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3" r:id="rId7"/>
    <p:sldId id="274" r:id="rId8"/>
    <p:sldId id="270" r:id="rId9"/>
    <p:sldId id="275" r:id="rId10"/>
    <p:sldId id="276" r:id="rId11"/>
    <p:sldId id="277" r:id="rId12"/>
    <p:sldId id="278" r:id="rId13"/>
    <p:sldId id="292" r:id="rId14"/>
    <p:sldId id="279" r:id="rId15"/>
    <p:sldId id="280" r:id="rId16"/>
    <p:sldId id="273" r:id="rId17"/>
    <p:sldId id="281" r:id="rId18"/>
    <p:sldId id="264" r:id="rId19"/>
    <p:sldId id="266" r:id="rId20"/>
    <p:sldId id="267" r:id="rId21"/>
    <p:sldId id="293" r:id="rId22"/>
    <p:sldId id="268" r:id="rId23"/>
    <p:sldId id="269" r:id="rId24"/>
    <p:sldId id="265" r:id="rId25"/>
    <p:sldId id="271" r:id="rId26"/>
    <p:sldId id="272" r:id="rId27"/>
    <p:sldId id="282" r:id="rId28"/>
    <p:sldId id="283" r:id="rId29"/>
    <p:sldId id="294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5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61AB"/>
    <a:srgbClr val="995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58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Project 01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</c:spPr>
          <c:marker>
            <c:symbol val="circle"/>
            <c:size val="8"/>
            <c:spPr>
              <a:solidFill>
                <a:schemeClr val="accent1"/>
              </a:solidFill>
              <a:ln w="6350" cap="flat" cmpd="sng" algn="ctr">
                <a:noFill/>
                <a:prstDash val="solid"/>
                <a:round/>
              </a:ln>
            </c:spPr>
          </c:marker>
          <c:dLbls>
            <c:delete val="1"/>
          </c:dLbls>
          <c:xVal>
            <c:strRef>
              <c:f>Sheet1!$A$2:$A$7</c:f>
              <c:strCache>
                <c:ptCount val="6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</c:strCache>
            </c:str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3.7</c:v>
                </c:pt>
                <c:pt idx="2">
                  <c:v>3.5</c:v>
                </c:pt>
                <c:pt idx="3">
                  <c:v>4.5</c:v>
                </c:pt>
                <c:pt idx="4">
                  <c:v>4.2</c:v>
                </c:pt>
                <c:pt idx="5">
                  <c:v>3.5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Project 02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</c:spPr>
          <c:marker>
            <c:symbol val="circle"/>
            <c:size val="8"/>
            <c:spPr>
              <a:solidFill>
                <a:schemeClr val="accent2"/>
              </a:solidFill>
              <a:ln w="6350" cap="flat" cmpd="sng" algn="ctr">
                <a:noFill/>
                <a:prstDash val="solid"/>
                <a:round/>
              </a:ln>
            </c:spPr>
          </c:marker>
          <c:dLbls>
            <c:delete val="1"/>
          </c:dLbls>
          <c:xVal>
            <c:strRef>
              <c:f>Sheet1!$A$2:$A$7</c:f>
              <c:strCache>
                <c:ptCount val="6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</c:strCache>
            </c:str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3.5</c:v>
                </c:pt>
                <c:pt idx="2">
                  <c:v>2.5</c:v>
                </c:pt>
                <c:pt idx="3">
                  <c:v>2.8</c:v>
                </c:pt>
                <c:pt idx="4">
                  <c:v>2.2</c:v>
                </c:pt>
                <c:pt idx="5">
                  <c:v>3.3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 03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</c:spPr>
          <c:marker>
            <c:symbol val="circle"/>
            <c:size val="8"/>
            <c:spPr>
              <a:solidFill>
                <a:schemeClr val="accent4"/>
              </a:solidFill>
              <a:ln w="6350" cap="flat" cmpd="sng" algn="ctr">
                <a:noFill/>
                <a:prstDash val="solid"/>
                <a:round/>
              </a:ln>
            </c:spPr>
          </c:marker>
          <c:dLbls>
            <c:delete val="1"/>
          </c:dLbls>
          <c:xVal>
            <c:strRef>
              <c:f>Sheet1!$A$2:$A$7</c:f>
              <c:strCache>
                <c:ptCount val="6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</c:strCache>
            </c:str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2.2</c:v>
                </c:pt>
                <c:pt idx="1">
                  <c:v>3</c:v>
                </c:pt>
                <c:pt idx="2">
                  <c:v>3</c:v>
                </c:pt>
                <c:pt idx="3">
                  <c:v>2.5</c:v>
                </c:pt>
                <c:pt idx="4">
                  <c:v>1.7</c:v>
                </c:pt>
                <c:pt idx="5">
                  <c:v>1.3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Project 04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</c:spPr>
          <c:marker>
            <c:symbol val="circle"/>
            <c:size val="8"/>
            <c:spPr>
              <a:solidFill>
                <a:schemeClr val="accent5"/>
              </a:solidFill>
              <a:ln w="6350" cap="flat" cmpd="sng" algn="ctr">
                <a:noFill/>
                <a:prstDash val="solid"/>
                <a:round/>
              </a:ln>
            </c:spPr>
          </c:marker>
          <c:dLbls>
            <c:delete val="1"/>
          </c:dLbls>
          <c:xVal>
            <c:strRef>
              <c:f>Sheet1!$A$2:$A$7</c:f>
              <c:strCache>
                <c:ptCount val="6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</c:strCache>
            </c:strRef>
          </c:xVal>
          <c:yVal>
            <c:numRef>
              <c:f>Sheet1!$E$2:$E$7</c:f>
              <c:numCache>
                <c:formatCode>General</c:formatCode>
                <c:ptCount val="6"/>
                <c:pt idx="0">
                  <c:v>1.8</c:v>
                </c:pt>
                <c:pt idx="1">
                  <c:v>2.7</c:v>
                </c:pt>
                <c:pt idx="2">
                  <c:v>1.8</c:v>
                </c:pt>
                <c:pt idx="3">
                  <c:v>2.2</c:v>
                </c:pt>
                <c:pt idx="4">
                  <c:v>1.5</c:v>
                </c:pt>
                <c:pt idx="5">
                  <c:v>1.9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915296"/>
        <c:axId val="-203912032"/>
      </c:scatterChart>
      <c:valAx>
        <c:axId val="-203915296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12032"/>
        <c:crosses val="autoZero"/>
        <c:crossBetween val="midCat"/>
        <c:majorUnit val="1"/>
      </c:valAx>
      <c:valAx>
        <c:axId val="-203912032"/>
        <c:scaling>
          <c:orientation val="minMax"/>
          <c:max val="5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  <a:alpha val="30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15296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lang="zh-CN" sz="800">
          <a:solidFill>
            <a:schemeClr val="bg1">
              <a:lumMod val="65000"/>
            </a:schemeClr>
          </a:solidFill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1st Quarter</c:v>
                </c:pt>
                <c:pt idx="1">
                  <c:v>2nd Quarter</c:v>
                </c:pt>
                <c:pt idx="2">
                  <c:v>3rd Quarter</c:v>
                </c:pt>
                <c:pt idx="3">
                  <c:v>4th Quarter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50</c:v>
                </c:pt>
                <c:pt idx="2">
                  <c:v>79</c:v>
                </c:pt>
                <c:pt idx="3">
                  <c:v>90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-203913664"/>
        <c:axId val="-203913120"/>
      </c:barChart>
      <c:catAx>
        <c:axId val="-20391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13120"/>
        <c:crosses val="autoZero"/>
        <c:auto val="1"/>
        <c:lblAlgn val="ctr"/>
        <c:lblOffset val="100"/>
        <c:noMultiLvlLbl val="0"/>
      </c:catAx>
      <c:valAx>
        <c:axId val="-203913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1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1st Quarter</c:v>
                </c:pt>
                <c:pt idx="1">
                  <c:v>2nd Quarter</c:v>
                </c:pt>
                <c:pt idx="2">
                  <c:v>3rd Quarter</c:v>
                </c:pt>
                <c:pt idx="3">
                  <c:v>4th Quarter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50</c:v>
                </c:pt>
                <c:pt idx="2">
                  <c:v>79</c:v>
                </c:pt>
                <c:pt idx="3">
                  <c:v>90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-203907680"/>
        <c:axId val="-203910400"/>
      </c:barChart>
      <c:catAx>
        <c:axId val="-20390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10400"/>
        <c:crosses val="autoZero"/>
        <c:auto val="1"/>
        <c:lblAlgn val="ctr"/>
        <c:lblOffset val="100"/>
        <c:noMultiLvlLbl val="0"/>
      </c:catAx>
      <c:valAx>
        <c:axId val="-203910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0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America</c:v>
                </c:pt>
                <c:pt idx="1">
                  <c:v>Brazil</c:v>
                </c:pt>
                <c:pt idx="2">
                  <c:v>China</c:v>
                </c:pt>
                <c:pt idx="3">
                  <c:v>Russia</c:v>
                </c:pt>
                <c:pt idx="4">
                  <c:v>Australia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-203905504"/>
        <c:axId val="-203908224"/>
      </c:barChart>
      <c:catAx>
        <c:axId val="-20390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08224"/>
        <c:crosses val="autoZero"/>
        <c:auto val="1"/>
        <c:lblAlgn val="ctr"/>
        <c:lblOffset val="100"/>
        <c:noMultiLvlLbl val="0"/>
      </c:catAx>
      <c:valAx>
        <c:axId val="-203908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-20390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5ACD-588B-4D40-B915-44368B062B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B901D-4548-43B6-8776-8821879527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3ADE-E7AE-437E-9F54-5945BB936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8970693" y="3135384"/>
            <a:ext cx="4171900" cy="3386571"/>
            <a:chOff x="1903843" y="1083469"/>
            <a:chExt cx="5076825" cy="4121150"/>
          </a:xfrm>
          <a:solidFill>
            <a:srgbClr val="574F1F">
              <a:alpha val="15000"/>
            </a:srgbClr>
          </a:solidFill>
        </p:grpSpPr>
        <p:grpSp>
          <p:nvGrpSpPr>
            <p:cNvPr id="3" name="Group 406"/>
            <p:cNvGrpSpPr/>
            <p:nvPr/>
          </p:nvGrpSpPr>
          <p:grpSpPr bwMode="auto">
            <a:xfrm>
              <a:off x="2140380" y="1504157"/>
              <a:ext cx="4625975" cy="3373438"/>
              <a:chOff x="2390" y="1121"/>
              <a:chExt cx="2914" cy="2125"/>
            </a:xfrm>
            <a:grpFill/>
          </p:grpSpPr>
          <p:sp>
            <p:nvSpPr>
              <p:cNvPr id="106" name="Freeform 206"/>
              <p:cNvSpPr/>
              <p:nvPr/>
            </p:nvSpPr>
            <p:spPr bwMode="auto">
              <a:xfrm>
                <a:off x="4414" y="2844"/>
                <a:ext cx="38" cy="54"/>
              </a:xfrm>
              <a:custGeom>
                <a:avLst/>
                <a:gdLst>
                  <a:gd name="T0" fmla="*/ 16 w 16"/>
                  <a:gd name="T1" fmla="*/ 16 h 23"/>
                  <a:gd name="T2" fmla="*/ 14 w 16"/>
                  <a:gd name="T3" fmla="*/ 9 h 23"/>
                  <a:gd name="T4" fmla="*/ 8 w 16"/>
                  <a:gd name="T5" fmla="*/ 2 h 23"/>
                  <a:gd name="T6" fmla="*/ 3 w 16"/>
                  <a:gd name="T7" fmla="*/ 1 h 23"/>
                  <a:gd name="T8" fmla="*/ 1 w 16"/>
                  <a:gd name="T9" fmla="*/ 6 h 23"/>
                  <a:gd name="T10" fmla="*/ 4 w 16"/>
                  <a:gd name="T11" fmla="*/ 13 h 23"/>
                  <a:gd name="T12" fmla="*/ 6 w 16"/>
                  <a:gd name="T13" fmla="*/ 17 h 23"/>
                  <a:gd name="T14" fmla="*/ 9 w 16"/>
                  <a:gd name="T15" fmla="*/ 20 h 23"/>
                  <a:gd name="T16" fmla="*/ 16 w 16"/>
                  <a:gd name="T1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3">
                    <a:moveTo>
                      <a:pt x="16" y="16"/>
                    </a:moveTo>
                    <a:cubicBezTo>
                      <a:pt x="16" y="14"/>
                      <a:pt x="15" y="11"/>
                      <a:pt x="14" y="9"/>
                    </a:cubicBezTo>
                    <a:cubicBezTo>
                      <a:pt x="13" y="6"/>
                      <a:pt x="10" y="4"/>
                      <a:pt x="8" y="2"/>
                    </a:cubicBezTo>
                    <a:cubicBezTo>
                      <a:pt x="7" y="1"/>
                      <a:pt x="5" y="0"/>
                      <a:pt x="3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2" y="9"/>
                      <a:pt x="3" y="11"/>
                      <a:pt x="4" y="13"/>
                    </a:cubicBezTo>
                    <a:cubicBezTo>
                      <a:pt x="4" y="14"/>
                      <a:pt x="5" y="16"/>
                      <a:pt x="6" y="17"/>
                    </a:cubicBezTo>
                    <a:cubicBezTo>
                      <a:pt x="7" y="18"/>
                      <a:pt x="8" y="19"/>
                      <a:pt x="9" y="20"/>
                    </a:cubicBezTo>
                    <a:cubicBezTo>
                      <a:pt x="12" y="23"/>
                      <a:pt x="16" y="20"/>
                      <a:pt x="1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07" name="Freeform 207"/>
              <p:cNvSpPr/>
              <p:nvPr/>
            </p:nvSpPr>
            <p:spPr bwMode="auto">
              <a:xfrm>
                <a:off x="4466" y="2917"/>
                <a:ext cx="132" cy="107"/>
              </a:xfrm>
              <a:custGeom>
                <a:avLst/>
                <a:gdLst>
                  <a:gd name="T0" fmla="*/ 56 w 56"/>
                  <a:gd name="T1" fmla="*/ 37 h 45"/>
                  <a:gd name="T2" fmla="*/ 43 w 56"/>
                  <a:gd name="T3" fmla="*/ 15 h 45"/>
                  <a:gd name="T4" fmla="*/ 36 w 56"/>
                  <a:gd name="T5" fmla="*/ 11 h 45"/>
                  <a:gd name="T6" fmla="*/ 30 w 56"/>
                  <a:gd name="T7" fmla="*/ 7 h 45"/>
                  <a:gd name="T8" fmla="*/ 24 w 56"/>
                  <a:gd name="T9" fmla="*/ 12 h 45"/>
                  <a:gd name="T10" fmla="*/ 24 w 56"/>
                  <a:gd name="T11" fmla="*/ 17 h 45"/>
                  <a:gd name="T12" fmla="*/ 9 w 56"/>
                  <a:gd name="T13" fmla="*/ 4 h 45"/>
                  <a:gd name="T14" fmla="*/ 1 w 56"/>
                  <a:gd name="T15" fmla="*/ 7 h 45"/>
                  <a:gd name="T16" fmla="*/ 25 w 56"/>
                  <a:gd name="T17" fmla="*/ 37 h 45"/>
                  <a:gd name="T18" fmla="*/ 30 w 56"/>
                  <a:gd name="T19" fmla="*/ 35 h 45"/>
                  <a:gd name="T20" fmla="*/ 45 w 56"/>
                  <a:gd name="T21" fmla="*/ 45 h 45"/>
                  <a:gd name="T22" fmla="*/ 56 w 56"/>
                  <a:gd name="T2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45">
                    <a:moveTo>
                      <a:pt x="56" y="37"/>
                    </a:moveTo>
                    <a:cubicBezTo>
                      <a:pt x="56" y="29"/>
                      <a:pt x="50" y="20"/>
                      <a:pt x="43" y="15"/>
                    </a:cubicBezTo>
                    <a:cubicBezTo>
                      <a:pt x="41" y="14"/>
                      <a:pt x="38" y="12"/>
                      <a:pt x="36" y="11"/>
                    </a:cubicBezTo>
                    <a:cubicBezTo>
                      <a:pt x="34" y="9"/>
                      <a:pt x="31" y="9"/>
                      <a:pt x="30" y="7"/>
                    </a:cubicBezTo>
                    <a:cubicBezTo>
                      <a:pt x="27" y="2"/>
                      <a:pt x="21" y="7"/>
                      <a:pt x="24" y="12"/>
                    </a:cubicBezTo>
                    <a:cubicBezTo>
                      <a:pt x="24" y="13"/>
                      <a:pt x="24" y="15"/>
                      <a:pt x="24" y="17"/>
                    </a:cubicBezTo>
                    <a:cubicBezTo>
                      <a:pt x="19" y="13"/>
                      <a:pt x="13" y="9"/>
                      <a:pt x="9" y="4"/>
                    </a:cubicBezTo>
                    <a:cubicBezTo>
                      <a:pt x="7" y="0"/>
                      <a:pt x="0" y="2"/>
                      <a:pt x="1" y="7"/>
                    </a:cubicBezTo>
                    <a:cubicBezTo>
                      <a:pt x="4" y="19"/>
                      <a:pt x="10" y="38"/>
                      <a:pt x="25" y="37"/>
                    </a:cubicBezTo>
                    <a:cubicBezTo>
                      <a:pt x="27" y="37"/>
                      <a:pt x="29" y="36"/>
                      <a:pt x="30" y="35"/>
                    </a:cubicBezTo>
                    <a:cubicBezTo>
                      <a:pt x="34" y="40"/>
                      <a:pt x="38" y="45"/>
                      <a:pt x="45" y="45"/>
                    </a:cubicBezTo>
                    <a:cubicBezTo>
                      <a:pt x="50" y="45"/>
                      <a:pt x="56" y="43"/>
                      <a:pt x="56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08" name="Freeform 208"/>
              <p:cNvSpPr/>
              <p:nvPr/>
            </p:nvSpPr>
            <p:spPr bwMode="auto">
              <a:xfrm>
                <a:off x="4411" y="2761"/>
                <a:ext cx="31" cy="38"/>
              </a:xfrm>
              <a:custGeom>
                <a:avLst/>
                <a:gdLst>
                  <a:gd name="T0" fmla="*/ 12 w 13"/>
                  <a:gd name="T1" fmla="*/ 12 h 16"/>
                  <a:gd name="T2" fmla="*/ 13 w 13"/>
                  <a:gd name="T3" fmla="*/ 6 h 16"/>
                  <a:gd name="T4" fmla="*/ 6 w 13"/>
                  <a:gd name="T5" fmla="*/ 0 h 16"/>
                  <a:gd name="T6" fmla="*/ 0 w 13"/>
                  <a:gd name="T7" fmla="*/ 7 h 16"/>
                  <a:gd name="T8" fmla="*/ 3 w 13"/>
                  <a:gd name="T9" fmla="*/ 14 h 16"/>
                  <a:gd name="T10" fmla="*/ 8 w 13"/>
                  <a:gd name="T11" fmla="*/ 16 h 16"/>
                  <a:gd name="T12" fmla="*/ 12 w 13"/>
                  <a:gd name="T1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6">
                    <a:moveTo>
                      <a:pt x="12" y="12"/>
                    </a:moveTo>
                    <a:cubicBezTo>
                      <a:pt x="13" y="10"/>
                      <a:pt x="13" y="8"/>
                      <a:pt x="13" y="6"/>
                    </a:cubicBezTo>
                    <a:cubicBezTo>
                      <a:pt x="13" y="2"/>
                      <a:pt x="9" y="0"/>
                      <a:pt x="6" y="0"/>
                    </a:cubicBezTo>
                    <a:cubicBezTo>
                      <a:pt x="2" y="1"/>
                      <a:pt x="0" y="4"/>
                      <a:pt x="0" y="7"/>
                    </a:cubicBezTo>
                    <a:cubicBezTo>
                      <a:pt x="0" y="10"/>
                      <a:pt x="1" y="12"/>
                      <a:pt x="3" y="14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0" y="16"/>
                      <a:pt x="12" y="14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09" name="Freeform 209"/>
              <p:cNvSpPr/>
              <p:nvPr/>
            </p:nvSpPr>
            <p:spPr bwMode="auto">
              <a:xfrm>
                <a:off x="4459" y="2841"/>
                <a:ext cx="33" cy="36"/>
              </a:xfrm>
              <a:custGeom>
                <a:avLst/>
                <a:gdLst>
                  <a:gd name="T0" fmla="*/ 10 w 14"/>
                  <a:gd name="T1" fmla="*/ 5 h 15"/>
                  <a:gd name="T2" fmla="*/ 3 w 14"/>
                  <a:gd name="T3" fmla="*/ 9 h 15"/>
                  <a:gd name="T4" fmla="*/ 8 w 14"/>
                  <a:gd name="T5" fmla="*/ 14 h 15"/>
                  <a:gd name="T6" fmla="*/ 12 w 14"/>
                  <a:gd name="T7" fmla="*/ 13 h 15"/>
                  <a:gd name="T8" fmla="*/ 10 w 14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5"/>
                    </a:moveTo>
                    <a:cubicBezTo>
                      <a:pt x="6" y="0"/>
                      <a:pt x="0" y="5"/>
                      <a:pt x="3" y="9"/>
                    </a:cubicBezTo>
                    <a:cubicBezTo>
                      <a:pt x="4" y="11"/>
                      <a:pt x="6" y="14"/>
                      <a:pt x="8" y="14"/>
                    </a:cubicBezTo>
                    <a:cubicBezTo>
                      <a:pt x="9" y="15"/>
                      <a:pt x="12" y="15"/>
                      <a:pt x="12" y="13"/>
                    </a:cubicBezTo>
                    <a:cubicBezTo>
                      <a:pt x="14" y="9"/>
                      <a:pt x="11" y="7"/>
                      <a:pt x="1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0" name="Freeform 210"/>
              <p:cNvSpPr/>
              <p:nvPr/>
            </p:nvSpPr>
            <p:spPr bwMode="auto">
              <a:xfrm>
                <a:off x="4367" y="2867"/>
                <a:ext cx="26" cy="64"/>
              </a:xfrm>
              <a:custGeom>
                <a:avLst/>
                <a:gdLst>
                  <a:gd name="T0" fmla="*/ 10 w 11"/>
                  <a:gd name="T1" fmla="*/ 18 h 27"/>
                  <a:gd name="T2" fmla="*/ 8 w 11"/>
                  <a:gd name="T3" fmla="*/ 6 h 27"/>
                  <a:gd name="T4" fmla="*/ 0 w 11"/>
                  <a:gd name="T5" fmla="*/ 7 h 27"/>
                  <a:gd name="T6" fmla="*/ 2 w 11"/>
                  <a:gd name="T7" fmla="*/ 18 h 27"/>
                  <a:gd name="T8" fmla="*/ 7 w 11"/>
                  <a:gd name="T9" fmla="*/ 26 h 27"/>
                  <a:gd name="T10" fmla="*/ 10 w 11"/>
                  <a:gd name="T11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7">
                    <a:moveTo>
                      <a:pt x="10" y="18"/>
                    </a:moveTo>
                    <a:cubicBezTo>
                      <a:pt x="9" y="14"/>
                      <a:pt x="8" y="10"/>
                      <a:pt x="8" y="6"/>
                    </a:cubicBezTo>
                    <a:cubicBezTo>
                      <a:pt x="8" y="0"/>
                      <a:pt x="0" y="1"/>
                      <a:pt x="0" y="7"/>
                    </a:cubicBezTo>
                    <a:cubicBezTo>
                      <a:pt x="0" y="10"/>
                      <a:pt x="1" y="14"/>
                      <a:pt x="2" y="18"/>
                    </a:cubicBezTo>
                    <a:cubicBezTo>
                      <a:pt x="2" y="21"/>
                      <a:pt x="3" y="27"/>
                      <a:pt x="7" y="26"/>
                    </a:cubicBezTo>
                    <a:cubicBezTo>
                      <a:pt x="11" y="26"/>
                      <a:pt x="10" y="21"/>
                      <a:pt x="1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1" name="Freeform 211"/>
              <p:cNvSpPr/>
              <p:nvPr/>
            </p:nvSpPr>
            <p:spPr bwMode="auto">
              <a:xfrm>
                <a:off x="4378" y="2929"/>
                <a:ext cx="52" cy="111"/>
              </a:xfrm>
              <a:custGeom>
                <a:avLst/>
                <a:gdLst>
                  <a:gd name="T0" fmla="*/ 18 w 22"/>
                  <a:gd name="T1" fmla="*/ 19 h 47"/>
                  <a:gd name="T2" fmla="*/ 14 w 22"/>
                  <a:gd name="T3" fmla="*/ 10 h 47"/>
                  <a:gd name="T4" fmla="*/ 11 w 22"/>
                  <a:gd name="T5" fmla="*/ 7 h 47"/>
                  <a:gd name="T6" fmla="*/ 9 w 22"/>
                  <a:gd name="T7" fmla="*/ 4 h 47"/>
                  <a:gd name="T8" fmla="*/ 2 w 22"/>
                  <a:gd name="T9" fmla="*/ 7 h 47"/>
                  <a:gd name="T10" fmla="*/ 4 w 22"/>
                  <a:gd name="T11" fmla="*/ 9 h 47"/>
                  <a:gd name="T12" fmla="*/ 2 w 22"/>
                  <a:gd name="T13" fmla="*/ 13 h 47"/>
                  <a:gd name="T14" fmla="*/ 1 w 22"/>
                  <a:gd name="T15" fmla="*/ 23 h 47"/>
                  <a:gd name="T16" fmla="*/ 7 w 22"/>
                  <a:gd name="T17" fmla="*/ 44 h 47"/>
                  <a:gd name="T18" fmla="*/ 18 w 22"/>
                  <a:gd name="T19" fmla="*/ 43 h 47"/>
                  <a:gd name="T20" fmla="*/ 18 w 22"/>
                  <a:gd name="T21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47">
                    <a:moveTo>
                      <a:pt x="18" y="19"/>
                    </a:moveTo>
                    <a:cubicBezTo>
                      <a:pt x="17" y="16"/>
                      <a:pt x="16" y="13"/>
                      <a:pt x="14" y="10"/>
                    </a:cubicBezTo>
                    <a:cubicBezTo>
                      <a:pt x="13" y="9"/>
                      <a:pt x="12" y="7"/>
                      <a:pt x="11" y="7"/>
                    </a:cubicBezTo>
                    <a:cubicBezTo>
                      <a:pt x="10" y="7"/>
                      <a:pt x="10" y="6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ubicBezTo>
                      <a:pt x="3" y="8"/>
                      <a:pt x="3" y="10"/>
                      <a:pt x="4" y="9"/>
                    </a:cubicBezTo>
                    <a:cubicBezTo>
                      <a:pt x="3" y="10"/>
                      <a:pt x="3" y="11"/>
                      <a:pt x="2" y="13"/>
                    </a:cubicBezTo>
                    <a:cubicBezTo>
                      <a:pt x="2" y="16"/>
                      <a:pt x="1" y="20"/>
                      <a:pt x="1" y="23"/>
                    </a:cubicBezTo>
                    <a:cubicBezTo>
                      <a:pt x="0" y="30"/>
                      <a:pt x="0" y="40"/>
                      <a:pt x="7" y="44"/>
                    </a:cubicBezTo>
                    <a:cubicBezTo>
                      <a:pt x="10" y="46"/>
                      <a:pt x="15" y="47"/>
                      <a:pt x="18" y="43"/>
                    </a:cubicBezTo>
                    <a:cubicBezTo>
                      <a:pt x="22" y="36"/>
                      <a:pt x="20" y="27"/>
                      <a:pt x="1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2" name="Freeform 212"/>
              <p:cNvSpPr/>
              <p:nvPr/>
            </p:nvSpPr>
            <p:spPr bwMode="auto">
              <a:xfrm>
                <a:off x="4187" y="2171"/>
                <a:ext cx="33" cy="47"/>
              </a:xfrm>
              <a:custGeom>
                <a:avLst/>
                <a:gdLst>
                  <a:gd name="T0" fmla="*/ 14 w 14"/>
                  <a:gd name="T1" fmla="*/ 15 h 20"/>
                  <a:gd name="T2" fmla="*/ 9 w 14"/>
                  <a:gd name="T3" fmla="*/ 2 h 20"/>
                  <a:gd name="T4" fmla="*/ 2 w 14"/>
                  <a:gd name="T5" fmla="*/ 1 h 20"/>
                  <a:gd name="T6" fmla="*/ 2 w 14"/>
                  <a:gd name="T7" fmla="*/ 7 h 20"/>
                  <a:gd name="T8" fmla="*/ 7 w 14"/>
                  <a:gd name="T9" fmla="*/ 17 h 20"/>
                  <a:gd name="T10" fmla="*/ 14 w 14"/>
                  <a:gd name="T11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0">
                    <a:moveTo>
                      <a:pt x="14" y="15"/>
                    </a:moveTo>
                    <a:cubicBezTo>
                      <a:pt x="13" y="10"/>
                      <a:pt x="11" y="6"/>
                      <a:pt x="9" y="2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0" y="3"/>
                      <a:pt x="0" y="5"/>
                      <a:pt x="2" y="7"/>
                    </a:cubicBezTo>
                    <a:cubicBezTo>
                      <a:pt x="4" y="11"/>
                      <a:pt x="5" y="14"/>
                      <a:pt x="7" y="17"/>
                    </a:cubicBezTo>
                    <a:cubicBezTo>
                      <a:pt x="10" y="20"/>
                      <a:pt x="14" y="18"/>
                      <a:pt x="1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3" name="Freeform 213"/>
              <p:cNvSpPr/>
              <p:nvPr/>
            </p:nvSpPr>
            <p:spPr bwMode="auto">
              <a:xfrm>
                <a:off x="4378" y="2327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4" name="Freeform 214"/>
              <p:cNvSpPr/>
              <p:nvPr/>
            </p:nvSpPr>
            <p:spPr bwMode="auto">
              <a:xfrm>
                <a:off x="4348" y="2325"/>
                <a:ext cx="47" cy="45"/>
              </a:xfrm>
              <a:custGeom>
                <a:avLst/>
                <a:gdLst>
                  <a:gd name="T0" fmla="*/ 20 w 20"/>
                  <a:gd name="T1" fmla="*/ 9 h 19"/>
                  <a:gd name="T2" fmla="*/ 18 w 20"/>
                  <a:gd name="T3" fmla="*/ 4 h 19"/>
                  <a:gd name="T4" fmla="*/ 17 w 20"/>
                  <a:gd name="T5" fmla="*/ 3 h 19"/>
                  <a:gd name="T6" fmla="*/ 15 w 20"/>
                  <a:gd name="T7" fmla="*/ 2 h 19"/>
                  <a:gd name="T8" fmla="*/ 13 w 20"/>
                  <a:gd name="T9" fmla="*/ 1 h 19"/>
                  <a:gd name="T10" fmla="*/ 4 w 20"/>
                  <a:gd name="T11" fmla="*/ 3 h 19"/>
                  <a:gd name="T12" fmla="*/ 0 w 20"/>
                  <a:gd name="T13" fmla="*/ 8 h 19"/>
                  <a:gd name="T14" fmla="*/ 4 w 20"/>
                  <a:gd name="T15" fmla="*/ 16 h 19"/>
                  <a:gd name="T16" fmla="*/ 6 w 20"/>
                  <a:gd name="T17" fmla="*/ 18 h 19"/>
                  <a:gd name="T18" fmla="*/ 14 w 20"/>
                  <a:gd name="T19" fmla="*/ 18 h 19"/>
                  <a:gd name="T20" fmla="*/ 20 w 20"/>
                  <a:gd name="T2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9">
                    <a:moveTo>
                      <a:pt x="20" y="9"/>
                    </a:moveTo>
                    <a:cubicBezTo>
                      <a:pt x="20" y="7"/>
                      <a:pt x="20" y="5"/>
                      <a:pt x="18" y="4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4" y="2"/>
                      <a:pt x="13" y="1"/>
                      <a:pt x="13" y="1"/>
                    </a:cubicBezTo>
                    <a:cubicBezTo>
                      <a:pt x="10" y="0"/>
                      <a:pt x="7" y="1"/>
                      <a:pt x="4" y="3"/>
                    </a:cubicBezTo>
                    <a:cubicBezTo>
                      <a:pt x="2" y="4"/>
                      <a:pt x="1" y="6"/>
                      <a:pt x="0" y="8"/>
                    </a:cubicBezTo>
                    <a:cubicBezTo>
                      <a:pt x="0" y="12"/>
                      <a:pt x="1" y="14"/>
                      <a:pt x="4" y="16"/>
                    </a:cubicBezTo>
                    <a:cubicBezTo>
                      <a:pt x="4" y="17"/>
                      <a:pt x="5" y="17"/>
                      <a:pt x="6" y="18"/>
                    </a:cubicBezTo>
                    <a:cubicBezTo>
                      <a:pt x="8" y="19"/>
                      <a:pt x="12" y="19"/>
                      <a:pt x="14" y="18"/>
                    </a:cubicBezTo>
                    <a:cubicBezTo>
                      <a:pt x="17" y="16"/>
                      <a:pt x="19" y="13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5" name="Freeform 215"/>
              <p:cNvSpPr/>
              <p:nvPr/>
            </p:nvSpPr>
            <p:spPr bwMode="auto">
              <a:xfrm>
                <a:off x="4393" y="2337"/>
                <a:ext cx="61" cy="26"/>
              </a:xfrm>
              <a:custGeom>
                <a:avLst/>
                <a:gdLst>
                  <a:gd name="T0" fmla="*/ 26 w 26"/>
                  <a:gd name="T1" fmla="*/ 6 h 11"/>
                  <a:gd name="T2" fmla="*/ 22 w 26"/>
                  <a:gd name="T3" fmla="*/ 3 h 11"/>
                  <a:gd name="T4" fmla="*/ 9 w 26"/>
                  <a:gd name="T5" fmla="*/ 1 h 11"/>
                  <a:gd name="T6" fmla="*/ 5 w 26"/>
                  <a:gd name="T7" fmla="*/ 9 h 11"/>
                  <a:gd name="T8" fmla="*/ 22 w 26"/>
                  <a:gd name="T9" fmla="*/ 11 h 11"/>
                  <a:gd name="T10" fmla="*/ 25 w 26"/>
                  <a:gd name="T11" fmla="*/ 8 h 11"/>
                  <a:gd name="T12" fmla="*/ 26 w 26"/>
                  <a:gd name="T13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1">
                    <a:moveTo>
                      <a:pt x="26" y="6"/>
                    </a:moveTo>
                    <a:cubicBezTo>
                      <a:pt x="25" y="5"/>
                      <a:pt x="24" y="4"/>
                      <a:pt x="22" y="3"/>
                    </a:cubicBezTo>
                    <a:cubicBezTo>
                      <a:pt x="18" y="2"/>
                      <a:pt x="13" y="3"/>
                      <a:pt x="9" y="1"/>
                    </a:cubicBezTo>
                    <a:cubicBezTo>
                      <a:pt x="3" y="0"/>
                      <a:pt x="0" y="7"/>
                      <a:pt x="5" y="9"/>
                    </a:cubicBezTo>
                    <a:cubicBezTo>
                      <a:pt x="11" y="11"/>
                      <a:pt x="17" y="11"/>
                      <a:pt x="22" y="11"/>
                    </a:cubicBezTo>
                    <a:cubicBezTo>
                      <a:pt x="23" y="11"/>
                      <a:pt x="25" y="10"/>
                      <a:pt x="25" y="8"/>
                    </a:cubicBezTo>
                    <a:cubicBezTo>
                      <a:pt x="25" y="8"/>
                      <a:pt x="26" y="7"/>
                      <a:pt x="2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6" name="Freeform 216"/>
              <p:cNvSpPr/>
              <p:nvPr/>
            </p:nvSpPr>
            <p:spPr bwMode="auto">
              <a:xfrm>
                <a:off x="4454" y="2351"/>
                <a:ext cx="47" cy="47"/>
              </a:xfrm>
              <a:custGeom>
                <a:avLst/>
                <a:gdLst>
                  <a:gd name="T0" fmla="*/ 19 w 20"/>
                  <a:gd name="T1" fmla="*/ 9 h 20"/>
                  <a:gd name="T2" fmla="*/ 19 w 20"/>
                  <a:gd name="T3" fmla="*/ 8 h 20"/>
                  <a:gd name="T4" fmla="*/ 9 w 20"/>
                  <a:gd name="T5" fmla="*/ 1 h 20"/>
                  <a:gd name="T6" fmla="*/ 1 w 20"/>
                  <a:gd name="T7" fmla="*/ 11 h 20"/>
                  <a:gd name="T8" fmla="*/ 1 w 20"/>
                  <a:gd name="T9" fmla="*/ 11 h 20"/>
                  <a:gd name="T10" fmla="*/ 11 w 20"/>
                  <a:gd name="T11" fmla="*/ 19 h 20"/>
                  <a:gd name="T12" fmla="*/ 19 w 20"/>
                  <a:gd name="T1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19" y="9"/>
                    </a:moveTo>
                    <a:cubicBezTo>
                      <a:pt x="19" y="9"/>
                      <a:pt x="19" y="9"/>
                      <a:pt x="19" y="8"/>
                    </a:cubicBezTo>
                    <a:cubicBezTo>
                      <a:pt x="18" y="4"/>
                      <a:pt x="14" y="0"/>
                      <a:pt x="9" y="1"/>
                    </a:cubicBezTo>
                    <a:cubicBezTo>
                      <a:pt x="4" y="1"/>
                      <a:pt x="0" y="6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6"/>
                      <a:pt x="6" y="20"/>
                      <a:pt x="11" y="19"/>
                    </a:cubicBezTo>
                    <a:cubicBezTo>
                      <a:pt x="16" y="18"/>
                      <a:pt x="20" y="14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7" name="Freeform 217"/>
              <p:cNvSpPr/>
              <p:nvPr/>
            </p:nvSpPr>
            <p:spPr bwMode="auto">
              <a:xfrm>
                <a:off x="4456" y="2405"/>
                <a:ext cx="53" cy="57"/>
              </a:xfrm>
              <a:custGeom>
                <a:avLst/>
                <a:gdLst>
                  <a:gd name="T0" fmla="*/ 21 w 22"/>
                  <a:gd name="T1" fmla="*/ 17 h 24"/>
                  <a:gd name="T2" fmla="*/ 11 w 22"/>
                  <a:gd name="T3" fmla="*/ 6 h 24"/>
                  <a:gd name="T4" fmla="*/ 11 w 22"/>
                  <a:gd name="T5" fmla="*/ 5 h 24"/>
                  <a:gd name="T6" fmla="*/ 2 w 22"/>
                  <a:gd name="T7" fmla="*/ 9 h 24"/>
                  <a:gd name="T8" fmla="*/ 3 w 22"/>
                  <a:gd name="T9" fmla="*/ 11 h 24"/>
                  <a:gd name="T10" fmla="*/ 7 w 22"/>
                  <a:gd name="T11" fmla="*/ 20 h 24"/>
                  <a:gd name="T12" fmla="*/ 17 w 22"/>
                  <a:gd name="T13" fmla="*/ 23 h 24"/>
                  <a:gd name="T14" fmla="*/ 21 w 22"/>
                  <a:gd name="T15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4">
                    <a:moveTo>
                      <a:pt x="21" y="17"/>
                    </a:moveTo>
                    <a:cubicBezTo>
                      <a:pt x="20" y="12"/>
                      <a:pt x="16" y="7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8" y="0"/>
                      <a:pt x="0" y="3"/>
                      <a:pt x="2" y="9"/>
                    </a:cubicBezTo>
                    <a:cubicBezTo>
                      <a:pt x="2" y="10"/>
                      <a:pt x="3" y="10"/>
                      <a:pt x="3" y="11"/>
                    </a:cubicBezTo>
                    <a:cubicBezTo>
                      <a:pt x="3" y="14"/>
                      <a:pt x="4" y="18"/>
                      <a:pt x="7" y="20"/>
                    </a:cubicBezTo>
                    <a:cubicBezTo>
                      <a:pt x="10" y="22"/>
                      <a:pt x="13" y="23"/>
                      <a:pt x="17" y="23"/>
                    </a:cubicBezTo>
                    <a:cubicBezTo>
                      <a:pt x="20" y="24"/>
                      <a:pt x="22" y="20"/>
                      <a:pt x="2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8" name="Freeform 218"/>
              <p:cNvSpPr/>
              <p:nvPr/>
            </p:nvSpPr>
            <p:spPr bwMode="auto">
              <a:xfrm>
                <a:off x="4487" y="2431"/>
                <a:ext cx="104" cy="88"/>
              </a:xfrm>
              <a:custGeom>
                <a:avLst/>
                <a:gdLst>
                  <a:gd name="T0" fmla="*/ 41 w 44"/>
                  <a:gd name="T1" fmla="*/ 26 h 37"/>
                  <a:gd name="T2" fmla="*/ 35 w 44"/>
                  <a:gd name="T3" fmla="*/ 17 h 37"/>
                  <a:gd name="T4" fmla="*/ 25 w 44"/>
                  <a:gd name="T5" fmla="*/ 9 h 37"/>
                  <a:gd name="T6" fmla="*/ 12 w 44"/>
                  <a:gd name="T7" fmla="*/ 27 h 37"/>
                  <a:gd name="T8" fmla="*/ 22 w 44"/>
                  <a:gd name="T9" fmla="*/ 34 h 37"/>
                  <a:gd name="T10" fmla="*/ 28 w 44"/>
                  <a:gd name="T11" fmla="*/ 36 h 37"/>
                  <a:gd name="T12" fmla="*/ 35 w 44"/>
                  <a:gd name="T13" fmla="*/ 36 h 37"/>
                  <a:gd name="T14" fmla="*/ 41 w 44"/>
                  <a:gd name="T15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37">
                    <a:moveTo>
                      <a:pt x="41" y="26"/>
                    </a:moveTo>
                    <a:cubicBezTo>
                      <a:pt x="39" y="23"/>
                      <a:pt x="38" y="19"/>
                      <a:pt x="35" y="17"/>
                    </a:cubicBezTo>
                    <a:cubicBezTo>
                      <a:pt x="33" y="14"/>
                      <a:pt x="29" y="12"/>
                      <a:pt x="25" y="9"/>
                    </a:cubicBezTo>
                    <a:cubicBezTo>
                      <a:pt x="14" y="0"/>
                      <a:pt x="0" y="18"/>
                      <a:pt x="12" y="27"/>
                    </a:cubicBezTo>
                    <a:cubicBezTo>
                      <a:pt x="15" y="30"/>
                      <a:pt x="18" y="33"/>
                      <a:pt x="22" y="34"/>
                    </a:cubicBezTo>
                    <a:cubicBezTo>
                      <a:pt x="24" y="35"/>
                      <a:pt x="26" y="36"/>
                      <a:pt x="28" y="36"/>
                    </a:cubicBezTo>
                    <a:cubicBezTo>
                      <a:pt x="30" y="36"/>
                      <a:pt x="33" y="35"/>
                      <a:pt x="35" y="36"/>
                    </a:cubicBezTo>
                    <a:cubicBezTo>
                      <a:pt x="40" y="37"/>
                      <a:pt x="44" y="30"/>
                      <a:pt x="4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19" name="Freeform 219"/>
              <p:cNvSpPr/>
              <p:nvPr/>
            </p:nvSpPr>
            <p:spPr bwMode="auto">
              <a:xfrm>
                <a:off x="4598" y="2519"/>
                <a:ext cx="69" cy="64"/>
              </a:xfrm>
              <a:custGeom>
                <a:avLst/>
                <a:gdLst>
                  <a:gd name="T0" fmla="*/ 23 w 29"/>
                  <a:gd name="T1" fmla="*/ 15 h 27"/>
                  <a:gd name="T2" fmla="*/ 11 w 29"/>
                  <a:gd name="T3" fmla="*/ 5 h 27"/>
                  <a:gd name="T4" fmla="*/ 4 w 29"/>
                  <a:gd name="T5" fmla="*/ 11 h 27"/>
                  <a:gd name="T6" fmla="*/ 13 w 29"/>
                  <a:gd name="T7" fmla="*/ 23 h 27"/>
                  <a:gd name="T8" fmla="*/ 26 w 29"/>
                  <a:gd name="T9" fmla="*/ 25 h 27"/>
                  <a:gd name="T10" fmla="*/ 23 w 29"/>
                  <a:gd name="T1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7">
                    <a:moveTo>
                      <a:pt x="23" y="15"/>
                    </a:moveTo>
                    <a:cubicBezTo>
                      <a:pt x="20" y="11"/>
                      <a:pt x="15" y="10"/>
                      <a:pt x="11" y="5"/>
                    </a:cubicBezTo>
                    <a:cubicBezTo>
                      <a:pt x="8" y="0"/>
                      <a:pt x="0" y="6"/>
                      <a:pt x="4" y="11"/>
                    </a:cubicBezTo>
                    <a:cubicBezTo>
                      <a:pt x="7" y="15"/>
                      <a:pt x="10" y="20"/>
                      <a:pt x="13" y="23"/>
                    </a:cubicBezTo>
                    <a:cubicBezTo>
                      <a:pt x="16" y="25"/>
                      <a:pt x="23" y="27"/>
                      <a:pt x="26" y="25"/>
                    </a:cubicBezTo>
                    <a:cubicBezTo>
                      <a:pt x="29" y="22"/>
                      <a:pt x="25" y="18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0" name="Freeform 220"/>
              <p:cNvSpPr/>
              <p:nvPr/>
            </p:nvSpPr>
            <p:spPr bwMode="auto">
              <a:xfrm>
                <a:off x="4655" y="2616"/>
                <a:ext cx="100" cy="76"/>
              </a:xfrm>
              <a:custGeom>
                <a:avLst/>
                <a:gdLst>
                  <a:gd name="T0" fmla="*/ 28 w 42"/>
                  <a:gd name="T1" fmla="*/ 16 h 32"/>
                  <a:gd name="T2" fmla="*/ 38 w 42"/>
                  <a:gd name="T3" fmla="*/ 17 h 32"/>
                  <a:gd name="T4" fmla="*/ 41 w 42"/>
                  <a:gd name="T5" fmla="*/ 10 h 32"/>
                  <a:gd name="T6" fmla="*/ 25 w 42"/>
                  <a:gd name="T7" fmla="*/ 1 h 32"/>
                  <a:gd name="T8" fmla="*/ 20 w 42"/>
                  <a:gd name="T9" fmla="*/ 9 h 32"/>
                  <a:gd name="T10" fmla="*/ 21 w 42"/>
                  <a:gd name="T11" fmla="*/ 11 h 32"/>
                  <a:gd name="T12" fmla="*/ 18 w 42"/>
                  <a:gd name="T13" fmla="*/ 9 h 32"/>
                  <a:gd name="T14" fmla="*/ 16 w 42"/>
                  <a:gd name="T15" fmla="*/ 8 h 32"/>
                  <a:gd name="T16" fmla="*/ 15 w 42"/>
                  <a:gd name="T17" fmla="*/ 8 h 32"/>
                  <a:gd name="T18" fmla="*/ 6 w 42"/>
                  <a:gd name="T19" fmla="*/ 6 h 32"/>
                  <a:gd name="T20" fmla="*/ 1 w 42"/>
                  <a:gd name="T21" fmla="*/ 15 h 32"/>
                  <a:gd name="T22" fmla="*/ 1 w 42"/>
                  <a:gd name="T23" fmla="*/ 16 h 32"/>
                  <a:gd name="T24" fmla="*/ 1 w 42"/>
                  <a:gd name="T25" fmla="*/ 16 h 32"/>
                  <a:gd name="T26" fmla="*/ 4 w 42"/>
                  <a:gd name="T27" fmla="*/ 26 h 32"/>
                  <a:gd name="T28" fmla="*/ 17 w 42"/>
                  <a:gd name="T29" fmla="*/ 32 h 32"/>
                  <a:gd name="T30" fmla="*/ 24 w 42"/>
                  <a:gd name="T31" fmla="*/ 28 h 32"/>
                  <a:gd name="T32" fmla="*/ 26 w 42"/>
                  <a:gd name="T33" fmla="*/ 17 h 32"/>
                  <a:gd name="T34" fmla="*/ 24 w 42"/>
                  <a:gd name="T35" fmla="*/ 14 h 32"/>
                  <a:gd name="T36" fmla="*/ 28 w 42"/>
                  <a:gd name="T37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32">
                    <a:moveTo>
                      <a:pt x="28" y="16"/>
                    </a:moveTo>
                    <a:cubicBezTo>
                      <a:pt x="31" y="18"/>
                      <a:pt x="35" y="18"/>
                      <a:pt x="38" y="17"/>
                    </a:cubicBezTo>
                    <a:cubicBezTo>
                      <a:pt x="41" y="16"/>
                      <a:pt x="42" y="13"/>
                      <a:pt x="41" y="10"/>
                    </a:cubicBezTo>
                    <a:cubicBezTo>
                      <a:pt x="39" y="5"/>
                      <a:pt x="30" y="0"/>
                      <a:pt x="25" y="1"/>
                    </a:cubicBezTo>
                    <a:cubicBezTo>
                      <a:pt x="21" y="2"/>
                      <a:pt x="19" y="6"/>
                      <a:pt x="20" y="9"/>
                    </a:cubicBezTo>
                    <a:cubicBezTo>
                      <a:pt x="20" y="10"/>
                      <a:pt x="21" y="11"/>
                      <a:pt x="21" y="11"/>
                    </a:cubicBezTo>
                    <a:cubicBezTo>
                      <a:pt x="20" y="10"/>
                      <a:pt x="19" y="10"/>
                      <a:pt x="18" y="9"/>
                    </a:cubicBezTo>
                    <a:cubicBezTo>
                      <a:pt x="19" y="10"/>
                      <a:pt x="19" y="9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2" y="6"/>
                      <a:pt x="9" y="5"/>
                      <a:pt x="6" y="6"/>
                    </a:cubicBezTo>
                    <a:cubicBezTo>
                      <a:pt x="3" y="8"/>
                      <a:pt x="0" y="11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20"/>
                      <a:pt x="2" y="23"/>
                      <a:pt x="4" y="26"/>
                    </a:cubicBezTo>
                    <a:cubicBezTo>
                      <a:pt x="7" y="30"/>
                      <a:pt x="12" y="32"/>
                      <a:pt x="17" y="32"/>
                    </a:cubicBezTo>
                    <a:cubicBezTo>
                      <a:pt x="20" y="32"/>
                      <a:pt x="23" y="30"/>
                      <a:pt x="24" y="28"/>
                    </a:cubicBezTo>
                    <a:cubicBezTo>
                      <a:pt x="27" y="25"/>
                      <a:pt x="27" y="21"/>
                      <a:pt x="26" y="17"/>
                    </a:cubicBezTo>
                    <a:cubicBezTo>
                      <a:pt x="25" y="16"/>
                      <a:pt x="25" y="15"/>
                      <a:pt x="24" y="14"/>
                    </a:cubicBezTo>
                    <a:cubicBezTo>
                      <a:pt x="25" y="15"/>
                      <a:pt x="27" y="16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1" name="Freeform 221"/>
              <p:cNvSpPr/>
              <p:nvPr/>
            </p:nvSpPr>
            <p:spPr bwMode="auto">
              <a:xfrm>
                <a:off x="4762" y="2666"/>
                <a:ext cx="83" cy="73"/>
              </a:xfrm>
              <a:custGeom>
                <a:avLst/>
                <a:gdLst>
                  <a:gd name="T0" fmla="*/ 31 w 35"/>
                  <a:gd name="T1" fmla="*/ 18 h 31"/>
                  <a:gd name="T2" fmla="*/ 23 w 35"/>
                  <a:gd name="T3" fmla="*/ 11 h 31"/>
                  <a:gd name="T4" fmla="*/ 15 w 35"/>
                  <a:gd name="T5" fmla="*/ 4 h 31"/>
                  <a:gd name="T6" fmla="*/ 3 w 35"/>
                  <a:gd name="T7" fmla="*/ 2 h 31"/>
                  <a:gd name="T8" fmla="*/ 2 w 35"/>
                  <a:gd name="T9" fmla="*/ 14 h 31"/>
                  <a:gd name="T10" fmla="*/ 11 w 35"/>
                  <a:gd name="T11" fmla="*/ 24 h 31"/>
                  <a:gd name="T12" fmla="*/ 26 w 35"/>
                  <a:gd name="T13" fmla="*/ 30 h 31"/>
                  <a:gd name="T14" fmla="*/ 31 w 35"/>
                  <a:gd name="T15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1">
                    <a:moveTo>
                      <a:pt x="31" y="18"/>
                    </a:moveTo>
                    <a:cubicBezTo>
                      <a:pt x="28" y="16"/>
                      <a:pt x="26" y="14"/>
                      <a:pt x="23" y="11"/>
                    </a:cubicBezTo>
                    <a:cubicBezTo>
                      <a:pt x="20" y="9"/>
                      <a:pt x="18" y="7"/>
                      <a:pt x="15" y="4"/>
                    </a:cubicBezTo>
                    <a:cubicBezTo>
                      <a:pt x="13" y="0"/>
                      <a:pt x="7" y="0"/>
                      <a:pt x="3" y="2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4" y="18"/>
                      <a:pt x="8" y="21"/>
                      <a:pt x="11" y="24"/>
                    </a:cubicBezTo>
                    <a:cubicBezTo>
                      <a:pt x="15" y="28"/>
                      <a:pt x="21" y="29"/>
                      <a:pt x="26" y="30"/>
                    </a:cubicBezTo>
                    <a:cubicBezTo>
                      <a:pt x="33" y="31"/>
                      <a:pt x="35" y="22"/>
                      <a:pt x="3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2" name="Freeform 222"/>
              <p:cNvSpPr/>
              <p:nvPr/>
            </p:nvSpPr>
            <p:spPr bwMode="auto">
              <a:xfrm>
                <a:off x="4849" y="2739"/>
                <a:ext cx="90" cy="71"/>
              </a:xfrm>
              <a:custGeom>
                <a:avLst/>
                <a:gdLst>
                  <a:gd name="T0" fmla="*/ 38 w 38"/>
                  <a:gd name="T1" fmla="*/ 26 h 30"/>
                  <a:gd name="T2" fmla="*/ 10 w 38"/>
                  <a:gd name="T3" fmla="*/ 3 h 30"/>
                  <a:gd name="T4" fmla="*/ 5 w 38"/>
                  <a:gd name="T5" fmla="*/ 10 h 30"/>
                  <a:gd name="T6" fmla="*/ 35 w 38"/>
                  <a:gd name="T7" fmla="*/ 30 h 30"/>
                  <a:gd name="T8" fmla="*/ 38 w 38"/>
                  <a:gd name="T9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26"/>
                    </a:moveTo>
                    <a:cubicBezTo>
                      <a:pt x="35" y="13"/>
                      <a:pt x="20" y="11"/>
                      <a:pt x="10" y="3"/>
                    </a:cubicBezTo>
                    <a:cubicBezTo>
                      <a:pt x="6" y="0"/>
                      <a:pt x="0" y="7"/>
                      <a:pt x="5" y="10"/>
                    </a:cubicBezTo>
                    <a:cubicBezTo>
                      <a:pt x="14" y="18"/>
                      <a:pt x="22" y="30"/>
                      <a:pt x="35" y="30"/>
                    </a:cubicBezTo>
                    <a:cubicBezTo>
                      <a:pt x="37" y="30"/>
                      <a:pt x="38" y="28"/>
                      <a:pt x="3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3" name="Freeform 223"/>
              <p:cNvSpPr/>
              <p:nvPr/>
            </p:nvSpPr>
            <p:spPr bwMode="auto">
              <a:xfrm>
                <a:off x="4793" y="2789"/>
                <a:ext cx="194" cy="166"/>
              </a:xfrm>
              <a:custGeom>
                <a:avLst/>
                <a:gdLst>
                  <a:gd name="T0" fmla="*/ 63 w 82"/>
                  <a:gd name="T1" fmla="*/ 42 h 70"/>
                  <a:gd name="T2" fmla="*/ 7 w 82"/>
                  <a:gd name="T3" fmla="*/ 3 h 70"/>
                  <a:gd name="T4" fmla="*/ 1 w 82"/>
                  <a:gd name="T5" fmla="*/ 7 h 70"/>
                  <a:gd name="T6" fmla="*/ 21 w 82"/>
                  <a:gd name="T7" fmla="*/ 27 h 70"/>
                  <a:gd name="T8" fmla="*/ 57 w 82"/>
                  <a:gd name="T9" fmla="*/ 65 h 70"/>
                  <a:gd name="T10" fmla="*/ 68 w 82"/>
                  <a:gd name="T11" fmla="*/ 68 h 70"/>
                  <a:gd name="T12" fmla="*/ 63 w 82"/>
                  <a:gd name="T13" fmla="*/ 4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0">
                    <a:moveTo>
                      <a:pt x="63" y="42"/>
                    </a:moveTo>
                    <a:cubicBezTo>
                      <a:pt x="45" y="28"/>
                      <a:pt x="25" y="18"/>
                      <a:pt x="7" y="3"/>
                    </a:cubicBezTo>
                    <a:cubicBezTo>
                      <a:pt x="4" y="0"/>
                      <a:pt x="0" y="4"/>
                      <a:pt x="1" y="7"/>
                    </a:cubicBezTo>
                    <a:cubicBezTo>
                      <a:pt x="5" y="17"/>
                      <a:pt x="12" y="22"/>
                      <a:pt x="21" y="27"/>
                    </a:cubicBezTo>
                    <a:cubicBezTo>
                      <a:pt x="38" y="37"/>
                      <a:pt x="44" y="52"/>
                      <a:pt x="57" y="65"/>
                    </a:cubicBezTo>
                    <a:cubicBezTo>
                      <a:pt x="60" y="68"/>
                      <a:pt x="64" y="70"/>
                      <a:pt x="68" y="68"/>
                    </a:cubicBezTo>
                    <a:cubicBezTo>
                      <a:pt x="82" y="62"/>
                      <a:pt x="70" y="48"/>
                      <a:pt x="6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4" name="Freeform 224"/>
              <p:cNvSpPr/>
              <p:nvPr/>
            </p:nvSpPr>
            <p:spPr bwMode="auto">
              <a:xfrm>
                <a:off x="4530" y="2351"/>
                <a:ext cx="45" cy="33"/>
              </a:xfrm>
              <a:custGeom>
                <a:avLst/>
                <a:gdLst>
                  <a:gd name="T0" fmla="*/ 18 w 19"/>
                  <a:gd name="T1" fmla="*/ 4 h 14"/>
                  <a:gd name="T2" fmla="*/ 14 w 19"/>
                  <a:gd name="T3" fmla="*/ 0 h 14"/>
                  <a:gd name="T4" fmla="*/ 8 w 19"/>
                  <a:gd name="T5" fmla="*/ 0 h 14"/>
                  <a:gd name="T6" fmla="*/ 4 w 19"/>
                  <a:gd name="T7" fmla="*/ 2 h 14"/>
                  <a:gd name="T8" fmla="*/ 3 w 19"/>
                  <a:gd name="T9" fmla="*/ 3 h 14"/>
                  <a:gd name="T10" fmla="*/ 2 w 19"/>
                  <a:gd name="T11" fmla="*/ 3 h 14"/>
                  <a:gd name="T12" fmla="*/ 2 w 19"/>
                  <a:gd name="T13" fmla="*/ 6 h 14"/>
                  <a:gd name="T14" fmla="*/ 3 w 19"/>
                  <a:gd name="T15" fmla="*/ 7 h 14"/>
                  <a:gd name="T16" fmla="*/ 3 w 19"/>
                  <a:gd name="T17" fmla="*/ 7 h 14"/>
                  <a:gd name="T18" fmla="*/ 5 w 19"/>
                  <a:gd name="T19" fmla="*/ 11 h 14"/>
                  <a:gd name="T20" fmla="*/ 8 w 19"/>
                  <a:gd name="T21" fmla="*/ 13 h 14"/>
                  <a:gd name="T22" fmla="*/ 12 w 19"/>
                  <a:gd name="T23" fmla="*/ 13 h 14"/>
                  <a:gd name="T24" fmla="*/ 18 w 19"/>
                  <a:gd name="T25" fmla="*/ 11 h 14"/>
                  <a:gd name="T26" fmla="*/ 18 w 19"/>
                  <a:gd name="T2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14">
                    <a:moveTo>
                      <a:pt x="18" y="4"/>
                    </a:moveTo>
                    <a:cubicBezTo>
                      <a:pt x="17" y="3"/>
                      <a:pt x="15" y="1"/>
                      <a:pt x="14" y="0"/>
                    </a:cubicBezTo>
                    <a:cubicBezTo>
                      <a:pt x="12" y="0"/>
                      <a:pt x="10" y="0"/>
                      <a:pt x="8" y="0"/>
                    </a:cubicBezTo>
                    <a:cubicBezTo>
                      <a:pt x="6" y="0"/>
                      <a:pt x="5" y="1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2" y="3"/>
                      <a:pt x="2" y="3"/>
                    </a:cubicBezTo>
                    <a:cubicBezTo>
                      <a:pt x="0" y="3"/>
                      <a:pt x="1" y="6"/>
                      <a:pt x="2" y="6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4" y="10"/>
                      <a:pt x="5" y="11"/>
                    </a:cubicBezTo>
                    <a:cubicBezTo>
                      <a:pt x="6" y="11"/>
                      <a:pt x="7" y="12"/>
                      <a:pt x="8" y="13"/>
                    </a:cubicBezTo>
                    <a:cubicBezTo>
                      <a:pt x="9" y="13"/>
                      <a:pt x="12" y="13"/>
                      <a:pt x="12" y="13"/>
                    </a:cubicBezTo>
                    <a:cubicBezTo>
                      <a:pt x="14" y="14"/>
                      <a:pt x="16" y="13"/>
                      <a:pt x="18" y="11"/>
                    </a:cubicBezTo>
                    <a:cubicBezTo>
                      <a:pt x="19" y="9"/>
                      <a:pt x="19" y="6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5" name="Freeform 225"/>
              <p:cNvSpPr/>
              <p:nvPr/>
            </p:nvSpPr>
            <p:spPr bwMode="auto">
              <a:xfrm>
                <a:off x="4594" y="2379"/>
                <a:ext cx="80" cy="83"/>
              </a:xfrm>
              <a:custGeom>
                <a:avLst/>
                <a:gdLst>
                  <a:gd name="T0" fmla="*/ 33 w 34"/>
                  <a:gd name="T1" fmla="*/ 27 h 35"/>
                  <a:gd name="T2" fmla="*/ 14 w 34"/>
                  <a:gd name="T3" fmla="*/ 5 h 35"/>
                  <a:gd name="T4" fmla="*/ 6 w 34"/>
                  <a:gd name="T5" fmla="*/ 16 h 35"/>
                  <a:gd name="T6" fmla="*/ 16 w 34"/>
                  <a:gd name="T7" fmla="*/ 31 h 35"/>
                  <a:gd name="T8" fmla="*/ 25 w 34"/>
                  <a:gd name="T9" fmla="*/ 35 h 35"/>
                  <a:gd name="T10" fmla="*/ 26 w 34"/>
                  <a:gd name="T11" fmla="*/ 34 h 35"/>
                  <a:gd name="T12" fmla="*/ 33 w 34"/>
                  <a:gd name="T13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5">
                    <a:moveTo>
                      <a:pt x="33" y="27"/>
                    </a:moveTo>
                    <a:cubicBezTo>
                      <a:pt x="34" y="18"/>
                      <a:pt x="21" y="10"/>
                      <a:pt x="14" y="5"/>
                    </a:cubicBezTo>
                    <a:cubicBezTo>
                      <a:pt x="7" y="0"/>
                      <a:pt x="0" y="10"/>
                      <a:pt x="6" y="16"/>
                    </a:cubicBezTo>
                    <a:cubicBezTo>
                      <a:pt x="10" y="20"/>
                      <a:pt x="12" y="27"/>
                      <a:pt x="16" y="31"/>
                    </a:cubicBezTo>
                    <a:cubicBezTo>
                      <a:pt x="18" y="33"/>
                      <a:pt x="22" y="35"/>
                      <a:pt x="25" y="35"/>
                    </a:cubicBezTo>
                    <a:cubicBezTo>
                      <a:pt x="25" y="35"/>
                      <a:pt x="25" y="34"/>
                      <a:pt x="26" y="34"/>
                    </a:cubicBezTo>
                    <a:cubicBezTo>
                      <a:pt x="29" y="34"/>
                      <a:pt x="32" y="31"/>
                      <a:pt x="3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6" name="Freeform 226"/>
              <p:cNvSpPr/>
              <p:nvPr/>
            </p:nvSpPr>
            <p:spPr bwMode="auto">
              <a:xfrm>
                <a:off x="3959" y="1121"/>
                <a:ext cx="53" cy="50"/>
              </a:xfrm>
              <a:custGeom>
                <a:avLst/>
                <a:gdLst>
                  <a:gd name="T0" fmla="*/ 21 w 22"/>
                  <a:gd name="T1" fmla="*/ 12 h 21"/>
                  <a:gd name="T2" fmla="*/ 15 w 22"/>
                  <a:gd name="T3" fmla="*/ 1 h 21"/>
                  <a:gd name="T4" fmla="*/ 6 w 22"/>
                  <a:gd name="T5" fmla="*/ 1 h 21"/>
                  <a:gd name="T6" fmla="*/ 1 w 22"/>
                  <a:gd name="T7" fmla="*/ 11 h 21"/>
                  <a:gd name="T8" fmla="*/ 8 w 22"/>
                  <a:gd name="T9" fmla="*/ 19 h 21"/>
                  <a:gd name="T10" fmla="*/ 20 w 22"/>
                  <a:gd name="T11" fmla="*/ 16 h 21"/>
                  <a:gd name="T12" fmla="*/ 21 w 22"/>
                  <a:gd name="T13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1">
                    <a:moveTo>
                      <a:pt x="21" y="12"/>
                    </a:moveTo>
                    <a:cubicBezTo>
                      <a:pt x="22" y="7"/>
                      <a:pt x="19" y="3"/>
                      <a:pt x="15" y="1"/>
                    </a:cubicBezTo>
                    <a:cubicBezTo>
                      <a:pt x="13" y="0"/>
                      <a:pt x="9" y="0"/>
                      <a:pt x="6" y="1"/>
                    </a:cubicBezTo>
                    <a:cubicBezTo>
                      <a:pt x="3" y="3"/>
                      <a:pt x="0" y="6"/>
                      <a:pt x="1" y="11"/>
                    </a:cubicBezTo>
                    <a:cubicBezTo>
                      <a:pt x="2" y="15"/>
                      <a:pt x="4" y="18"/>
                      <a:pt x="8" y="19"/>
                    </a:cubicBezTo>
                    <a:cubicBezTo>
                      <a:pt x="12" y="21"/>
                      <a:pt x="17" y="20"/>
                      <a:pt x="20" y="16"/>
                    </a:cubicBezTo>
                    <a:cubicBezTo>
                      <a:pt x="21" y="14"/>
                      <a:pt x="21" y="14"/>
                      <a:pt x="2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7" name="Freeform 227"/>
              <p:cNvSpPr/>
              <p:nvPr/>
            </p:nvSpPr>
            <p:spPr bwMode="auto">
              <a:xfrm>
                <a:off x="4009" y="1145"/>
                <a:ext cx="45" cy="35"/>
              </a:xfrm>
              <a:custGeom>
                <a:avLst/>
                <a:gdLst>
                  <a:gd name="T0" fmla="*/ 18 w 19"/>
                  <a:gd name="T1" fmla="*/ 13 h 15"/>
                  <a:gd name="T2" fmla="*/ 17 w 19"/>
                  <a:gd name="T3" fmla="*/ 6 h 15"/>
                  <a:gd name="T4" fmla="*/ 16 w 19"/>
                  <a:gd name="T5" fmla="*/ 5 h 15"/>
                  <a:gd name="T6" fmla="*/ 11 w 19"/>
                  <a:gd name="T7" fmla="*/ 1 h 15"/>
                  <a:gd name="T8" fmla="*/ 3 w 19"/>
                  <a:gd name="T9" fmla="*/ 2 h 15"/>
                  <a:gd name="T10" fmla="*/ 1 w 19"/>
                  <a:gd name="T11" fmla="*/ 7 h 15"/>
                  <a:gd name="T12" fmla="*/ 4 w 19"/>
                  <a:gd name="T13" fmla="*/ 13 h 15"/>
                  <a:gd name="T14" fmla="*/ 11 w 19"/>
                  <a:gd name="T15" fmla="*/ 15 h 15"/>
                  <a:gd name="T16" fmla="*/ 11 w 19"/>
                  <a:gd name="T17" fmla="*/ 15 h 15"/>
                  <a:gd name="T18" fmla="*/ 18 w 19"/>
                  <a:gd name="T1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8" y="13"/>
                    </a:moveTo>
                    <a:cubicBezTo>
                      <a:pt x="19" y="11"/>
                      <a:pt x="19" y="8"/>
                      <a:pt x="17" y="6"/>
                    </a:cubicBezTo>
                    <a:cubicBezTo>
                      <a:pt x="17" y="6"/>
                      <a:pt x="16" y="5"/>
                      <a:pt x="16" y="5"/>
                    </a:cubicBezTo>
                    <a:cubicBezTo>
                      <a:pt x="15" y="3"/>
                      <a:pt x="13" y="2"/>
                      <a:pt x="11" y="1"/>
                    </a:cubicBezTo>
                    <a:cubicBezTo>
                      <a:pt x="9" y="0"/>
                      <a:pt x="6" y="1"/>
                      <a:pt x="3" y="2"/>
                    </a:cubicBezTo>
                    <a:cubicBezTo>
                      <a:pt x="1" y="2"/>
                      <a:pt x="0" y="5"/>
                      <a:pt x="1" y="7"/>
                    </a:cubicBezTo>
                    <a:cubicBezTo>
                      <a:pt x="2" y="9"/>
                      <a:pt x="2" y="11"/>
                      <a:pt x="4" y="13"/>
                    </a:cubicBezTo>
                    <a:cubicBezTo>
                      <a:pt x="6" y="14"/>
                      <a:pt x="9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4" y="15"/>
                      <a:pt x="16" y="15"/>
                      <a:pt x="1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8" name="Freeform 228"/>
              <p:cNvSpPr/>
              <p:nvPr/>
            </p:nvSpPr>
            <p:spPr bwMode="auto">
              <a:xfrm>
                <a:off x="3853" y="1204"/>
                <a:ext cx="92" cy="111"/>
              </a:xfrm>
              <a:custGeom>
                <a:avLst/>
                <a:gdLst>
                  <a:gd name="T0" fmla="*/ 39 w 39"/>
                  <a:gd name="T1" fmla="*/ 36 h 47"/>
                  <a:gd name="T2" fmla="*/ 37 w 39"/>
                  <a:gd name="T3" fmla="*/ 30 h 47"/>
                  <a:gd name="T4" fmla="*/ 32 w 39"/>
                  <a:gd name="T5" fmla="*/ 26 h 47"/>
                  <a:gd name="T6" fmla="*/ 33 w 39"/>
                  <a:gd name="T7" fmla="*/ 20 h 47"/>
                  <a:gd name="T8" fmla="*/ 31 w 39"/>
                  <a:gd name="T9" fmla="*/ 14 h 47"/>
                  <a:gd name="T10" fmla="*/ 27 w 39"/>
                  <a:gd name="T11" fmla="*/ 11 h 47"/>
                  <a:gd name="T12" fmla="*/ 21 w 39"/>
                  <a:gd name="T13" fmla="*/ 10 h 47"/>
                  <a:gd name="T14" fmla="*/ 12 w 39"/>
                  <a:gd name="T15" fmla="*/ 1 h 47"/>
                  <a:gd name="T16" fmla="*/ 3 w 39"/>
                  <a:gd name="T17" fmla="*/ 5 h 47"/>
                  <a:gd name="T18" fmla="*/ 3 w 39"/>
                  <a:gd name="T19" fmla="*/ 17 h 47"/>
                  <a:gd name="T20" fmla="*/ 3 w 39"/>
                  <a:gd name="T21" fmla="*/ 17 h 47"/>
                  <a:gd name="T22" fmla="*/ 14 w 39"/>
                  <a:gd name="T23" fmla="*/ 20 h 47"/>
                  <a:gd name="T24" fmla="*/ 14 w 39"/>
                  <a:gd name="T25" fmla="*/ 22 h 47"/>
                  <a:gd name="T26" fmla="*/ 20 w 39"/>
                  <a:gd name="T27" fmla="*/ 30 h 47"/>
                  <a:gd name="T28" fmla="*/ 18 w 39"/>
                  <a:gd name="T29" fmla="*/ 34 h 47"/>
                  <a:gd name="T30" fmla="*/ 18 w 39"/>
                  <a:gd name="T31" fmla="*/ 38 h 47"/>
                  <a:gd name="T32" fmla="*/ 27 w 39"/>
                  <a:gd name="T33" fmla="*/ 47 h 47"/>
                  <a:gd name="T34" fmla="*/ 37 w 39"/>
                  <a:gd name="T35" fmla="*/ 43 h 47"/>
                  <a:gd name="T36" fmla="*/ 39 w 39"/>
                  <a:gd name="T37" fmla="*/ 3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47">
                    <a:moveTo>
                      <a:pt x="39" y="36"/>
                    </a:moveTo>
                    <a:cubicBezTo>
                      <a:pt x="39" y="33"/>
                      <a:pt x="38" y="32"/>
                      <a:pt x="37" y="30"/>
                    </a:cubicBezTo>
                    <a:cubicBezTo>
                      <a:pt x="36" y="28"/>
                      <a:pt x="34" y="27"/>
                      <a:pt x="32" y="26"/>
                    </a:cubicBezTo>
                    <a:cubicBezTo>
                      <a:pt x="33" y="24"/>
                      <a:pt x="34" y="22"/>
                      <a:pt x="33" y="20"/>
                    </a:cubicBezTo>
                    <a:cubicBezTo>
                      <a:pt x="33" y="18"/>
                      <a:pt x="32" y="16"/>
                      <a:pt x="31" y="14"/>
                    </a:cubicBezTo>
                    <a:cubicBezTo>
                      <a:pt x="30" y="13"/>
                      <a:pt x="28" y="12"/>
                      <a:pt x="27" y="11"/>
                    </a:cubicBezTo>
                    <a:cubicBezTo>
                      <a:pt x="25" y="10"/>
                      <a:pt x="23" y="9"/>
                      <a:pt x="21" y="10"/>
                    </a:cubicBezTo>
                    <a:cubicBezTo>
                      <a:pt x="20" y="5"/>
                      <a:pt x="17" y="2"/>
                      <a:pt x="12" y="1"/>
                    </a:cubicBezTo>
                    <a:cubicBezTo>
                      <a:pt x="9" y="0"/>
                      <a:pt x="5" y="2"/>
                      <a:pt x="3" y="5"/>
                    </a:cubicBezTo>
                    <a:cubicBezTo>
                      <a:pt x="0" y="8"/>
                      <a:pt x="1" y="13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6" y="21"/>
                      <a:pt x="11" y="21"/>
                      <a:pt x="14" y="20"/>
                    </a:cubicBezTo>
                    <a:cubicBezTo>
                      <a:pt x="14" y="21"/>
                      <a:pt x="14" y="22"/>
                      <a:pt x="14" y="22"/>
                    </a:cubicBezTo>
                    <a:cubicBezTo>
                      <a:pt x="14" y="25"/>
                      <a:pt x="17" y="29"/>
                      <a:pt x="20" y="30"/>
                    </a:cubicBezTo>
                    <a:cubicBezTo>
                      <a:pt x="19" y="31"/>
                      <a:pt x="18" y="32"/>
                      <a:pt x="18" y="34"/>
                    </a:cubicBezTo>
                    <a:cubicBezTo>
                      <a:pt x="18" y="35"/>
                      <a:pt x="18" y="36"/>
                      <a:pt x="18" y="38"/>
                    </a:cubicBezTo>
                    <a:cubicBezTo>
                      <a:pt x="18" y="42"/>
                      <a:pt x="22" y="46"/>
                      <a:pt x="27" y="47"/>
                    </a:cubicBezTo>
                    <a:cubicBezTo>
                      <a:pt x="31" y="47"/>
                      <a:pt x="35" y="46"/>
                      <a:pt x="37" y="43"/>
                    </a:cubicBezTo>
                    <a:cubicBezTo>
                      <a:pt x="39" y="41"/>
                      <a:pt x="39" y="38"/>
                      <a:pt x="39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29" name="Freeform 229"/>
              <p:cNvSpPr/>
              <p:nvPr/>
            </p:nvSpPr>
            <p:spPr bwMode="auto">
              <a:xfrm>
                <a:off x="3962" y="1237"/>
                <a:ext cx="76" cy="95"/>
              </a:xfrm>
              <a:custGeom>
                <a:avLst/>
                <a:gdLst>
                  <a:gd name="T0" fmla="*/ 19 w 32"/>
                  <a:gd name="T1" fmla="*/ 22 h 40"/>
                  <a:gd name="T2" fmla="*/ 21 w 32"/>
                  <a:gd name="T3" fmla="*/ 22 h 40"/>
                  <a:gd name="T4" fmla="*/ 27 w 32"/>
                  <a:gd name="T5" fmla="*/ 18 h 40"/>
                  <a:gd name="T6" fmla="*/ 29 w 32"/>
                  <a:gd name="T7" fmla="*/ 17 h 40"/>
                  <a:gd name="T8" fmla="*/ 30 w 32"/>
                  <a:gd name="T9" fmla="*/ 14 h 40"/>
                  <a:gd name="T10" fmla="*/ 31 w 32"/>
                  <a:gd name="T11" fmla="*/ 10 h 40"/>
                  <a:gd name="T12" fmla="*/ 30 w 32"/>
                  <a:gd name="T13" fmla="*/ 3 h 40"/>
                  <a:gd name="T14" fmla="*/ 22 w 32"/>
                  <a:gd name="T15" fmla="*/ 1 h 40"/>
                  <a:gd name="T16" fmla="*/ 23 w 32"/>
                  <a:gd name="T17" fmla="*/ 1 h 40"/>
                  <a:gd name="T18" fmla="*/ 17 w 32"/>
                  <a:gd name="T19" fmla="*/ 2 h 40"/>
                  <a:gd name="T20" fmla="*/ 10 w 32"/>
                  <a:gd name="T21" fmla="*/ 10 h 40"/>
                  <a:gd name="T22" fmla="*/ 12 w 32"/>
                  <a:gd name="T23" fmla="*/ 18 h 40"/>
                  <a:gd name="T24" fmla="*/ 2 w 32"/>
                  <a:gd name="T25" fmla="*/ 24 h 40"/>
                  <a:gd name="T26" fmla="*/ 8 w 32"/>
                  <a:gd name="T27" fmla="*/ 38 h 40"/>
                  <a:gd name="T28" fmla="*/ 21 w 32"/>
                  <a:gd name="T29" fmla="*/ 32 h 40"/>
                  <a:gd name="T30" fmla="*/ 19 w 32"/>
                  <a:gd name="T31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40">
                    <a:moveTo>
                      <a:pt x="19" y="22"/>
                    </a:moveTo>
                    <a:cubicBezTo>
                      <a:pt x="20" y="22"/>
                      <a:pt x="20" y="22"/>
                      <a:pt x="21" y="22"/>
                    </a:cubicBezTo>
                    <a:cubicBezTo>
                      <a:pt x="23" y="21"/>
                      <a:pt x="26" y="20"/>
                      <a:pt x="27" y="18"/>
                    </a:cubicBezTo>
                    <a:cubicBezTo>
                      <a:pt x="28" y="18"/>
                      <a:pt x="28" y="18"/>
                      <a:pt x="29" y="17"/>
                    </a:cubicBezTo>
                    <a:cubicBezTo>
                      <a:pt x="29" y="16"/>
                      <a:pt x="30" y="15"/>
                      <a:pt x="30" y="14"/>
                    </a:cubicBezTo>
                    <a:cubicBezTo>
                      <a:pt x="31" y="13"/>
                      <a:pt x="31" y="12"/>
                      <a:pt x="31" y="10"/>
                    </a:cubicBezTo>
                    <a:cubicBezTo>
                      <a:pt x="32" y="8"/>
                      <a:pt x="32" y="5"/>
                      <a:pt x="30" y="3"/>
                    </a:cubicBezTo>
                    <a:cubicBezTo>
                      <a:pt x="28" y="1"/>
                      <a:pt x="25" y="0"/>
                      <a:pt x="22" y="1"/>
                    </a:cubicBezTo>
                    <a:cubicBezTo>
                      <a:pt x="22" y="1"/>
                      <a:pt x="23" y="1"/>
                      <a:pt x="23" y="1"/>
                    </a:cubicBezTo>
                    <a:cubicBezTo>
                      <a:pt x="21" y="1"/>
                      <a:pt x="19" y="1"/>
                      <a:pt x="17" y="2"/>
                    </a:cubicBezTo>
                    <a:cubicBezTo>
                      <a:pt x="14" y="3"/>
                      <a:pt x="10" y="6"/>
                      <a:pt x="10" y="10"/>
                    </a:cubicBezTo>
                    <a:cubicBezTo>
                      <a:pt x="10" y="13"/>
                      <a:pt x="10" y="16"/>
                      <a:pt x="12" y="18"/>
                    </a:cubicBezTo>
                    <a:cubicBezTo>
                      <a:pt x="8" y="18"/>
                      <a:pt x="4" y="21"/>
                      <a:pt x="2" y="24"/>
                    </a:cubicBezTo>
                    <a:cubicBezTo>
                      <a:pt x="0" y="30"/>
                      <a:pt x="3" y="35"/>
                      <a:pt x="8" y="38"/>
                    </a:cubicBezTo>
                    <a:cubicBezTo>
                      <a:pt x="13" y="40"/>
                      <a:pt x="19" y="37"/>
                      <a:pt x="21" y="32"/>
                    </a:cubicBezTo>
                    <a:cubicBezTo>
                      <a:pt x="23" y="28"/>
                      <a:pt x="22" y="25"/>
                      <a:pt x="19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0" name="Freeform 230"/>
              <p:cNvSpPr/>
              <p:nvPr/>
            </p:nvSpPr>
            <p:spPr bwMode="auto">
              <a:xfrm>
                <a:off x="4028" y="1204"/>
                <a:ext cx="57" cy="45"/>
              </a:xfrm>
              <a:custGeom>
                <a:avLst/>
                <a:gdLst>
                  <a:gd name="T0" fmla="*/ 22 w 24"/>
                  <a:gd name="T1" fmla="*/ 12 h 19"/>
                  <a:gd name="T2" fmla="*/ 22 w 24"/>
                  <a:gd name="T3" fmla="*/ 11 h 19"/>
                  <a:gd name="T4" fmla="*/ 18 w 24"/>
                  <a:gd name="T5" fmla="*/ 2 h 19"/>
                  <a:gd name="T6" fmla="*/ 17 w 24"/>
                  <a:gd name="T7" fmla="*/ 2 h 19"/>
                  <a:gd name="T8" fmla="*/ 13 w 24"/>
                  <a:gd name="T9" fmla="*/ 0 h 19"/>
                  <a:gd name="T10" fmla="*/ 8 w 24"/>
                  <a:gd name="T11" fmla="*/ 1 h 19"/>
                  <a:gd name="T12" fmla="*/ 6 w 24"/>
                  <a:gd name="T13" fmla="*/ 2 h 19"/>
                  <a:gd name="T14" fmla="*/ 6 w 24"/>
                  <a:gd name="T15" fmla="*/ 2 h 19"/>
                  <a:gd name="T16" fmla="*/ 2 w 24"/>
                  <a:gd name="T17" fmla="*/ 11 h 19"/>
                  <a:gd name="T18" fmla="*/ 6 w 24"/>
                  <a:gd name="T19" fmla="*/ 17 h 19"/>
                  <a:gd name="T20" fmla="*/ 16 w 24"/>
                  <a:gd name="T21" fmla="*/ 18 h 19"/>
                  <a:gd name="T22" fmla="*/ 20 w 24"/>
                  <a:gd name="T23" fmla="*/ 14 h 19"/>
                  <a:gd name="T24" fmla="*/ 22 w 24"/>
                  <a:gd name="T25" fmla="*/ 12 h 19"/>
                  <a:gd name="T26" fmla="*/ 22 w 24"/>
                  <a:gd name="T2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19">
                    <a:moveTo>
                      <a:pt x="22" y="12"/>
                    </a:moveTo>
                    <a:cubicBezTo>
                      <a:pt x="22" y="11"/>
                      <a:pt x="22" y="11"/>
                      <a:pt x="22" y="11"/>
                    </a:cubicBezTo>
                    <a:cubicBezTo>
                      <a:pt x="24" y="7"/>
                      <a:pt x="22" y="3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1"/>
                      <a:pt x="15" y="0"/>
                      <a:pt x="13" y="0"/>
                    </a:cubicBezTo>
                    <a:cubicBezTo>
                      <a:pt x="12" y="0"/>
                      <a:pt x="9" y="0"/>
                      <a:pt x="8" y="1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2" y="3"/>
                      <a:pt x="0" y="8"/>
                      <a:pt x="2" y="11"/>
                    </a:cubicBezTo>
                    <a:cubicBezTo>
                      <a:pt x="3" y="13"/>
                      <a:pt x="4" y="15"/>
                      <a:pt x="6" y="17"/>
                    </a:cubicBezTo>
                    <a:cubicBezTo>
                      <a:pt x="9" y="19"/>
                      <a:pt x="12" y="19"/>
                      <a:pt x="16" y="18"/>
                    </a:cubicBezTo>
                    <a:cubicBezTo>
                      <a:pt x="18" y="17"/>
                      <a:pt x="19" y="16"/>
                      <a:pt x="20" y="14"/>
                    </a:cubicBezTo>
                    <a:cubicBezTo>
                      <a:pt x="21" y="13"/>
                      <a:pt x="21" y="13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1" name="Freeform 231"/>
              <p:cNvSpPr/>
              <p:nvPr/>
            </p:nvSpPr>
            <p:spPr bwMode="auto">
              <a:xfrm>
                <a:off x="4101" y="1190"/>
                <a:ext cx="50" cy="45"/>
              </a:xfrm>
              <a:custGeom>
                <a:avLst/>
                <a:gdLst>
                  <a:gd name="T0" fmla="*/ 19 w 21"/>
                  <a:gd name="T1" fmla="*/ 7 h 19"/>
                  <a:gd name="T2" fmla="*/ 6 w 21"/>
                  <a:gd name="T3" fmla="*/ 2 h 19"/>
                  <a:gd name="T4" fmla="*/ 2 w 21"/>
                  <a:gd name="T5" fmla="*/ 11 h 19"/>
                  <a:gd name="T6" fmla="*/ 13 w 21"/>
                  <a:gd name="T7" fmla="*/ 18 h 19"/>
                  <a:gd name="T8" fmla="*/ 19 w 21"/>
                  <a:gd name="T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19" y="7"/>
                    </a:moveTo>
                    <a:cubicBezTo>
                      <a:pt x="18" y="2"/>
                      <a:pt x="11" y="0"/>
                      <a:pt x="6" y="2"/>
                    </a:cubicBezTo>
                    <a:cubicBezTo>
                      <a:pt x="2" y="4"/>
                      <a:pt x="0" y="8"/>
                      <a:pt x="2" y="11"/>
                    </a:cubicBezTo>
                    <a:cubicBezTo>
                      <a:pt x="3" y="16"/>
                      <a:pt x="8" y="19"/>
                      <a:pt x="13" y="18"/>
                    </a:cubicBezTo>
                    <a:cubicBezTo>
                      <a:pt x="19" y="17"/>
                      <a:pt x="21" y="13"/>
                      <a:pt x="1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2" name="Freeform 232"/>
              <p:cNvSpPr/>
              <p:nvPr/>
            </p:nvSpPr>
            <p:spPr bwMode="auto">
              <a:xfrm>
                <a:off x="3820" y="1320"/>
                <a:ext cx="47" cy="57"/>
              </a:xfrm>
              <a:custGeom>
                <a:avLst/>
                <a:gdLst>
                  <a:gd name="T0" fmla="*/ 20 w 20"/>
                  <a:gd name="T1" fmla="*/ 18 h 24"/>
                  <a:gd name="T2" fmla="*/ 18 w 20"/>
                  <a:gd name="T3" fmla="*/ 14 h 24"/>
                  <a:gd name="T4" fmla="*/ 18 w 20"/>
                  <a:gd name="T5" fmla="*/ 11 h 24"/>
                  <a:gd name="T6" fmla="*/ 18 w 20"/>
                  <a:gd name="T7" fmla="*/ 11 h 24"/>
                  <a:gd name="T8" fmla="*/ 2 w 20"/>
                  <a:gd name="T9" fmla="*/ 6 h 24"/>
                  <a:gd name="T10" fmla="*/ 2 w 20"/>
                  <a:gd name="T11" fmla="*/ 17 h 24"/>
                  <a:gd name="T12" fmla="*/ 11 w 20"/>
                  <a:gd name="T13" fmla="*/ 20 h 24"/>
                  <a:gd name="T14" fmla="*/ 20 w 20"/>
                  <a:gd name="T15" fmla="*/ 20 h 24"/>
                  <a:gd name="T16" fmla="*/ 20 w 20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20" y="18"/>
                    </a:moveTo>
                    <a:cubicBezTo>
                      <a:pt x="20" y="16"/>
                      <a:pt x="19" y="14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3"/>
                      <a:pt x="7" y="0"/>
                      <a:pt x="2" y="6"/>
                    </a:cubicBezTo>
                    <a:cubicBezTo>
                      <a:pt x="0" y="10"/>
                      <a:pt x="0" y="14"/>
                      <a:pt x="2" y="17"/>
                    </a:cubicBezTo>
                    <a:cubicBezTo>
                      <a:pt x="4" y="20"/>
                      <a:pt x="8" y="21"/>
                      <a:pt x="11" y="20"/>
                    </a:cubicBezTo>
                    <a:cubicBezTo>
                      <a:pt x="13" y="24"/>
                      <a:pt x="18" y="23"/>
                      <a:pt x="20" y="20"/>
                    </a:cubicBezTo>
                    <a:cubicBezTo>
                      <a:pt x="20" y="19"/>
                      <a:pt x="20" y="19"/>
                      <a:pt x="2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3" name="Freeform 233"/>
              <p:cNvSpPr/>
              <p:nvPr/>
            </p:nvSpPr>
            <p:spPr bwMode="auto">
              <a:xfrm>
                <a:off x="3806" y="1363"/>
                <a:ext cx="35" cy="33"/>
              </a:xfrm>
              <a:custGeom>
                <a:avLst/>
                <a:gdLst>
                  <a:gd name="T0" fmla="*/ 15 w 15"/>
                  <a:gd name="T1" fmla="*/ 7 h 14"/>
                  <a:gd name="T2" fmla="*/ 10 w 15"/>
                  <a:gd name="T3" fmla="*/ 2 h 14"/>
                  <a:gd name="T4" fmla="*/ 9 w 15"/>
                  <a:gd name="T5" fmla="*/ 2 h 14"/>
                  <a:gd name="T6" fmla="*/ 3 w 15"/>
                  <a:gd name="T7" fmla="*/ 2 h 14"/>
                  <a:gd name="T8" fmla="*/ 1 w 15"/>
                  <a:gd name="T9" fmla="*/ 6 h 14"/>
                  <a:gd name="T10" fmla="*/ 3 w 15"/>
                  <a:gd name="T11" fmla="*/ 13 h 14"/>
                  <a:gd name="T12" fmla="*/ 8 w 15"/>
                  <a:gd name="T13" fmla="*/ 14 h 14"/>
                  <a:gd name="T14" fmla="*/ 15 w 15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cubicBezTo>
                      <a:pt x="14" y="4"/>
                      <a:pt x="12" y="3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8" y="0"/>
                      <a:pt x="4" y="0"/>
                      <a:pt x="3" y="2"/>
                    </a:cubicBezTo>
                    <a:cubicBezTo>
                      <a:pt x="2" y="3"/>
                      <a:pt x="1" y="4"/>
                      <a:pt x="1" y="6"/>
                    </a:cubicBezTo>
                    <a:cubicBezTo>
                      <a:pt x="0" y="9"/>
                      <a:pt x="1" y="11"/>
                      <a:pt x="3" y="13"/>
                    </a:cubicBezTo>
                    <a:cubicBezTo>
                      <a:pt x="5" y="13"/>
                      <a:pt x="6" y="14"/>
                      <a:pt x="8" y="14"/>
                    </a:cubicBezTo>
                    <a:cubicBezTo>
                      <a:pt x="11" y="14"/>
                      <a:pt x="15" y="11"/>
                      <a:pt x="1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4" name="Freeform 234"/>
              <p:cNvSpPr/>
              <p:nvPr/>
            </p:nvSpPr>
            <p:spPr bwMode="auto">
              <a:xfrm>
                <a:off x="3870" y="1332"/>
                <a:ext cx="35" cy="28"/>
              </a:xfrm>
              <a:custGeom>
                <a:avLst/>
                <a:gdLst>
                  <a:gd name="T0" fmla="*/ 13 w 15"/>
                  <a:gd name="T1" fmla="*/ 6 h 12"/>
                  <a:gd name="T2" fmla="*/ 4 w 15"/>
                  <a:gd name="T3" fmla="*/ 1 h 12"/>
                  <a:gd name="T4" fmla="*/ 0 w 15"/>
                  <a:gd name="T5" fmla="*/ 4 h 12"/>
                  <a:gd name="T6" fmla="*/ 3 w 15"/>
                  <a:gd name="T7" fmla="*/ 8 h 12"/>
                  <a:gd name="T8" fmla="*/ 9 w 15"/>
                  <a:gd name="T9" fmla="*/ 11 h 12"/>
                  <a:gd name="T10" fmla="*/ 13 w 15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2">
                    <a:moveTo>
                      <a:pt x="13" y="6"/>
                    </a:moveTo>
                    <a:cubicBezTo>
                      <a:pt x="11" y="3"/>
                      <a:pt x="8" y="2"/>
                      <a:pt x="4" y="1"/>
                    </a:cubicBezTo>
                    <a:cubicBezTo>
                      <a:pt x="3" y="0"/>
                      <a:pt x="1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6" y="9"/>
                      <a:pt x="7" y="10"/>
                      <a:pt x="9" y="11"/>
                    </a:cubicBezTo>
                    <a:cubicBezTo>
                      <a:pt x="12" y="12"/>
                      <a:pt x="15" y="8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5" name="Freeform 235"/>
              <p:cNvSpPr/>
              <p:nvPr/>
            </p:nvSpPr>
            <p:spPr bwMode="auto">
              <a:xfrm>
                <a:off x="3914" y="1346"/>
                <a:ext cx="126" cy="78"/>
              </a:xfrm>
              <a:custGeom>
                <a:avLst/>
                <a:gdLst>
                  <a:gd name="T0" fmla="*/ 47 w 53"/>
                  <a:gd name="T1" fmla="*/ 18 h 33"/>
                  <a:gd name="T2" fmla="*/ 52 w 53"/>
                  <a:gd name="T3" fmla="*/ 14 h 33"/>
                  <a:gd name="T4" fmla="*/ 50 w 53"/>
                  <a:gd name="T5" fmla="*/ 5 h 33"/>
                  <a:gd name="T6" fmla="*/ 50 w 53"/>
                  <a:gd name="T7" fmla="*/ 4 h 33"/>
                  <a:gd name="T8" fmla="*/ 43 w 53"/>
                  <a:gd name="T9" fmla="*/ 0 h 33"/>
                  <a:gd name="T10" fmla="*/ 34 w 53"/>
                  <a:gd name="T11" fmla="*/ 2 h 33"/>
                  <a:gd name="T12" fmla="*/ 31 w 53"/>
                  <a:gd name="T13" fmla="*/ 8 h 33"/>
                  <a:gd name="T14" fmla="*/ 24 w 53"/>
                  <a:gd name="T15" fmla="*/ 9 h 33"/>
                  <a:gd name="T16" fmla="*/ 17 w 53"/>
                  <a:gd name="T17" fmla="*/ 17 h 33"/>
                  <a:gd name="T18" fmla="*/ 14 w 53"/>
                  <a:gd name="T19" fmla="*/ 16 h 33"/>
                  <a:gd name="T20" fmla="*/ 14 w 53"/>
                  <a:gd name="T21" fmla="*/ 16 h 33"/>
                  <a:gd name="T22" fmla="*/ 12 w 53"/>
                  <a:gd name="T23" fmla="*/ 13 h 33"/>
                  <a:gd name="T24" fmla="*/ 6 w 53"/>
                  <a:gd name="T25" fmla="*/ 11 h 33"/>
                  <a:gd name="T26" fmla="*/ 3 w 53"/>
                  <a:gd name="T27" fmla="*/ 12 h 33"/>
                  <a:gd name="T28" fmla="*/ 3 w 53"/>
                  <a:gd name="T29" fmla="*/ 12 h 33"/>
                  <a:gd name="T30" fmla="*/ 3 w 53"/>
                  <a:gd name="T31" fmla="*/ 12 h 33"/>
                  <a:gd name="T32" fmla="*/ 2 w 53"/>
                  <a:gd name="T33" fmla="*/ 13 h 33"/>
                  <a:gd name="T34" fmla="*/ 1 w 53"/>
                  <a:gd name="T35" fmla="*/ 15 h 33"/>
                  <a:gd name="T36" fmla="*/ 0 w 53"/>
                  <a:gd name="T37" fmla="*/ 18 h 33"/>
                  <a:gd name="T38" fmla="*/ 5 w 53"/>
                  <a:gd name="T39" fmla="*/ 24 h 33"/>
                  <a:gd name="T40" fmla="*/ 9 w 53"/>
                  <a:gd name="T41" fmla="*/ 30 h 33"/>
                  <a:gd name="T42" fmla="*/ 19 w 53"/>
                  <a:gd name="T43" fmla="*/ 32 h 33"/>
                  <a:gd name="T44" fmla="*/ 22 w 53"/>
                  <a:gd name="T45" fmla="*/ 30 h 33"/>
                  <a:gd name="T46" fmla="*/ 30 w 53"/>
                  <a:gd name="T47" fmla="*/ 32 h 33"/>
                  <a:gd name="T48" fmla="*/ 42 w 53"/>
                  <a:gd name="T49" fmla="*/ 20 h 33"/>
                  <a:gd name="T50" fmla="*/ 47 w 53"/>
                  <a:gd name="T51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3">
                    <a:moveTo>
                      <a:pt x="47" y="18"/>
                    </a:moveTo>
                    <a:cubicBezTo>
                      <a:pt x="49" y="17"/>
                      <a:pt x="51" y="16"/>
                      <a:pt x="52" y="14"/>
                    </a:cubicBezTo>
                    <a:cubicBezTo>
                      <a:pt x="53" y="11"/>
                      <a:pt x="53" y="7"/>
                      <a:pt x="50" y="5"/>
                    </a:cubicBezTo>
                    <a:cubicBezTo>
                      <a:pt x="50" y="5"/>
                      <a:pt x="50" y="4"/>
                      <a:pt x="50" y="4"/>
                    </a:cubicBezTo>
                    <a:cubicBezTo>
                      <a:pt x="48" y="2"/>
                      <a:pt x="46" y="1"/>
                      <a:pt x="43" y="0"/>
                    </a:cubicBezTo>
                    <a:cubicBezTo>
                      <a:pt x="40" y="0"/>
                      <a:pt x="37" y="1"/>
                      <a:pt x="34" y="2"/>
                    </a:cubicBezTo>
                    <a:cubicBezTo>
                      <a:pt x="32" y="4"/>
                      <a:pt x="31" y="6"/>
                      <a:pt x="31" y="8"/>
                    </a:cubicBezTo>
                    <a:cubicBezTo>
                      <a:pt x="28" y="7"/>
                      <a:pt x="26" y="8"/>
                      <a:pt x="24" y="9"/>
                    </a:cubicBezTo>
                    <a:cubicBezTo>
                      <a:pt x="20" y="10"/>
                      <a:pt x="18" y="13"/>
                      <a:pt x="17" y="17"/>
                    </a:cubicBezTo>
                    <a:cubicBezTo>
                      <a:pt x="16" y="16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5"/>
                      <a:pt x="13" y="14"/>
                      <a:pt x="12" y="13"/>
                    </a:cubicBezTo>
                    <a:cubicBezTo>
                      <a:pt x="11" y="11"/>
                      <a:pt x="8" y="10"/>
                      <a:pt x="6" y="11"/>
                    </a:cubicBezTo>
                    <a:cubicBezTo>
                      <a:pt x="5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2" y="13"/>
                    </a:cubicBezTo>
                    <a:cubicBezTo>
                      <a:pt x="4" y="10"/>
                      <a:pt x="1" y="14"/>
                      <a:pt x="1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1" y="21"/>
                      <a:pt x="3" y="23"/>
                      <a:pt x="5" y="24"/>
                    </a:cubicBezTo>
                    <a:cubicBezTo>
                      <a:pt x="5" y="26"/>
                      <a:pt x="7" y="28"/>
                      <a:pt x="9" y="30"/>
                    </a:cubicBezTo>
                    <a:cubicBezTo>
                      <a:pt x="12" y="33"/>
                      <a:pt x="15" y="33"/>
                      <a:pt x="19" y="32"/>
                    </a:cubicBezTo>
                    <a:cubicBezTo>
                      <a:pt x="20" y="31"/>
                      <a:pt x="21" y="31"/>
                      <a:pt x="22" y="30"/>
                    </a:cubicBezTo>
                    <a:cubicBezTo>
                      <a:pt x="24" y="31"/>
                      <a:pt x="27" y="32"/>
                      <a:pt x="30" y="32"/>
                    </a:cubicBezTo>
                    <a:cubicBezTo>
                      <a:pt x="36" y="31"/>
                      <a:pt x="41" y="26"/>
                      <a:pt x="42" y="20"/>
                    </a:cubicBezTo>
                    <a:cubicBezTo>
                      <a:pt x="44" y="20"/>
                      <a:pt x="46" y="19"/>
                      <a:pt x="4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6" name="Freeform 236"/>
              <p:cNvSpPr/>
              <p:nvPr/>
            </p:nvSpPr>
            <p:spPr bwMode="auto">
              <a:xfrm>
                <a:off x="4061" y="1334"/>
                <a:ext cx="57" cy="81"/>
              </a:xfrm>
              <a:custGeom>
                <a:avLst/>
                <a:gdLst>
                  <a:gd name="T0" fmla="*/ 23 w 24"/>
                  <a:gd name="T1" fmla="*/ 16 h 34"/>
                  <a:gd name="T2" fmla="*/ 23 w 24"/>
                  <a:gd name="T3" fmla="*/ 16 h 34"/>
                  <a:gd name="T4" fmla="*/ 21 w 24"/>
                  <a:gd name="T5" fmla="*/ 13 h 34"/>
                  <a:gd name="T6" fmla="*/ 23 w 24"/>
                  <a:gd name="T7" fmla="*/ 12 h 34"/>
                  <a:gd name="T8" fmla="*/ 24 w 24"/>
                  <a:gd name="T9" fmla="*/ 7 h 34"/>
                  <a:gd name="T10" fmla="*/ 24 w 24"/>
                  <a:gd name="T11" fmla="*/ 5 h 34"/>
                  <a:gd name="T12" fmla="*/ 16 w 24"/>
                  <a:gd name="T13" fmla="*/ 3 h 34"/>
                  <a:gd name="T14" fmla="*/ 14 w 24"/>
                  <a:gd name="T15" fmla="*/ 9 h 34"/>
                  <a:gd name="T16" fmla="*/ 14 w 24"/>
                  <a:gd name="T17" fmla="*/ 9 h 34"/>
                  <a:gd name="T18" fmla="*/ 14 w 24"/>
                  <a:gd name="T19" fmla="*/ 9 h 34"/>
                  <a:gd name="T20" fmla="*/ 2 w 24"/>
                  <a:gd name="T21" fmla="*/ 16 h 34"/>
                  <a:gd name="T22" fmla="*/ 3 w 24"/>
                  <a:gd name="T23" fmla="*/ 28 h 34"/>
                  <a:gd name="T24" fmla="*/ 17 w 24"/>
                  <a:gd name="T25" fmla="*/ 31 h 34"/>
                  <a:gd name="T26" fmla="*/ 17 w 24"/>
                  <a:gd name="T27" fmla="*/ 31 h 34"/>
                  <a:gd name="T28" fmla="*/ 23 w 24"/>
                  <a:gd name="T29" fmla="*/ 25 h 34"/>
                  <a:gd name="T30" fmla="*/ 23 w 24"/>
                  <a:gd name="T31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3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15"/>
                      <a:pt x="22" y="14"/>
                      <a:pt x="21" y="13"/>
                    </a:cubicBezTo>
                    <a:cubicBezTo>
                      <a:pt x="22" y="13"/>
                      <a:pt x="22" y="12"/>
                      <a:pt x="23" y="12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3" y="1"/>
                      <a:pt x="18" y="0"/>
                      <a:pt x="16" y="3"/>
                    </a:cubicBezTo>
                    <a:cubicBezTo>
                      <a:pt x="14" y="5"/>
                      <a:pt x="13" y="6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9" y="9"/>
                      <a:pt x="4" y="11"/>
                      <a:pt x="2" y="16"/>
                    </a:cubicBezTo>
                    <a:cubicBezTo>
                      <a:pt x="0" y="20"/>
                      <a:pt x="1" y="24"/>
                      <a:pt x="3" y="28"/>
                    </a:cubicBezTo>
                    <a:cubicBezTo>
                      <a:pt x="6" y="31"/>
                      <a:pt x="13" y="34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20" y="29"/>
                      <a:pt x="22" y="28"/>
                      <a:pt x="23" y="25"/>
                    </a:cubicBezTo>
                    <a:cubicBezTo>
                      <a:pt x="24" y="22"/>
                      <a:pt x="24" y="19"/>
                      <a:pt x="2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7" name="Freeform 237"/>
              <p:cNvSpPr/>
              <p:nvPr/>
            </p:nvSpPr>
            <p:spPr bwMode="auto">
              <a:xfrm>
                <a:off x="4101" y="1315"/>
                <a:ext cx="29" cy="22"/>
              </a:xfrm>
              <a:custGeom>
                <a:avLst/>
                <a:gdLst>
                  <a:gd name="T0" fmla="*/ 9 w 12"/>
                  <a:gd name="T1" fmla="*/ 1 h 9"/>
                  <a:gd name="T2" fmla="*/ 4 w 12"/>
                  <a:gd name="T3" fmla="*/ 1 h 9"/>
                  <a:gd name="T4" fmla="*/ 1 w 12"/>
                  <a:gd name="T5" fmla="*/ 5 h 9"/>
                  <a:gd name="T6" fmla="*/ 5 w 12"/>
                  <a:gd name="T7" fmla="*/ 9 h 9"/>
                  <a:gd name="T8" fmla="*/ 10 w 12"/>
                  <a:gd name="T9" fmla="*/ 6 h 9"/>
                  <a:gd name="T10" fmla="*/ 9 w 12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7" y="0"/>
                      <a:pt x="5" y="1"/>
                      <a:pt x="4" y="1"/>
                    </a:cubicBezTo>
                    <a:cubicBezTo>
                      <a:pt x="2" y="2"/>
                      <a:pt x="0" y="3"/>
                      <a:pt x="1" y="5"/>
                    </a:cubicBezTo>
                    <a:cubicBezTo>
                      <a:pt x="1" y="7"/>
                      <a:pt x="3" y="9"/>
                      <a:pt x="5" y="9"/>
                    </a:cubicBezTo>
                    <a:cubicBezTo>
                      <a:pt x="7" y="8"/>
                      <a:pt x="9" y="8"/>
                      <a:pt x="10" y="6"/>
                    </a:cubicBezTo>
                    <a:cubicBezTo>
                      <a:pt x="12" y="5"/>
                      <a:pt x="10" y="2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8" name="Freeform 238"/>
              <p:cNvSpPr/>
              <p:nvPr/>
            </p:nvSpPr>
            <p:spPr bwMode="auto">
              <a:xfrm>
                <a:off x="4149" y="1268"/>
                <a:ext cx="61" cy="47"/>
              </a:xfrm>
              <a:custGeom>
                <a:avLst/>
                <a:gdLst>
                  <a:gd name="T0" fmla="*/ 24 w 26"/>
                  <a:gd name="T1" fmla="*/ 9 h 20"/>
                  <a:gd name="T2" fmla="*/ 19 w 26"/>
                  <a:gd name="T3" fmla="*/ 1 h 20"/>
                  <a:gd name="T4" fmla="*/ 12 w 26"/>
                  <a:gd name="T5" fmla="*/ 1 h 20"/>
                  <a:gd name="T6" fmla="*/ 2 w 26"/>
                  <a:gd name="T7" fmla="*/ 9 h 20"/>
                  <a:gd name="T8" fmla="*/ 10 w 26"/>
                  <a:gd name="T9" fmla="*/ 19 h 20"/>
                  <a:gd name="T10" fmla="*/ 19 w 26"/>
                  <a:gd name="T11" fmla="*/ 15 h 20"/>
                  <a:gd name="T12" fmla="*/ 24 w 26"/>
                  <a:gd name="T1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0">
                    <a:moveTo>
                      <a:pt x="24" y="9"/>
                    </a:moveTo>
                    <a:cubicBezTo>
                      <a:pt x="26" y="6"/>
                      <a:pt x="23" y="1"/>
                      <a:pt x="19" y="1"/>
                    </a:cubicBezTo>
                    <a:cubicBezTo>
                      <a:pt x="17" y="1"/>
                      <a:pt x="15" y="0"/>
                      <a:pt x="12" y="1"/>
                    </a:cubicBezTo>
                    <a:cubicBezTo>
                      <a:pt x="8" y="2"/>
                      <a:pt x="3" y="5"/>
                      <a:pt x="2" y="9"/>
                    </a:cubicBezTo>
                    <a:cubicBezTo>
                      <a:pt x="0" y="14"/>
                      <a:pt x="4" y="20"/>
                      <a:pt x="10" y="19"/>
                    </a:cubicBezTo>
                    <a:cubicBezTo>
                      <a:pt x="14" y="19"/>
                      <a:pt x="17" y="17"/>
                      <a:pt x="19" y="15"/>
                    </a:cubicBezTo>
                    <a:cubicBezTo>
                      <a:pt x="22" y="14"/>
                      <a:pt x="23" y="11"/>
                      <a:pt x="2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39" name="Freeform 239"/>
              <p:cNvSpPr/>
              <p:nvPr/>
            </p:nvSpPr>
            <p:spPr bwMode="auto">
              <a:xfrm>
                <a:off x="3870" y="1500"/>
                <a:ext cx="49" cy="48"/>
              </a:xfrm>
              <a:custGeom>
                <a:avLst/>
                <a:gdLst>
                  <a:gd name="T0" fmla="*/ 19 w 21"/>
                  <a:gd name="T1" fmla="*/ 16 h 20"/>
                  <a:gd name="T2" fmla="*/ 21 w 21"/>
                  <a:gd name="T3" fmla="*/ 10 h 20"/>
                  <a:gd name="T4" fmla="*/ 21 w 21"/>
                  <a:gd name="T5" fmla="*/ 10 h 20"/>
                  <a:gd name="T6" fmla="*/ 21 w 21"/>
                  <a:gd name="T7" fmla="*/ 9 h 20"/>
                  <a:gd name="T8" fmla="*/ 20 w 21"/>
                  <a:gd name="T9" fmla="*/ 8 h 20"/>
                  <a:gd name="T10" fmla="*/ 19 w 21"/>
                  <a:gd name="T11" fmla="*/ 5 h 20"/>
                  <a:gd name="T12" fmla="*/ 15 w 21"/>
                  <a:gd name="T13" fmla="*/ 2 h 20"/>
                  <a:gd name="T14" fmla="*/ 15 w 21"/>
                  <a:gd name="T15" fmla="*/ 2 h 20"/>
                  <a:gd name="T16" fmla="*/ 15 w 21"/>
                  <a:gd name="T17" fmla="*/ 2 h 20"/>
                  <a:gd name="T18" fmla="*/ 5 w 21"/>
                  <a:gd name="T19" fmla="*/ 3 h 20"/>
                  <a:gd name="T20" fmla="*/ 3 w 21"/>
                  <a:gd name="T21" fmla="*/ 16 h 20"/>
                  <a:gd name="T22" fmla="*/ 10 w 21"/>
                  <a:gd name="T23" fmla="*/ 20 h 20"/>
                  <a:gd name="T24" fmla="*/ 12 w 21"/>
                  <a:gd name="T25" fmla="*/ 20 h 20"/>
                  <a:gd name="T26" fmla="*/ 15 w 21"/>
                  <a:gd name="T27" fmla="*/ 19 h 20"/>
                  <a:gd name="T28" fmla="*/ 17 w 21"/>
                  <a:gd name="T29" fmla="*/ 18 h 20"/>
                  <a:gd name="T30" fmla="*/ 17 w 21"/>
                  <a:gd name="T31" fmla="*/ 18 h 20"/>
                  <a:gd name="T32" fmla="*/ 17 w 21"/>
                  <a:gd name="T33" fmla="*/ 18 h 20"/>
                  <a:gd name="T34" fmla="*/ 17 w 21"/>
                  <a:gd name="T35" fmla="*/ 18 h 20"/>
                  <a:gd name="T36" fmla="*/ 17 w 21"/>
                  <a:gd name="T37" fmla="*/ 18 h 20"/>
                  <a:gd name="T38" fmla="*/ 17 w 21"/>
                  <a:gd name="T39" fmla="*/ 18 h 20"/>
                  <a:gd name="T40" fmla="*/ 18 w 21"/>
                  <a:gd name="T41" fmla="*/ 17 h 20"/>
                  <a:gd name="T42" fmla="*/ 19 w 21"/>
                  <a:gd name="T4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0">
                    <a:moveTo>
                      <a:pt x="19" y="16"/>
                    </a:moveTo>
                    <a:cubicBezTo>
                      <a:pt x="20" y="15"/>
                      <a:pt x="21" y="13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1" y="9"/>
                      <a:pt x="21" y="9"/>
                    </a:cubicBezTo>
                    <a:cubicBezTo>
                      <a:pt x="21" y="9"/>
                      <a:pt x="20" y="8"/>
                      <a:pt x="20" y="8"/>
                    </a:cubicBezTo>
                    <a:cubicBezTo>
                      <a:pt x="20" y="7"/>
                      <a:pt x="19" y="6"/>
                      <a:pt x="19" y="5"/>
                    </a:cubicBezTo>
                    <a:cubicBezTo>
                      <a:pt x="18" y="3"/>
                      <a:pt x="17" y="3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2" y="0"/>
                      <a:pt x="8" y="1"/>
                      <a:pt x="5" y="3"/>
                    </a:cubicBezTo>
                    <a:cubicBezTo>
                      <a:pt x="1" y="6"/>
                      <a:pt x="0" y="12"/>
                      <a:pt x="3" y="16"/>
                    </a:cubicBezTo>
                    <a:cubicBezTo>
                      <a:pt x="5" y="18"/>
                      <a:pt x="7" y="20"/>
                      <a:pt x="10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3" y="20"/>
                      <a:pt x="14" y="20"/>
                      <a:pt x="15" y="19"/>
                    </a:cubicBezTo>
                    <a:cubicBezTo>
                      <a:pt x="16" y="19"/>
                      <a:pt x="16" y="19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19" y="16"/>
                      <a:pt x="1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0" name="Freeform 240"/>
              <p:cNvSpPr/>
              <p:nvPr/>
            </p:nvSpPr>
            <p:spPr bwMode="auto">
              <a:xfrm>
                <a:off x="3874" y="1562"/>
                <a:ext cx="52" cy="97"/>
              </a:xfrm>
              <a:custGeom>
                <a:avLst/>
                <a:gdLst>
                  <a:gd name="T0" fmla="*/ 18 w 22"/>
                  <a:gd name="T1" fmla="*/ 21 h 41"/>
                  <a:gd name="T2" fmla="*/ 16 w 22"/>
                  <a:gd name="T3" fmla="*/ 20 h 41"/>
                  <a:gd name="T4" fmla="*/ 17 w 22"/>
                  <a:gd name="T5" fmla="*/ 18 h 41"/>
                  <a:gd name="T6" fmla="*/ 18 w 22"/>
                  <a:gd name="T7" fmla="*/ 10 h 41"/>
                  <a:gd name="T8" fmla="*/ 15 w 22"/>
                  <a:gd name="T9" fmla="*/ 6 h 41"/>
                  <a:gd name="T10" fmla="*/ 3 w 22"/>
                  <a:gd name="T11" fmla="*/ 4 h 41"/>
                  <a:gd name="T12" fmla="*/ 1 w 22"/>
                  <a:gd name="T13" fmla="*/ 12 h 41"/>
                  <a:gd name="T14" fmla="*/ 1 w 22"/>
                  <a:gd name="T15" fmla="*/ 11 h 41"/>
                  <a:gd name="T16" fmla="*/ 1 w 22"/>
                  <a:gd name="T17" fmla="*/ 14 h 41"/>
                  <a:gd name="T18" fmla="*/ 4 w 22"/>
                  <a:gd name="T19" fmla="*/ 19 h 41"/>
                  <a:gd name="T20" fmla="*/ 5 w 22"/>
                  <a:gd name="T21" fmla="*/ 20 h 41"/>
                  <a:gd name="T22" fmla="*/ 4 w 22"/>
                  <a:gd name="T23" fmla="*/ 21 h 41"/>
                  <a:gd name="T24" fmla="*/ 4 w 22"/>
                  <a:gd name="T25" fmla="*/ 21 h 41"/>
                  <a:gd name="T26" fmla="*/ 5 w 22"/>
                  <a:gd name="T27" fmla="*/ 20 h 41"/>
                  <a:gd name="T28" fmla="*/ 5 w 22"/>
                  <a:gd name="T29" fmla="*/ 20 h 41"/>
                  <a:gd name="T30" fmla="*/ 4 w 22"/>
                  <a:gd name="T31" fmla="*/ 21 h 41"/>
                  <a:gd name="T32" fmla="*/ 2 w 22"/>
                  <a:gd name="T33" fmla="*/ 24 h 41"/>
                  <a:gd name="T34" fmla="*/ 2 w 22"/>
                  <a:gd name="T35" fmla="*/ 26 h 41"/>
                  <a:gd name="T36" fmla="*/ 3 w 22"/>
                  <a:gd name="T37" fmla="*/ 37 h 41"/>
                  <a:gd name="T38" fmla="*/ 14 w 22"/>
                  <a:gd name="T39" fmla="*/ 39 h 41"/>
                  <a:gd name="T40" fmla="*/ 18 w 22"/>
                  <a:gd name="T4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" h="41">
                    <a:moveTo>
                      <a:pt x="18" y="21"/>
                    </a:moveTo>
                    <a:cubicBezTo>
                      <a:pt x="17" y="20"/>
                      <a:pt x="17" y="20"/>
                      <a:pt x="16" y="20"/>
                    </a:cubicBezTo>
                    <a:cubicBezTo>
                      <a:pt x="17" y="19"/>
                      <a:pt x="17" y="18"/>
                      <a:pt x="17" y="18"/>
                    </a:cubicBezTo>
                    <a:cubicBezTo>
                      <a:pt x="18" y="15"/>
                      <a:pt x="19" y="13"/>
                      <a:pt x="18" y="10"/>
                    </a:cubicBezTo>
                    <a:cubicBezTo>
                      <a:pt x="17" y="8"/>
                      <a:pt x="16" y="7"/>
                      <a:pt x="15" y="6"/>
                    </a:cubicBezTo>
                    <a:cubicBezTo>
                      <a:pt x="12" y="2"/>
                      <a:pt x="7" y="0"/>
                      <a:pt x="3" y="4"/>
                    </a:cubicBezTo>
                    <a:cubicBezTo>
                      <a:pt x="1" y="6"/>
                      <a:pt x="1" y="9"/>
                      <a:pt x="1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3"/>
                      <a:pt x="1" y="14"/>
                    </a:cubicBezTo>
                    <a:cubicBezTo>
                      <a:pt x="2" y="16"/>
                      <a:pt x="2" y="18"/>
                      <a:pt x="4" y="19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4" y="22"/>
                      <a:pt x="3" y="23"/>
                      <a:pt x="2" y="24"/>
                    </a:cubicBezTo>
                    <a:cubicBezTo>
                      <a:pt x="2" y="24"/>
                      <a:pt x="2" y="25"/>
                      <a:pt x="2" y="26"/>
                    </a:cubicBezTo>
                    <a:cubicBezTo>
                      <a:pt x="0" y="29"/>
                      <a:pt x="0" y="34"/>
                      <a:pt x="3" y="37"/>
                    </a:cubicBezTo>
                    <a:cubicBezTo>
                      <a:pt x="6" y="40"/>
                      <a:pt x="10" y="41"/>
                      <a:pt x="14" y="39"/>
                    </a:cubicBezTo>
                    <a:cubicBezTo>
                      <a:pt x="21" y="37"/>
                      <a:pt x="22" y="26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1" name="Freeform 241"/>
              <p:cNvSpPr/>
              <p:nvPr/>
            </p:nvSpPr>
            <p:spPr bwMode="auto">
              <a:xfrm>
                <a:off x="3749" y="1479"/>
                <a:ext cx="111" cy="116"/>
              </a:xfrm>
              <a:custGeom>
                <a:avLst/>
                <a:gdLst>
                  <a:gd name="T0" fmla="*/ 46 w 47"/>
                  <a:gd name="T1" fmla="*/ 29 h 49"/>
                  <a:gd name="T2" fmla="*/ 39 w 47"/>
                  <a:gd name="T3" fmla="*/ 22 h 49"/>
                  <a:gd name="T4" fmla="*/ 29 w 47"/>
                  <a:gd name="T5" fmla="*/ 23 h 49"/>
                  <a:gd name="T6" fmla="*/ 28 w 47"/>
                  <a:gd name="T7" fmla="*/ 22 h 49"/>
                  <a:gd name="T8" fmla="*/ 22 w 47"/>
                  <a:gd name="T9" fmla="*/ 15 h 49"/>
                  <a:gd name="T10" fmla="*/ 21 w 47"/>
                  <a:gd name="T11" fmla="*/ 14 h 49"/>
                  <a:gd name="T12" fmla="*/ 15 w 47"/>
                  <a:gd name="T13" fmla="*/ 3 h 49"/>
                  <a:gd name="T14" fmla="*/ 2 w 47"/>
                  <a:gd name="T15" fmla="*/ 8 h 49"/>
                  <a:gd name="T16" fmla="*/ 7 w 47"/>
                  <a:gd name="T17" fmla="*/ 21 h 49"/>
                  <a:gd name="T18" fmla="*/ 15 w 47"/>
                  <a:gd name="T19" fmla="*/ 21 h 49"/>
                  <a:gd name="T20" fmla="*/ 20 w 47"/>
                  <a:gd name="T21" fmla="*/ 29 h 49"/>
                  <a:gd name="T22" fmla="*/ 22 w 47"/>
                  <a:gd name="T23" fmla="*/ 31 h 49"/>
                  <a:gd name="T24" fmla="*/ 23 w 47"/>
                  <a:gd name="T25" fmla="*/ 39 h 49"/>
                  <a:gd name="T26" fmla="*/ 30 w 47"/>
                  <a:gd name="T27" fmla="*/ 46 h 49"/>
                  <a:gd name="T28" fmla="*/ 46 w 47"/>
                  <a:gd name="T29" fmla="*/ 39 h 49"/>
                  <a:gd name="T30" fmla="*/ 46 w 47"/>
                  <a:gd name="T31" fmla="*/ 2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6" y="29"/>
                    </a:moveTo>
                    <a:cubicBezTo>
                      <a:pt x="44" y="26"/>
                      <a:pt x="42" y="24"/>
                      <a:pt x="39" y="22"/>
                    </a:cubicBezTo>
                    <a:cubicBezTo>
                      <a:pt x="36" y="21"/>
                      <a:pt x="32" y="21"/>
                      <a:pt x="29" y="23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6" y="19"/>
                      <a:pt x="24" y="17"/>
                      <a:pt x="22" y="15"/>
                    </a:cubicBezTo>
                    <a:cubicBezTo>
                      <a:pt x="22" y="15"/>
                      <a:pt x="21" y="14"/>
                      <a:pt x="21" y="14"/>
                    </a:cubicBezTo>
                    <a:cubicBezTo>
                      <a:pt x="22" y="9"/>
                      <a:pt x="19" y="5"/>
                      <a:pt x="15" y="3"/>
                    </a:cubicBezTo>
                    <a:cubicBezTo>
                      <a:pt x="10" y="0"/>
                      <a:pt x="4" y="3"/>
                      <a:pt x="2" y="8"/>
                    </a:cubicBezTo>
                    <a:cubicBezTo>
                      <a:pt x="0" y="13"/>
                      <a:pt x="2" y="19"/>
                      <a:pt x="7" y="21"/>
                    </a:cubicBezTo>
                    <a:cubicBezTo>
                      <a:pt x="10" y="22"/>
                      <a:pt x="12" y="22"/>
                      <a:pt x="15" y="21"/>
                    </a:cubicBezTo>
                    <a:cubicBezTo>
                      <a:pt x="16" y="24"/>
                      <a:pt x="18" y="27"/>
                      <a:pt x="20" y="29"/>
                    </a:cubicBezTo>
                    <a:cubicBezTo>
                      <a:pt x="20" y="30"/>
                      <a:pt x="21" y="30"/>
                      <a:pt x="22" y="31"/>
                    </a:cubicBezTo>
                    <a:cubicBezTo>
                      <a:pt x="22" y="33"/>
                      <a:pt x="22" y="36"/>
                      <a:pt x="23" y="39"/>
                    </a:cubicBezTo>
                    <a:cubicBezTo>
                      <a:pt x="24" y="42"/>
                      <a:pt x="27" y="44"/>
                      <a:pt x="30" y="46"/>
                    </a:cubicBezTo>
                    <a:cubicBezTo>
                      <a:pt x="36" y="49"/>
                      <a:pt x="44" y="45"/>
                      <a:pt x="46" y="39"/>
                    </a:cubicBezTo>
                    <a:cubicBezTo>
                      <a:pt x="47" y="36"/>
                      <a:pt x="47" y="32"/>
                      <a:pt x="4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2" name="Freeform 242"/>
              <p:cNvSpPr/>
              <p:nvPr/>
            </p:nvSpPr>
            <p:spPr bwMode="auto">
              <a:xfrm>
                <a:off x="3675" y="1242"/>
                <a:ext cx="19" cy="17"/>
              </a:xfrm>
              <a:custGeom>
                <a:avLst/>
                <a:gdLst>
                  <a:gd name="T0" fmla="*/ 6 w 8"/>
                  <a:gd name="T1" fmla="*/ 2 h 7"/>
                  <a:gd name="T2" fmla="*/ 3 w 8"/>
                  <a:gd name="T3" fmla="*/ 5 h 7"/>
                  <a:gd name="T4" fmla="*/ 3 w 8"/>
                  <a:gd name="T5" fmla="*/ 6 h 7"/>
                  <a:gd name="T6" fmla="*/ 5 w 8"/>
                  <a:gd name="T7" fmla="*/ 7 h 7"/>
                  <a:gd name="T8" fmla="*/ 6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6" y="2"/>
                    </a:moveTo>
                    <a:cubicBezTo>
                      <a:pt x="4" y="0"/>
                      <a:pt x="0" y="4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8" y="6"/>
                      <a:pt x="7" y="3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3" name="Freeform 243"/>
              <p:cNvSpPr/>
              <p:nvPr/>
            </p:nvSpPr>
            <p:spPr bwMode="auto">
              <a:xfrm>
                <a:off x="3683" y="1285"/>
                <a:ext cx="35" cy="47"/>
              </a:xfrm>
              <a:custGeom>
                <a:avLst/>
                <a:gdLst>
                  <a:gd name="T0" fmla="*/ 14 w 15"/>
                  <a:gd name="T1" fmla="*/ 11 h 20"/>
                  <a:gd name="T2" fmla="*/ 14 w 15"/>
                  <a:gd name="T3" fmla="*/ 7 h 20"/>
                  <a:gd name="T4" fmla="*/ 11 w 15"/>
                  <a:gd name="T5" fmla="*/ 4 h 20"/>
                  <a:gd name="T6" fmla="*/ 11 w 15"/>
                  <a:gd name="T7" fmla="*/ 4 h 20"/>
                  <a:gd name="T8" fmla="*/ 10 w 15"/>
                  <a:gd name="T9" fmla="*/ 2 h 20"/>
                  <a:gd name="T10" fmla="*/ 4 w 15"/>
                  <a:gd name="T11" fmla="*/ 1 h 20"/>
                  <a:gd name="T12" fmla="*/ 1 w 15"/>
                  <a:gd name="T13" fmla="*/ 7 h 20"/>
                  <a:gd name="T14" fmla="*/ 0 w 15"/>
                  <a:gd name="T15" fmla="*/ 11 h 20"/>
                  <a:gd name="T16" fmla="*/ 0 w 15"/>
                  <a:gd name="T17" fmla="*/ 12 h 20"/>
                  <a:gd name="T18" fmla="*/ 8 w 15"/>
                  <a:gd name="T19" fmla="*/ 20 h 20"/>
                  <a:gd name="T20" fmla="*/ 14 w 15"/>
                  <a:gd name="T21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20">
                    <a:moveTo>
                      <a:pt x="14" y="11"/>
                    </a:moveTo>
                    <a:cubicBezTo>
                      <a:pt x="15" y="9"/>
                      <a:pt x="14" y="8"/>
                      <a:pt x="14" y="7"/>
                    </a:cubicBezTo>
                    <a:cubicBezTo>
                      <a:pt x="13" y="6"/>
                      <a:pt x="12" y="5"/>
                      <a:pt x="11" y="4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9" y="0"/>
                      <a:pt x="6" y="0"/>
                      <a:pt x="4" y="1"/>
                    </a:cubicBezTo>
                    <a:cubicBezTo>
                      <a:pt x="1" y="2"/>
                      <a:pt x="0" y="4"/>
                      <a:pt x="1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6"/>
                      <a:pt x="4" y="20"/>
                      <a:pt x="8" y="20"/>
                    </a:cubicBezTo>
                    <a:cubicBezTo>
                      <a:pt x="13" y="19"/>
                      <a:pt x="15" y="15"/>
                      <a:pt x="1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4" name="Freeform 244"/>
              <p:cNvSpPr/>
              <p:nvPr/>
            </p:nvSpPr>
            <p:spPr bwMode="auto">
              <a:xfrm>
                <a:off x="3690" y="13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5" name="Freeform 245"/>
              <p:cNvSpPr/>
              <p:nvPr/>
            </p:nvSpPr>
            <p:spPr bwMode="auto">
              <a:xfrm>
                <a:off x="3690" y="1346"/>
                <a:ext cx="35" cy="57"/>
              </a:xfrm>
              <a:custGeom>
                <a:avLst/>
                <a:gdLst>
                  <a:gd name="T0" fmla="*/ 13 w 15"/>
                  <a:gd name="T1" fmla="*/ 17 h 24"/>
                  <a:gd name="T2" fmla="*/ 14 w 15"/>
                  <a:gd name="T3" fmla="*/ 10 h 24"/>
                  <a:gd name="T4" fmla="*/ 12 w 15"/>
                  <a:gd name="T5" fmla="*/ 5 h 24"/>
                  <a:gd name="T6" fmla="*/ 10 w 15"/>
                  <a:gd name="T7" fmla="*/ 2 h 24"/>
                  <a:gd name="T8" fmla="*/ 2 w 15"/>
                  <a:gd name="T9" fmla="*/ 3 h 24"/>
                  <a:gd name="T10" fmla="*/ 1 w 15"/>
                  <a:gd name="T11" fmla="*/ 5 h 24"/>
                  <a:gd name="T12" fmla="*/ 0 w 15"/>
                  <a:gd name="T13" fmla="*/ 8 h 24"/>
                  <a:gd name="T14" fmla="*/ 0 w 15"/>
                  <a:gd name="T15" fmla="*/ 9 h 24"/>
                  <a:gd name="T16" fmla="*/ 0 w 15"/>
                  <a:gd name="T17" fmla="*/ 14 h 24"/>
                  <a:gd name="T18" fmla="*/ 0 w 15"/>
                  <a:gd name="T19" fmla="*/ 16 h 24"/>
                  <a:gd name="T20" fmla="*/ 1 w 15"/>
                  <a:gd name="T21" fmla="*/ 17 h 24"/>
                  <a:gd name="T22" fmla="*/ 11 w 15"/>
                  <a:gd name="T23" fmla="*/ 20 h 24"/>
                  <a:gd name="T24" fmla="*/ 11 w 15"/>
                  <a:gd name="T25" fmla="*/ 19 h 24"/>
                  <a:gd name="T26" fmla="*/ 13 w 15"/>
                  <a:gd name="T2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24">
                    <a:moveTo>
                      <a:pt x="13" y="17"/>
                    </a:moveTo>
                    <a:cubicBezTo>
                      <a:pt x="14" y="15"/>
                      <a:pt x="15" y="13"/>
                      <a:pt x="14" y="10"/>
                    </a:cubicBezTo>
                    <a:cubicBezTo>
                      <a:pt x="14" y="8"/>
                      <a:pt x="13" y="7"/>
                      <a:pt x="12" y="5"/>
                    </a:cubicBezTo>
                    <a:cubicBezTo>
                      <a:pt x="11" y="4"/>
                      <a:pt x="10" y="3"/>
                      <a:pt x="10" y="2"/>
                    </a:cubicBezTo>
                    <a:cubicBezTo>
                      <a:pt x="7" y="0"/>
                      <a:pt x="3" y="0"/>
                      <a:pt x="2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8"/>
                      <a:pt x="0" y="11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22"/>
                      <a:pt x="7" y="24"/>
                      <a:pt x="11" y="20"/>
                    </a:cubicBezTo>
                    <a:cubicBezTo>
                      <a:pt x="11" y="20"/>
                      <a:pt x="11" y="19"/>
                      <a:pt x="11" y="19"/>
                    </a:cubicBezTo>
                    <a:cubicBezTo>
                      <a:pt x="12" y="19"/>
                      <a:pt x="12" y="18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6" name="Freeform 246"/>
              <p:cNvSpPr/>
              <p:nvPr/>
            </p:nvSpPr>
            <p:spPr bwMode="auto">
              <a:xfrm>
                <a:off x="3685" y="1396"/>
                <a:ext cx="24" cy="47"/>
              </a:xfrm>
              <a:custGeom>
                <a:avLst/>
                <a:gdLst>
                  <a:gd name="T0" fmla="*/ 7 w 10"/>
                  <a:gd name="T1" fmla="*/ 16 h 20"/>
                  <a:gd name="T2" fmla="*/ 9 w 10"/>
                  <a:gd name="T3" fmla="*/ 5 h 20"/>
                  <a:gd name="T4" fmla="*/ 3 w 10"/>
                  <a:gd name="T5" fmla="*/ 4 h 20"/>
                  <a:gd name="T6" fmla="*/ 1 w 10"/>
                  <a:gd name="T7" fmla="*/ 15 h 20"/>
                  <a:gd name="T8" fmla="*/ 7 w 10"/>
                  <a:gd name="T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16"/>
                    </a:moveTo>
                    <a:cubicBezTo>
                      <a:pt x="8" y="13"/>
                      <a:pt x="8" y="9"/>
                      <a:pt x="9" y="5"/>
                    </a:cubicBezTo>
                    <a:cubicBezTo>
                      <a:pt x="10" y="2"/>
                      <a:pt x="4" y="0"/>
                      <a:pt x="3" y="4"/>
                    </a:cubicBezTo>
                    <a:cubicBezTo>
                      <a:pt x="2" y="7"/>
                      <a:pt x="2" y="12"/>
                      <a:pt x="1" y="15"/>
                    </a:cubicBezTo>
                    <a:cubicBezTo>
                      <a:pt x="0" y="19"/>
                      <a:pt x="6" y="20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7" name="Freeform 247"/>
              <p:cNvSpPr/>
              <p:nvPr/>
            </p:nvSpPr>
            <p:spPr bwMode="auto">
              <a:xfrm>
                <a:off x="3609" y="1396"/>
                <a:ext cx="47" cy="47"/>
              </a:xfrm>
              <a:custGeom>
                <a:avLst/>
                <a:gdLst>
                  <a:gd name="T0" fmla="*/ 17 w 20"/>
                  <a:gd name="T1" fmla="*/ 4 h 20"/>
                  <a:gd name="T2" fmla="*/ 17 w 20"/>
                  <a:gd name="T3" fmla="*/ 4 h 20"/>
                  <a:gd name="T4" fmla="*/ 9 w 20"/>
                  <a:gd name="T5" fmla="*/ 1 h 20"/>
                  <a:gd name="T6" fmla="*/ 8 w 20"/>
                  <a:gd name="T7" fmla="*/ 1 h 20"/>
                  <a:gd name="T8" fmla="*/ 0 w 20"/>
                  <a:gd name="T9" fmla="*/ 9 h 20"/>
                  <a:gd name="T10" fmla="*/ 6 w 20"/>
                  <a:gd name="T11" fmla="*/ 19 h 20"/>
                  <a:gd name="T12" fmla="*/ 17 w 20"/>
                  <a:gd name="T13" fmla="*/ 16 h 20"/>
                  <a:gd name="T14" fmla="*/ 17 w 20"/>
                  <a:gd name="T15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20">
                    <a:moveTo>
                      <a:pt x="17" y="4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5" y="2"/>
                      <a:pt x="11" y="0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4" y="2"/>
                      <a:pt x="1" y="5"/>
                      <a:pt x="0" y="9"/>
                    </a:cubicBezTo>
                    <a:cubicBezTo>
                      <a:pt x="0" y="13"/>
                      <a:pt x="2" y="17"/>
                      <a:pt x="6" y="19"/>
                    </a:cubicBezTo>
                    <a:cubicBezTo>
                      <a:pt x="10" y="20"/>
                      <a:pt x="14" y="19"/>
                      <a:pt x="17" y="16"/>
                    </a:cubicBezTo>
                    <a:cubicBezTo>
                      <a:pt x="20" y="12"/>
                      <a:pt x="19" y="8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8" name="Freeform 248"/>
              <p:cNvSpPr/>
              <p:nvPr/>
            </p:nvSpPr>
            <p:spPr bwMode="auto">
              <a:xfrm>
                <a:off x="3500" y="1339"/>
                <a:ext cx="59" cy="57"/>
              </a:xfrm>
              <a:custGeom>
                <a:avLst/>
                <a:gdLst>
                  <a:gd name="T0" fmla="*/ 24 w 25"/>
                  <a:gd name="T1" fmla="*/ 16 h 24"/>
                  <a:gd name="T2" fmla="*/ 12 w 25"/>
                  <a:gd name="T3" fmla="*/ 2 h 24"/>
                  <a:gd name="T4" fmla="*/ 3 w 25"/>
                  <a:gd name="T5" fmla="*/ 2 h 24"/>
                  <a:gd name="T6" fmla="*/ 1 w 25"/>
                  <a:gd name="T7" fmla="*/ 7 h 24"/>
                  <a:gd name="T8" fmla="*/ 1 w 25"/>
                  <a:gd name="T9" fmla="*/ 7 h 24"/>
                  <a:gd name="T10" fmla="*/ 1 w 25"/>
                  <a:gd name="T11" fmla="*/ 7 h 24"/>
                  <a:gd name="T12" fmla="*/ 2 w 25"/>
                  <a:gd name="T13" fmla="*/ 12 h 24"/>
                  <a:gd name="T14" fmla="*/ 2 w 25"/>
                  <a:gd name="T15" fmla="*/ 12 h 24"/>
                  <a:gd name="T16" fmla="*/ 3 w 25"/>
                  <a:gd name="T17" fmla="*/ 13 h 24"/>
                  <a:gd name="T18" fmla="*/ 6 w 25"/>
                  <a:gd name="T19" fmla="*/ 17 h 24"/>
                  <a:gd name="T20" fmla="*/ 18 w 25"/>
                  <a:gd name="T21" fmla="*/ 23 h 24"/>
                  <a:gd name="T22" fmla="*/ 24 w 25"/>
                  <a:gd name="T2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24">
                    <a:moveTo>
                      <a:pt x="24" y="16"/>
                    </a:moveTo>
                    <a:cubicBezTo>
                      <a:pt x="22" y="9"/>
                      <a:pt x="18" y="5"/>
                      <a:pt x="12" y="2"/>
                    </a:cubicBezTo>
                    <a:cubicBezTo>
                      <a:pt x="9" y="0"/>
                      <a:pt x="6" y="0"/>
                      <a:pt x="3" y="2"/>
                    </a:cubicBezTo>
                    <a:cubicBezTo>
                      <a:pt x="2" y="3"/>
                      <a:pt x="1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9"/>
                      <a:pt x="1" y="11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4"/>
                      <a:pt x="5" y="15"/>
                      <a:pt x="6" y="17"/>
                    </a:cubicBezTo>
                    <a:cubicBezTo>
                      <a:pt x="9" y="20"/>
                      <a:pt x="13" y="23"/>
                      <a:pt x="18" y="23"/>
                    </a:cubicBezTo>
                    <a:cubicBezTo>
                      <a:pt x="22" y="24"/>
                      <a:pt x="25" y="20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49" name="Freeform 249"/>
              <p:cNvSpPr/>
              <p:nvPr/>
            </p:nvSpPr>
            <p:spPr bwMode="auto">
              <a:xfrm>
                <a:off x="3557" y="1396"/>
                <a:ext cx="64" cy="81"/>
              </a:xfrm>
              <a:custGeom>
                <a:avLst/>
                <a:gdLst>
                  <a:gd name="T0" fmla="*/ 25 w 27"/>
                  <a:gd name="T1" fmla="*/ 24 h 34"/>
                  <a:gd name="T2" fmla="*/ 22 w 27"/>
                  <a:gd name="T3" fmla="*/ 15 h 34"/>
                  <a:gd name="T4" fmla="*/ 17 w 27"/>
                  <a:gd name="T5" fmla="*/ 7 h 34"/>
                  <a:gd name="T6" fmla="*/ 6 w 27"/>
                  <a:gd name="T7" fmla="*/ 2 h 34"/>
                  <a:gd name="T8" fmla="*/ 3 w 27"/>
                  <a:gd name="T9" fmla="*/ 15 h 34"/>
                  <a:gd name="T10" fmla="*/ 8 w 27"/>
                  <a:gd name="T11" fmla="*/ 24 h 34"/>
                  <a:gd name="T12" fmla="*/ 18 w 27"/>
                  <a:gd name="T13" fmla="*/ 32 h 34"/>
                  <a:gd name="T14" fmla="*/ 25 w 27"/>
                  <a:gd name="T15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34">
                    <a:moveTo>
                      <a:pt x="25" y="24"/>
                    </a:moveTo>
                    <a:cubicBezTo>
                      <a:pt x="24" y="21"/>
                      <a:pt x="24" y="18"/>
                      <a:pt x="22" y="15"/>
                    </a:cubicBezTo>
                    <a:cubicBezTo>
                      <a:pt x="20" y="12"/>
                      <a:pt x="19" y="9"/>
                      <a:pt x="17" y="7"/>
                    </a:cubicBezTo>
                    <a:cubicBezTo>
                      <a:pt x="15" y="2"/>
                      <a:pt x="11" y="0"/>
                      <a:pt x="6" y="2"/>
                    </a:cubicBezTo>
                    <a:cubicBezTo>
                      <a:pt x="0" y="4"/>
                      <a:pt x="0" y="11"/>
                      <a:pt x="3" y="15"/>
                    </a:cubicBezTo>
                    <a:cubicBezTo>
                      <a:pt x="4" y="18"/>
                      <a:pt x="6" y="21"/>
                      <a:pt x="8" y="24"/>
                    </a:cubicBezTo>
                    <a:cubicBezTo>
                      <a:pt x="11" y="28"/>
                      <a:pt x="14" y="30"/>
                      <a:pt x="18" y="32"/>
                    </a:cubicBezTo>
                    <a:cubicBezTo>
                      <a:pt x="23" y="34"/>
                      <a:pt x="27" y="29"/>
                      <a:pt x="2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0" name="Freeform 250"/>
              <p:cNvSpPr/>
              <p:nvPr/>
            </p:nvSpPr>
            <p:spPr bwMode="auto">
              <a:xfrm>
                <a:off x="3616" y="1477"/>
                <a:ext cx="52" cy="85"/>
              </a:xfrm>
              <a:custGeom>
                <a:avLst/>
                <a:gdLst>
                  <a:gd name="T0" fmla="*/ 21 w 22"/>
                  <a:gd name="T1" fmla="*/ 30 h 36"/>
                  <a:gd name="T2" fmla="*/ 21 w 22"/>
                  <a:gd name="T3" fmla="*/ 27 h 36"/>
                  <a:gd name="T4" fmla="*/ 21 w 22"/>
                  <a:gd name="T5" fmla="*/ 24 h 36"/>
                  <a:gd name="T6" fmla="*/ 19 w 22"/>
                  <a:gd name="T7" fmla="*/ 16 h 36"/>
                  <a:gd name="T8" fmla="*/ 12 w 22"/>
                  <a:gd name="T9" fmla="*/ 3 h 36"/>
                  <a:gd name="T10" fmla="*/ 4 w 22"/>
                  <a:gd name="T11" fmla="*/ 1 h 36"/>
                  <a:gd name="T12" fmla="*/ 0 w 22"/>
                  <a:gd name="T13" fmla="*/ 8 h 36"/>
                  <a:gd name="T14" fmla="*/ 0 w 22"/>
                  <a:gd name="T15" fmla="*/ 16 h 36"/>
                  <a:gd name="T16" fmla="*/ 2 w 22"/>
                  <a:gd name="T17" fmla="*/ 25 h 36"/>
                  <a:gd name="T18" fmla="*/ 9 w 22"/>
                  <a:gd name="T19" fmla="*/ 33 h 36"/>
                  <a:gd name="T20" fmla="*/ 11 w 22"/>
                  <a:gd name="T21" fmla="*/ 34 h 36"/>
                  <a:gd name="T22" fmla="*/ 11 w 22"/>
                  <a:gd name="T23" fmla="*/ 34 h 36"/>
                  <a:gd name="T24" fmla="*/ 15 w 22"/>
                  <a:gd name="T25" fmla="*/ 36 h 36"/>
                  <a:gd name="T26" fmla="*/ 21 w 22"/>
                  <a:gd name="T2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36">
                    <a:moveTo>
                      <a:pt x="21" y="30"/>
                    </a:moveTo>
                    <a:cubicBezTo>
                      <a:pt x="21" y="29"/>
                      <a:pt x="21" y="27"/>
                      <a:pt x="21" y="27"/>
                    </a:cubicBezTo>
                    <a:cubicBezTo>
                      <a:pt x="21" y="26"/>
                      <a:pt x="21" y="23"/>
                      <a:pt x="21" y="24"/>
                    </a:cubicBezTo>
                    <a:cubicBezTo>
                      <a:pt x="21" y="21"/>
                      <a:pt x="20" y="18"/>
                      <a:pt x="19" y="16"/>
                    </a:cubicBezTo>
                    <a:cubicBezTo>
                      <a:pt x="17" y="11"/>
                      <a:pt x="15" y="7"/>
                      <a:pt x="12" y="3"/>
                    </a:cubicBezTo>
                    <a:cubicBezTo>
                      <a:pt x="11" y="1"/>
                      <a:pt x="7" y="0"/>
                      <a:pt x="4" y="1"/>
                    </a:cubicBezTo>
                    <a:cubicBezTo>
                      <a:pt x="1" y="2"/>
                      <a:pt x="0" y="5"/>
                      <a:pt x="0" y="8"/>
                    </a:cubicBezTo>
                    <a:cubicBezTo>
                      <a:pt x="0" y="11"/>
                      <a:pt x="0" y="13"/>
                      <a:pt x="0" y="16"/>
                    </a:cubicBezTo>
                    <a:cubicBezTo>
                      <a:pt x="0" y="19"/>
                      <a:pt x="1" y="22"/>
                      <a:pt x="2" y="25"/>
                    </a:cubicBezTo>
                    <a:cubicBezTo>
                      <a:pt x="3" y="29"/>
                      <a:pt x="5" y="32"/>
                      <a:pt x="9" y="33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4"/>
                      <a:pt x="10" y="34"/>
                      <a:pt x="11" y="34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19" y="36"/>
                      <a:pt x="22" y="33"/>
                      <a:pt x="2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1" name="Freeform 251"/>
              <p:cNvSpPr/>
              <p:nvPr/>
            </p:nvSpPr>
            <p:spPr bwMode="auto">
              <a:xfrm>
                <a:off x="3706" y="1633"/>
                <a:ext cx="52" cy="62"/>
              </a:xfrm>
              <a:custGeom>
                <a:avLst/>
                <a:gdLst>
                  <a:gd name="T0" fmla="*/ 17 w 22"/>
                  <a:gd name="T1" fmla="*/ 7 h 26"/>
                  <a:gd name="T2" fmla="*/ 2 w 22"/>
                  <a:gd name="T3" fmla="*/ 6 h 26"/>
                  <a:gd name="T4" fmla="*/ 5 w 22"/>
                  <a:gd name="T5" fmla="*/ 18 h 26"/>
                  <a:gd name="T6" fmla="*/ 13 w 22"/>
                  <a:gd name="T7" fmla="*/ 25 h 26"/>
                  <a:gd name="T8" fmla="*/ 20 w 22"/>
                  <a:gd name="T9" fmla="*/ 22 h 26"/>
                  <a:gd name="T10" fmla="*/ 17 w 22"/>
                  <a:gd name="T1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6">
                    <a:moveTo>
                      <a:pt x="17" y="7"/>
                    </a:moveTo>
                    <a:cubicBezTo>
                      <a:pt x="14" y="3"/>
                      <a:pt x="4" y="0"/>
                      <a:pt x="2" y="6"/>
                    </a:cubicBezTo>
                    <a:cubicBezTo>
                      <a:pt x="0" y="10"/>
                      <a:pt x="2" y="15"/>
                      <a:pt x="5" y="18"/>
                    </a:cubicBezTo>
                    <a:cubicBezTo>
                      <a:pt x="7" y="20"/>
                      <a:pt x="10" y="24"/>
                      <a:pt x="13" y="25"/>
                    </a:cubicBezTo>
                    <a:cubicBezTo>
                      <a:pt x="16" y="26"/>
                      <a:pt x="19" y="25"/>
                      <a:pt x="20" y="22"/>
                    </a:cubicBezTo>
                    <a:cubicBezTo>
                      <a:pt x="22" y="17"/>
                      <a:pt x="20" y="11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2" name="Freeform 252"/>
              <p:cNvSpPr/>
              <p:nvPr/>
            </p:nvSpPr>
            <p:spPr bwMode="auto">
              <a:xfrm>
                <a:off x="3742" y="1709"/>
                <a:ext cx="87" cy="99"/>
              </a:xfrm>
              <a:custGeom>
                <a:avLst/>
                <a:gdLst>
                  <a:gd name="T0" fmla="*/ 37 w 37"/>
                  <a:gd name="T1" fmla="*/ 33 h 42"/>
                  <a:gd name="T2" fmla="*/ 32 w 37"/>
                  <a:gd name="T3" fmla="*/ 26 h 42"/>
                  <a:gd name="T4" fmla="*/ 24 w 37"/>
                  <a:gd name="T5" fmla="*/ 18 h 42"/>
                  <a:gd name="T6" fmla="*/ 10 w 37"/>
                  <a:gd name="T7" fmla="*/ 3 h 42"/>
                  <a:gd name="T8" fmla="*/ 3 w 37"/>
                  <a:gd name="T9" fmla="*/ 7 h 42"/>
                  <a:gd name="T10" fmla="*/ 11 w 37"/>
                  <a:gd name="T11" fmla="*/ 27 h 42"/>
                  <a:gd name="T12" fmla="*/ 21 w 37"/>
                  <a:gd name="T13" fmla="*/ 37 h 42"/>
                  <a:gd name="T14" fmla="*/ 33 w 37"/>
                  <a:gd name="T15" fmla="*/ 40 h 42"/>
                  <a:gd name="T16" fmla="*/ 37 w 37"/>
                  <a:gd name="T17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2">
                    <a:moveTo>
                      <a:pt x="37" y="33"/>
                    </a:moveTo>
                    <a:cubicBezTo>
                      <a:pt x="36" y="30"/>
                      <a:pt x="34" y="28"/>
                      <a:pt x="32" y="26"/>
                    </a:cubicBezTo>
                    <a:cubicBezTo>
                      <a:pt x="28" y="23"/>
                      <a:pt x="26" y="22"/>
                      <a:pt x="24" y="18"/>
                    </a:cubicBezTo>
                    <a:cubicBezTo>
                      <a:pt x="22" y="13"/>
                      <a:pt x="15" y="5"/>
                      <a:pt x="10" y="3"/>
                    </a:cubicBezTo>
                    <a:cubicBezTo>
                      <a:pt x="7" y="0"/>
                      <a:pt x="2" y="3"/>
                      <a:pt x="3" y="7"/>
                    </a:cubicBezTo>
                    <a:cubicBezTo>
                      <a:pt x="0" y="13"/>
                      <a:pt x="6" y="24"/>
                      <a:pt x="11" y="27"/>
                    </a:cubicBezTo>
                    <a:cubicBezTo>
                      <a:pt x="15" y="30"/>
                      <a:pt x="18" y="33"/>
                      <a:pt x="21" y="37"/>
                    </a:cubicBezTo>
                    <a:cubicBezTo>
                      <a:pt x="24" y="40"/>
                      <a:pt x="29" y="42"/>
                      <a:pt x="33" y="40"/>
                    </a:cubicBezTo>
                    <a:cubicBezTo>
                      <a:pt x="35" y="38"/>
                      <a:pt x="37" y="36"/>
                      <a:pt x="3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3" name="Freeform 253"/>
              <p:cNvSpPr/>
              <p:nvPr/>
            </p:nvSpPr>
            <p:spPr bwMode="auto">
              <a:xfrm>
                <a:off x="3827" y="1695"/>
                <a:ext cx="95" cy="104"/>
              </a:xfrm>
              <a:custGeom>
                <a:avLst/>
                <a:gdLst>
                  <a:gd name="T0" fmla="*/ 36 w 40"/>
                  <a:gd name="T1" fmla="*/ 27 h 44"/>
                  <a:gd name="T2" fmla="*/ 31 w 40"/>
                  <a:gd name="T3" fmla="*/ 25 h 44"/>
                  <a:gd name="T4" fmla="*/ 30 w 40"/>
                  <a:gd name="T5" fmla="*/ 25 h 44"/>
                  <a:gd name="T6" fmla="*/ 29 w 40"/>
                  <a:gd name="T7" fmla="*/ 25 h 44"/>
                  <a:gd name="T8" fmla="*/ 28 w 40"/>
                  <a:gd name="T9" fmla="*/ 25 h 44"/>
                  <a:gd name="T10" fmla="*/ 27 w 40"/>
                  <a:gd name="T11" fmla="*/ 24 h 44"/>
                  <a:gd name="T12" fmla="*/ 28 w 40"/>
                  <a:gd name="T13" fmla="*/ 21 h 44"/>
                  <a:gd name="T14" fmla="*/ 25 w 40"/>
                  <a:gd name="T15" fmla="*/ 10 h 44"/>
                  <a:gd name="T16" fmla="*/ 16 w 40"/>
                  <a:gd name="T17" fmla="*/ 2 h 44"/>
                  <a:gd name="T18" fmla="*/ 1 w 40"/>
                  <a:gd name="T19" fmla="*/ 11 h 44"/>
                  <a:gd name="T20" fmla="*/ 16 w 40"/>
                  <a:gd name="T21" fmla="*/ 30 h 44"/>
                  <a:gd name="T22" fmla="*/ 20 w 40"/>
                  <a:gd name="T23" fmla="*/ 30 h 44"/>
                  <a:gd name="T24" fmla="*/ 20 w 40"/>
                  <a:gd name="T25" fmla="*/ 33 h 44"/>
                  <a:gd name="T26" fmla="*/ 27 w 40"/>
                  <a:gd name="T27" fmla="*/ 42 h 44"/>
                  <a:gd name="T28" fmla="*/ 38 w 40"/>
                  <a:gd name="T29" fmla="*/ 40 h 44"/>
                  <a:gd name="T30" fmla="*/ 36 w 40"/>
                  <a:gd name="T31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" h="44">
                    <a:moveTo>
                      <a:pt x="36" y="27"/>
                    </a:moveTo>
                    <a:cubicBezTo>
                      <a:pt x="34" y="26"/>
                      <a:pt x="33" y="25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29" y="25"/>
                    </a:cubicBezTo>
                    <a:cubicBezTo>
                      <a:pt x="29" y="25"/>
                      <a:pt x="28" y="25"/>
                      <a:pt x="28" y="25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8" y="22"/>
                      <a:pt x="28" y="21"/>
                    </a:cubicBezTo>
                    <a:cubicBezTo>
                      <a:pt x="28" y="17"/>
                      <a:pt x="27" y="13"/>
                      <a:pt x="25" y="10"/>
                    </a:cubicBezTo>
                    <a:cubicBezTo>
                      <a:pt x="23" y="7"/>
                      <a:pt x="20" y="4"/>
                      <a:pt x="16" y="2"/>
                    </a:cubicBezTo>
                    <a:cubicBezTo>
                      <a:pt x="10" y="0"/>
                      <a:pt x="2" y="4"/>
                      <a:pt x="1" y="11"/>
                    </a:cubicBezTo>
                    <a:cubicBezTo>
                      <a:pt x="0" y="20"/>
                      <a:pt x="7" y="29"/>
                      <a:pt x="16" y="30"/>
                    </a:cubicBezTo>
                    <a:cubicBezTo>
                      <a:pt x="17" y="30"/>
                      <a:pt x="19" y="30"/>
                      <a:pt x="20" y="30"/>
                    </a:cubicBezTo>
                    <a:cubicBezTo>
                      <a:pt x="20" y="31"/>
                      <a:pt x="20" y="32"/>
                      <a:pt x="20" y="33"/>
                    </a:cubicBezTo>
                    <a:cubicBezTo>
                      <a:pt x="21" y="37"/>
                      <a:pt x="23" y="41"/>
                      <a:pt x="27" y="42"/>
                    </a:cubicBezTo>
                    <a:cubicBezTo>
                      <a:pt x="31" y="44"/>
                      <a:pt x="35" y="43"/>
                      <a:pt x="38" y="40"/>
                    </a:cubicBezTo>
                    <a:cubicBezTo>
                      <a:pt x="40" y="36"/>
                      <a:pt x="40" y="30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4" name="Freeform 254"/>
              <p:cNvSpPr/>
              <p:nvPr/>
            </p:nvSpPr>
            <p:spPr bwMode="auto">
              <a:xfrm>
                <a:off x="3938" y="1721"/>
                <a:ext cx="36" cy="40"/>
              </a:xfrm>
              <a:custGeom>
                <a:avLst/>
                <a:gdLst>
                  <a:gd name="T0" fmla="*/ 12 w 15"/>
                  <a:gd name="T1" fmla="*/ 10 h 17"/>
                  <a:gd name="T2" fmla="*/ 13 w 15"/>
                  <a:gd name="T3" fmla="*/ 7 h 17"/>
                  <a:gd name="T4" fmla="*/ 4 w 15"/>
                  <a:gd name="T5" fmla="*/ 6 h 17"/>
                  <a:gd name="T6" fmla="*/ 4 w 15"/>
                  <a:gd name="T7" fmla="*/ 7 h 17"/>
                  <a:gd name="T8" fmla="*/ 4 w 15"/>
                  <a:gd name="T9" fmla="*/ 7 h 17"/>
                  <a:gd name="T10" fmla="*/ 10 w 15"/>
                  <a:gd name="T11" fmla="*/ 13 h 17"/>
                  <a:gd name="T12" fmla="*/ 11 w 15"/>
                  <a:gd name="T13" fmla="*/ 11 h 17"/>
                  <a:gd name="T14" fmla="*/ 12 w 15"/>
                  <a:gd name="T1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7">
                    <a:moveTo>
                      <a:pt x="12" y="10"/>
                    </a:moveTo>
                    <a:cubicBezTo>
                      <a:pt x="13" y="9"/>
                      <a:pt x="13" y="8"/>
                      <a:pt x="13" y="7"/>
                    </a:cubicBezTo>
                    <a:cubicBezTo>
                      <a:pt x="15" y="2"/>
                      <a:pt x="5" y="0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11"/>
                      <a:pt x="6" y="17"/>
                      <a:pt x="10" y="13"/>
                    </a:cubicBezTo>
                    <a:cubicBezTo>
                      <a:pt x="10" y="12"/>
                      <a:pt x="11" y="12"/>
                      <a:pt x="11" y="11"/>
                    </a:cubicBezTo>
                    <a:cubicBezTo>
                      <a:pt x="11" y="11"/>
                      <a:pt x="12" y="11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5" name="Freeform 255"/>
              <p:cNvSpPr/>
              <p:nvPr/>
            </p:nvSpPr>
            <p:spPr bwMode="auto">
              <a:xfrm>
                <a:off x="3976" y="1605"/>
                <a:ext cx="85" cy="154"/>
              </a:xfrm>
              <a:custGeom>
                <a:avLst/>
                <a:gdLst>
                  <a:gd name="T0" fmla="*/ 34 w 36"/>
                  <a:gd name="T1" fmla="*/ 56 h 65"/>
                  <a:gd name="T2" fmla="*/ 36 w 36"/>
                  <a:gd name="T3" fmla="*/ 45 h 65"/>
                  <a:gd name="T4" fmla="*/ 30 w 36"/>
                  <a:gd name="T5" fmla="*/ 35 h 65"/>
                  <a:gd name="T6" fmla="*/ 31 w 36"/>
                  <a:gd name="T7" fmla="*/ 33 h 65"/>
                  <a:gd name="T8" fmla="*/ 31 w 36"/>
                  <a:gd name="T9" fmla="*/ 26 h 65"/>
                  <a:gd name="T10" fmla="*/ 23 w 36"/>
                  <a:gd name="T11" fmla="*/ 17 h 65"/>
                  <a:gd name="T12" fmla="*/ 24 w 36"/>
                  <a:gd name="T13" fmla="*/ 8 h 65"/>
                  <a:gd name="T14" fmla="*/ 17 w 36"/>
                  <a:gd name="T15" fmla="*/ 2 h 65"/>
                  <a:gd name="T16" fmla="*/ 6 w 36"/>
                  <a:gd name="T17" fmla="*/ 3 h 65"/>
                  <a:gd name="T18" fmla="*/ 6 w 36"/>
                  <a:gd name="T19" fmla="*/ 3 h 65"/>
                  <a:gd name="T20" fmla="*/ 4 w 36"/>
                  <a:gd name="T21" fmla="*/ 18 h 65"/>
                  <a:gd name="T22" fmla="*/ 17 w 36"/>
                  <a:gd name="T23" fmla="*/ 21 h 65"/>
                  <a:gd name="T24" fmla="*/ 15 w 36"/>
                  <a:gd name="T25" fmla="*/ 26 h 65"/>
                  <a:gd name="T26" fmla="*/ 14 w 36"/>
                  <a:gd name="T27" fmla="*/ 32 h 65"/>
                  <a:gd name="T28" fmla="*/ 16 w 36"/>
                  <a:gd name="T29" fmla="*/ 40 h 65"/>
                  <a:gd name="T30" fmla="*/ 16 w 36"/>
                  <a:gd name="T31" fmla="*/ 40 h 65"/>
                  <a:gd name="T32" fmla="*/ 15 w 36"/>
                  <a:gd name="T33" fmla="*/ 42 h 65"/>
                  <a:gd name="T34" fmla="*/ 15 w 36"/>
                  <a:gd name="T35" fmla="*/ 49 h 65"/>
                  <a:gd name="T36" fmla="*/ 15 w 36"/>
                  <a:gd name="T37" fmla="*/ 57 h 65"/>
                  <a:gd name="T38" fmla="*/ 16 w 36"/>
                  <a:gd name="T39" fmla="*/ 58 h 65"/>
                  <a:gd name="T40" fmla="*/ 16 w 36"/>
                  <a:gd name="T41" fmla="*/ 58 h 65"/>
                  <a:gd name="T42" fmla="*/ 27 w 36"/>
                  <a:gd name="T43" fmla="*/ 63 h 65"/>
                  <a:gd name="T44" fmla="*/ 27 w 36"/>
                  <a:gd name="T45" fmla="*/ 62 h 65"/>
                  <a:gd name="T46" fmla="*/ 30 w 36"/>
                  <a:gd name="T47" fmla="*/ 61 h 65"/>
                  <a:gd name="T48" fmla="*/ 34 w 36"/>
                  <a:gd name="T49" fmla="*/ 5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6" h="65">
                    <a:moveTo>
                      <a:pt x="34" y="56"/>
                    </a:moveTo>
                    <a:cubicBezTo>
                      <a:pt x="35" y="52"/>
                      <a:pt x="36" y="49"/>
                      <a:pt x="36" y="45"/>
                    </a:cubicBezTo>
                    <a:cubicBezTo>
                      <a:pt x="36" y="41"/>
                      <a:pt x="34" y="37"/>
                      <a:pt x="30" y="35"/>
                    </a:cubicBezTo>
                    <a:cubicBezTo>
                      <a:pt x="30" y="34"/>
                      <a:pt x="30" y="34"/>
                      <a:pt x="31" y="33"/>
                    </a:cubicBezTo>
                    <a:cubicBezTo>
                      <a:pt x="31" y="31"/>
                      <a:pt x="31" y="28"/>
                      <a:pt x="31" y="26"/>
                    </a:cubicBezTo>
                    <a:cubicBezTo>
                      <a:pt x="31" y="22"/>
                      <a:pt x="27" y="17"/>
                      <a:pt x="23" y="17"/>
                    </a:cubicBezTo>
                    <a:cubicBezTo>
                      <a:pt x="24" y="15"/>
                      <a:pt x="25" y="11"/>
                      <a:pt x="24" y="8"/>
                    </a:cubicBezTo>
                    <a:cubicBezTo>
                      <a:pt x="22" y="5"/>
                      <a:pt x="20" y="3"/>
                      <a:pt x="17" y="2"/>
                    </a:cubicBezTo>
                    <a:cubicBezTo>
                      <a:pt x="13" y="0"/>
                      <a:pt x="9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7"/>
                      <a:pt x="0" y="13"/>
                      <a:pt x="4" y="18"/>
                    </a:cubicBezTo>
                    <a:cubicBezTo>
                      <a:pt x="7" y="22"/>
                      <a:pt x="13" y="23"/>
                      <a:pt x="17" y="21"/>
                    </a:cubicBezTo>
                    <a:cubicBezTo>
                      <a:pt x="17" y="23"/>
                      <a:pt x="16" y="24"/>
                      <a:pt x="15" y="26"/>
                    </a:cubicBezTo>
                    <a:cubicBezTo>
                      <a:pt x="15" y="28"/>
                      <a:pt x="14" y="30"/>
                      <a:pt x="14" y="32"/>
                    </a:cubicBezTo>
                    <a:cubicBezTo>
                      <a:pt x="13" y="35"/>
                      <a:pt x="15" y="38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1"/>
                      <a:pt x="15" y="42"/>
                      <a:pt x="15" y="42"/>
                    </a:cubicBezTo>
                    <a:cubicBezTo>
                      <a:pt x="15" y="45"/>
                      <a:pt x="15" y="47"/>
                      <a:pt x="15" y="49"/>
                    </a:cubicBezTo>
                    <a:cubicBezTo>
                      <a:pt x="14" y="52"/>
                      <a:pt x="14" y="54"/>
                      <a:pt x="15" y="57"/>
                    </a:cubicBezTo>
                    <a:cubicBezTo>
                      <a:pt x="15" y="57"/>
                      <a:pt x="15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64"/>
                      <a:pt x="22" y="65"/>
                      <a:pt x="27" y="63"/>
                    </a:cubicBezTo>
                    <a:cubicBezTo>
                      <a:pt x="27" y="62"/>
                      <a:pt x="28" y="62"/>
                      <a:pt x="27" y="62"/>
                    </a:cubicBezTo>
                    <a:cubicBezTo>
                      <a:pt x="28" y="62"/>
                      <a:pt x="29" y="62"/>
                      <a:pt x="30" y="61"/>
                    </a:cubicBezTo>
                    <a:cubicBezTo>
                      <a:pt x="32" y="60"/>
                      <a:pt x="33" y="58"/>
                      <a:pt x="34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6" name="Freeform 256"/>
              <p:cNvSpPr/>
              <p:nvPr/>
            </p:nvSpPr>
            <p:spPr bwMode="auto">
              <a:xfrm>
                <a:off x="4016" y="1775"/>
                <a:ext cx="26" cy="43"/>
              </a:xfrm>
              <a:custGeom>
                <a:avLst/>
                <a:gdLst>
                  <a:gd name="T0" fmla="*/ 9 w 11"/>
                  <a:gd name="T1" fmla="*/ 5 h 18"/>
                  <a:gd name="T2" fmla="*/ 1 w 11"/>
                  <a:gd name="T3" fmla="*/ 6 h 18"/>
                  <a:gd name="T4" fmla="*/ 6 w 11"/>
                  <a:gd name="T5" fmla="*/ 18 h 18"/>
                  <a:gd name="T6" fmla="*/ 8 w 11"/>
                  <a:gd name="T7" fmla="*/ 17 h 18"/>
                  <a:gd name="T8" fmla="*/ 9 w 11"/>
                  <a:gd name="T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9" y="5"/>
                    </a:moveTo>
                    <a:cubicBezTo>
                      <a:pt x="8" y="0"/>
                      <a:pt x="0" y="1"/>
                      <a:pt x="1" y="6"/>
                    </a:cubicBezTo>
                    <a:cubicBezTo>
                      <a:pt x="1" y="10"/>
                      <a:pt x="1" y="16"/>
                      <a:pt x="6" y="18"/>
                    </a:cubicBezTo>
                    <a:cubicBezTo>
                      <a:pt x="7" y="18"/>
                      <a:pt x="8" y="18"/>
                      <a:pt x="8" y="17"/>
                    </a:cubicBezTo>
                    <a:cubicBezTo>
                      <a:pt x="11" y="14"/>
                      <a:pt x="9" y="9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7" name="Freeform 257"/>
              <p:cNvSpPr/>
              <p:nvPr/>
            </p:nvSpPr>
            <p:spPr bwMode="auto">
              <a:xfrm>
                <a:off x="4016" y="1839"/>
                <a:ext cx="52" cy="59"/>
              </a:xfrm>
              <a:custGeom>
                <a:avLst/>
                <a:gdLst>
                  <a:gd name="T0" fmla="*/ 21 w 22"/>
                  <a:gd name="T1" fmla="*/ 15 h 25"/>
                  <a:gd name="T2" fmla="*/ 17 w 22"/>
                  <a:gd name="T3" fmla="*/ 6 h 25"/>
                  <a:gd name="T4" fmla="*/ 17 w 22"/>
                  <a:gd name="T5" fmla="*/ 5 h 25"/>
                  <a:gd name="T6" fmla="*/ 17 w 22"/>
                  <a:gd name="T7" fmla="*/ 5 h 25"/>
                  <a:gd name="T8" fmla="*/ 17 w 22"/>
                  <a:gd name="T9" fmla="*/ 5 h 25"/>
                  <a:gd name="T10" fmla="*/ 17 w 22"/>
                  <a:gd name="T11" fmla="*/ 5 h 25"/>
                  <a:gd name="T12" fmla="*/ 8 w 22"/>
                  <a:gd name="T13" fmla="*/ 0 h 25"/>
                  <a:gd name="T14" fmla="*/ 1 w 22"/>
                  <a:gd name="T15" fmla="*/ 10 h 25"/>
                  <a:gd name="T16" fmla="*/ 3 w 22"/>
                  <a:gd name="T17" fmla="*/ 17 h 25"/>
                  <a:gd name="T18" fmla="*/ 18 w 22"/>
                  <a:gd name="T19" fmla="*/ 21 h 25"/>
                  <a:gd name="T20" fmla="*/ 21 w 22"/>
                  <a:gd name="T21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25">
                    <a:moveTo>
                      <a:pt x="21" y="15"/>
                    </a:moveTo>
                    <a:cubicBezTo>
                      <a:pt x="22" y="11"/>
                      <a:pt x="20" y="8"/>
                      <a:pt x="17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7" y="5"/>
                      <a:pt x="16" y="4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4" y="1"/>
                      <a:pt x="0" y="5"/>
                      <a:pt x="1" y="10"/>
                    </a:cubicBezTo>
                    <a:cubicBezTo>
                      <a:pt x="1" y="12"/>
                      <a:pt x="2" y="15"/>
                      <a:pt x="3" y="17"/>
                    </a:cubicBezTo>
                    <a:cubicBezTo>
                      <a:pt x="6" y="22"/>
                      <a:pt x="12" y="25"/>
                      <a:pt x="18" y="21"/>
                    </a:cubicBezTo>
                    <a:cubicBezTo>
                      <a:pt x="19" y="19"/>
                      <a:pt x="21" y="17"/>
                      <a:pt x="2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8" name="Freeform 258"/>
              <p:cNvSpPr/>
              <p:nvPr/>
            </p:nvSpPr>
            <p:spPr bwMode="auto">
              <a:xfrm>
                <a:off x="3929" y="1822"/>
                <a:ext cx="68" cy="67"/>
              </a:xfrm>
              <a:custGeom>
                <a:avLst/>
                <a:gdLst>
                  <a:gd name="T0" fmla="*/ 28 w 29"/>
                  <a:gd name="T1" fmla="*/ 21 h 28"/>
                  <a:gd name="T2" fmla="*/ 22 w 29"/>
                  <a:gd name="T3" fmla="*/ 7 h 28"/>
                  <a:gd name="T4" fmla="*/ 16 w 29"/>
                  <a:gd name="T5" fmla="*/ 3 h 28"/>
                  <a:gd name="T6" fmla="*/ 16 w 29"/>
                  <a:gd name="T7" fmla="*/ 3 h 28"/>
                  <a:gd name="T8" fmla="*/ 12 w 29"/>
                  <a:gd name="T9" fmla="*/ 1 h 28"/>
                  <a:gd name="T10" fmla="*/ 5 w 29"/>
                  <a:gd name="T11" fmla="*/ 3 h 28"/>
                  <a:gd name="T12" fmla="*/ 7 w 29"/>
                  <a:gd name="T13" fmla="*/ 20 h 28"/>
                  <a:gd name="T14" fmla="*/ 20 w 29"/>
                  <a:gd name="T15" fmla="*/ 27 h 28"/>
                  <a:gd name="T16" fmla="*/ 28 w 29"/>
                  <a:gd name="T17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8">
                    <a:moveTo>
                      <a:pt x="28" y="21"/>
                    </a:moveTo>
                    <a:cubicBezTo>
                      <a:pt x="29" y="15"/>
                      <a:pt x="27" y="10"/>
                      <a:pt x="22" y="7"/>
                    </a:cubicBezTo>
                    <a:cubicBezTo>
                      <a:pt x="20" y="5"/>
                      <a:pt x="18" y="4"/>
                      <a:pt x="16" y="3"/>
                    </a:cubicBezTo>
                    <a:cubicBezTo>
                      <a:pt x="18" y="4"/>
                      <a:pt x="16" y="3"/>
                      <a:pt x="16" y="3"/>
                    </a:cubicBezTo>
                    <a:cubicBezTo>
                      <a:pt x="15" y="1"/>
                      <a:pt x="13" y="1"/>
                      <a:pt x="12" y="1"/>
                    </a:cubicBezTo>
                    <a:cubicBezTo>
                      <a:pt x="9" y="0"/>
                      <a:pt x="7" y="1"/>
                      <a:pt x="5" y="3"/>
                    </a:cubicBezTo>
                    <a:cubicBezTo>
                      <a:pt x="0" y="8"/>
                      <a:pt x="4" y="16"/>
                      <a:pt x="7" y="20"/>
                    </a:cubicBezTo>
                    <a:cubicBezTo>
                      <a:pt x="11" y="25"/>
                      <a:pt x="14" y="27"/>
                      <a:pt x="20" y="27"/>
                    </a:cubicBezTo>
                    <a:cubicBezTo>
                      <a:pt x="24" y="28"/>
                      <a:pt x="28" y="25"/>
                      <a:pt x="2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59" name="Freeform 259"/>
              <p:cNvSpPr/>
              <p:nvPr/>
            </p:nvSpPr>
            <p:spPr bwMode="auto">
              <a:xfrm>
                <a:off x="3988" y="1875"/>
                <a:ext cx="59" cy="68"/>
              </a:xfrm>
              <a:custGeom>
                <a:avLst/>
                <a:gdLst>
                  <a:gd name="T0" fmla="*/ 20 w 25"/>
                  <a:gd name="T1" fmla="*/ 10 h 29"/>
                  <a:gd name="T2" fmla="*/ 19 w 25"/>
                  <a:gd name="T3" fmla="*/ 9 h 29"/>
                  <a:gd name="T4" fmla="*/ 16 w 25"/>
                  <a:gd name="T5" fmla="*/ 7 h 29"/>
                  <a:gd name="T6" fmla="*/ 12 w 25"/>
                  <a:gd name="T7" fmla="*/ 4 h 29"/>
                  <a:gd name="T8" fmla="*/ 2 w 25"/>
                  <a:gd name="T9" fmla="*/ 10 h 29"/>
                  <a:gd name="T10" fmla="*/ 7 w 25"/>
                  <a:gd name="T11" fmla="*/ 24 h 29"/>
                  <a:gd name="T12" fmla="*/ 20 w 25"/>
                  <a:gd name="T13" fmla="*/ 25 h 29"/>
                  <a:gd name="T14" fmla="*/ 20 w 25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9">
                    <a:moveTo>
                      <a:pt x="20" y="10"/>
                    </a:moveTo>
                    <a:cubicBezTo>
                      <a:pt x="22" y="11"/>
                      <a:pt x="20" y="9"/>
                      <a:pt x="19" y="9"/>
                    </a:cubicBezTo>
                    <a:cubicBezTo>
                      <a:pt x="18" y="8"/>
                      <a:pt x="18" y="7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8" y="0"/>
                      <a:pt x="0" y="5"/>
                      <a:pt x="2" y="10"/>
                    </a:cubicBezTo>
                    <a:cubicBezTo>
                      <a:pt x="2" y="15"/>
                      <a:pt x="3" y="20"/>
                      <a:pt x="7" y="24"/>
                    </a:cubicBezTo>
                    <a:cubicBezTo>
                      <a:pt x="10" y="27"/>
                      <a:pt x="16" y="29"/>
                      <a:pt x="20" y="25"/>
                    </a:cubicBezTo>
                    <a:cubicBezTo>
                      <a:pt x="25" y="21"/>
                      <a:pt x="24" y="14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0" name="Freeform 260"/>
              <p:cNvSpPr/>
              <p:nvPr/>
            </p:nvSpPr>
            <p:spPr bwMode="auto">
              <a:xfrm>
                <a:off x="4180" y="185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1" name="Freeform 261"/>
              <p:cNvSpPr/>
              <p:nvPr/>
            </p:nvSpPr>
            <p:spPr bwMode="auto">
              <a:xfrm>
                <a:off x="4071" y="1801"/>
                <a:ext cx="127" cy="171"/>
              </a:xfrm>
              <a:custGeom>
                <a:avLst/>
                <a:gdLst>
                  <a:gd name="T0" fmla="*/ 35 w 54"/>
                  <a:gd name="T1" fmla="*/ 57 h 72"/>
                  <a:gd name="T2" fmla="*/ 33 w 54"/>
                  <a:gd name="T3" fmla="*/ 49 h 72"/>
                  <a:gd name="T4" fmla="*/ 45 w 54"/>
                  <a:gd name="T5" fmla="*/ 37 h 72"/>
                  <a:gd name="T6" fmla="*/ 46 w 54"/>
                  <a:gd name="T7" fmla="*/ 27 h 72"/>
                  <a:gd name="T8" fmla="*/ 45 w 54"/>
                  <a:gd name="T9" fmla="*/ 23 h 72"/>
                  <a:gd name="T10" fmla="*/ 46 w 54"/>
                  <a:gd name="T11" fmla="*/ 23 h 72"/>
                  <a:gd name="T12" fmla="*/ 49 w 54"/>
                  <a:gd name="T13" fmla="*/ 21 h 72"/>
                  <a:gd name="T14" fmla="*/ 51 w 54"/>
                  <a:gd name="T15" fmla="*/ 15 h 72"/>
                  <a:gd name="T16" fmla="*/ 53 w 54"/>
                  <a:gd name="T17" fmla="*/ 2 h 72"/>
                  <a:gd name="T18" fmla="*/ 52 w 54"/>
                  <a:gd name="T19" fmla="*/ 2 h 72"/>
                  <a:gd name="T20" fmla="*/ 45 w 54"/>
                  <a:gd name="T21" fmla="*/ 13 h 72"/>
                  <a:gd name="T22" fmla="*/ 45 w 54"/>
                  <a:gd name="T23" fmla="*/ 14 h 72"/>
                  <a:gd name="T24" fmla="*/ 41 w 54"/>
                  <a:gd name="T25" fmla="*/ 14 h 72"/>
                  <a:gd name="T26" fmla="*/ 33 w 54"/>
                  <a:gd name="T27" fmla="*/ 20 h 72"/>
                  <a:gd name="T28" fmla="*/ 25 w 54"/>
                  <a:gd name="T29" fmla="*/ 26 h 72"/>
                  <a:gd name="T30" fmla="*/ 21 w 54"/>
                  <a:gd name="T31" fmla="*/ 36 h 72"/>
                  <a:gd name="T32" fmla="*/ 21 w 54"/>
                  <a:gd name="T33" fmla="*/ 41 h 72"/>
                  <a:gd name="T34" fmla="*/ 14 w 54"/>
                  <a:gd name="T35" fmla="*/ 36 h 72"/>
                  <a:gd name="T36" fmla="*/ 14 w 54"/>
                  <a:gd name="T37" fmla="*/ 36 h 72"/>
                  <a:gd name="T38" fmla="*/ 5 w 54"/>
                  <a:gd name="T39" fmla="*/ 51 h 72"/>
                  <a:gd name="T40" fmla="*/ 5 w 54"/>
                  <a:gd name="T41" fmla="*/ 52 h 72"/>
                  <a:gd name="T42" fmla="*/ 15 w 54"/>
                  <a:gd name="T43" fmla="*/ 55 h 72"/>
                  <a:gd name="T44" fmla="*/ 17 w 54"/>
                  <a:gd name="T45" fmla="*/ 68 h 72"/>
                  <a:gd name="T46" fmla="*/ 25 w 54"/>
                  <a:gd name="T47" fmla="*/ 71 h 72"/>
                  <a:gd name="T48" fmla="*/ 35 w 54"/>
                  <a:gd name="T49" fmla="*/ 5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4" h="72">
                    <a:moveTo>
                      <a:pt x="35" y="57"/>
                    </a:moveTo>
                    <a:cubicBezTo>
                      <a:pt x="35" y="54"/>
                      <a:pt x="35" y="51"/>
                      <a:pt x="33" y="49"/>
                    </a:cubicBezTo>
                    <a:cubicBezTo>
                      <a:pt x="39" y="46"/>
                      <a:pt x="44" y="44"/>
                      <a:pt x="45" y="37"/>
                    </a:cubicBezTo>
                    <a:cubicBezTo>
                      <a:pt x="46" y="33"/>
                      <a:pt x="46" y="30"/>
                      <a:pt x="46" y="27"/>
                    </a:cubicBezTo>
                    <a:cubicBezTo>
                      <a:pt x="46" y="26"/>
                      <a:pt x="46" y="25"/>
                      <a:pt x="45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7" y="23"/>
                      <a:pt x="48" y="22"/>
                      <a:pt x="49" y="21"/>
                    </a:cubicBezTo>
                    <a:cubicBezTo>
                      <a:pt x="49" y="19"/>
                      <a:pt x="50" y="17"/>
                      <a:pt x="51" y="15"/>
                    </a:cubicBezTo>
                    <a:cubicBezTo>
                      <a:pt x="52" y="11"/>
                      <a:pt x="54" y="6"/>
                      <a:pt x="53" y="2"/>
                    </a:cubicBezTo>
                    <a:cubicBezTo>
                      <a:pt x="53" y="0"/>
                      <a:pt x="52" y="1"/>
                      <a:pt x="52" y="2"/>
                    </a:cubicBezTo>
                    <a:cubicBezTo>
                      <a:pt x="51" y="6"/>
                      <a:pt x="47" y="10"/>
                      <a:pt x="45" y="13"/>
                    </a:cubicBezTo>
                    <a:cubicBezTo>
                      <a:pt x="45" y="13"/>
                      <a:pt x="45" y="14"/>
                      <a:pt x="45" y="14"/>
                    </a:cubicBezTo>
                    <a:cubicBezTo>
                      <a:pt x="44" y="12"/>
                      <a:pt x="42" y="12"/>
                      <a:pt x="41" y="14"/>
                    </a:cubicBezTo>
                    <a:cubicBezTo>
                      <a:pt x="39" y="16"/>
                      <a:pt x="35" y="18"/>
                      <a:pt x="33" y="20"/>
                    </a:cubicBezTo>
                    <a:cubicBezTo>
                      <a:pt x="30" y="22"/>
                      <a:pt x="27" y="23"/>
                      <a:pt x="25" y="26"/>
                    </a:cubicBezTo>
                    <a:cubicBezTo>
                      <a:pt x="23" y="29"/>
                      <a:pt x="22" y="32"/>
                      <a:pt x="21" y="36"/>
                    </a:cubicBezTo>
                    <a:cubicBezTo>
                      <a:pt x="20" y="38"/>
                      <a:pt x="21" y="40"/>
                      <a:pt x="21" y="41"/>
                    </a:cubicBezTo>
                    <a:cubicBezTo>
                      <a:pt x="20" y="39"/>
                      <a:pt x="18" y="37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5" y="35"/>
                      <a:pt x="0" y="45"/>
                      <a:pt x="5" y="51"/>
                    </a:cubicBezTo>
                    <a:cubicBezTo>
                      <a:pt x="5" y="51"/>
                      <a:pt x="5" y="52"/>
                      <a:pt x="5" y="52"/>
                    </a:cubicBezTo>
                    <a:cubicBezTo>
                      <a:pt x="8" y="55"/>
                      <a:pt x="11" y="56"/>
                      <a:pt x="15" y="55"/>
                    </a:cubicBezTo>
                    <a:cubicBezTo>
                      <a:pt x="13" y="59"/>
                      <a:pt x="14" y="65"/>
                      <a:pt x="17" y="68"/>
                    </a:cubicBezTo>
                    <a:cubicBezTo>
                      <a:pt x="18" y="71"/>
                      <a:pt x="22" y="72"/>
                      <a:pt x="25" y="71"/>
                    </a:cubicBezTo>
                    <a:cubicBezTo>
                      <a:pt x="31" y="70"/>
                      <a:pt x="35" y="63"/>
                      <a:pt x="35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2" name="Freeform 262"/>
              <p:cNvSpPr/>
              <p:nvPr/>
            </p:nvSpPr>
            <p:spPr bwMode="auto">
              <a:xfrm>
                <a:off x="4064" y="1690"/>
                <a:ext cx="94" cy="159"/>
              </a:xfrm>
              <a:custGeom>
                <a:avLst/>
                <a:gdLst>
                  <a:gd name="T0" fmla="*/ 27 w 40"/>
                  <a:gd name="T1" fmla="*/ 62 h 67"/>
                  <a:gd name="T2" fmla="*/ 27 w 40"/>
                  <a:gd name="T3" fmla="*/ 49 h 67"/>
                  <a:gd name="T4" fmla="*/ 27 w 40"/>
                  <a:gd name="T5" fmla="*/ 43 h 67"/>
                  <a:gd name="T6" fmla="*/ 30 w 40"/>
                  <a:gd name="T7" fmla="*/ 40 h 67"/>
                  <a:gd name="T8" fmla="*/ 31 w 40"/>
                  <a:gd name="T9" fmla="*/ 37 h 67"/>
                  <a:gd name="T10" fmla="*/ 35 w 40"/>
                  <a:gd name="T11" fmla="*/ 31 h 67"/>
                  <a:gd name="T12" fmla="*/ 35 w 40"/>
                  <a:gd name="T13" fmla="*/ 17 h 67"/>
                  <a:gd name="T14" fmla="*/ 35 w 40"/>
                  <a:gd name="T15" fmla="*/ 17 h 67"/>
                  <a:gd name="T16" fmla="*/ 37 w 40"/>
                  <a:gd name="T17" fmla="*/ 15 h 67"/>
                  <a:gd name="T18" fmla="*/ 37 w 40"/>
                  <a:gd name="T19" fmla="*/ 11 h 67"/>
                  <a:gd name="T20" fmla="*/ 39 w 40"/>
                  <a:gd name="T21" fmla="*/ 5 h 67"/>
                  <a:gd name="T22" fmla="*/ 35 w 40"/>
                  <a:gd name="T23" fmla="*/ 3 h 67"/>
                  <a:gd name="T24" fmla="*/ 32 w 40"/>
                  <a:gd name="T25" fmla="*/ 10 h 67"/>
                  <a:gd name="T26" fmla="*/ 32 w 40"/>
                  <a:gd name="T27" fmla="*/ 13 h 67"/>
                  <a:gd name="T28" fmla="*/ 25 w 40"/>
                  <a:gd name="T29" fmla="*/ 8 h 67"/>
                  <a:gd name="T30" fmla="*/ 11 w 40"/>
                  <a:gd name="T31" fmla="*/ 8 h 67"/>
                  <a:gd name="T32" fmla="*/ 2 w 40"/>
                  <a:gd name="T33" fmla="*/ 18 h 67"/>
                  <a:gd name="T34" fmla="*/ 2 w 40"/>
                  <a:gd name="T35" fmla="*/ 32 h 67"/>
                  <a:gd name="T36" fmla="*/ 12 w 40"/>
                  <a:gd name="T37" fmla="*/ 41 h 67"/>
                  <a:gd name="T38" fmla="*/ 14 w 40"/>
                  <a:gd name="T39" fmla="*/ 42 h 67"/>
                  <a:gd name="T40" fmla="*/ 22 w 40"/>
                  <a:gd name="T41" fmla="*/ 45 h 67"/>
                  <a:gd name="T42" fmla="*/ 21 w 40"/>
                  <a:gd name="T43" fmla="*/ 52 h 67"/>
                  <a:gd name="T44" fmla="*/ 22 w 40"/>
                  <a:gd name="T45" fmla="*/ 65 h 67"/>
                  <a:gd name="T46" fmla="*/ 27 w 40"/>
                  <a:gd name="T47" fmla="*/ 6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67">
                    <a:moveTo>
                      <a:pt x="27" y="62"/>
                    </a:moveTo>
                    <a:cubicBezTo>
                      <a:pt x="27" y="58"/>
                      <a:pt x="27" y="54"/>
                      <a:pt x="27" y="49"/>
                    </a:cubicBezTo>
                    <a:cubicBezTo>
                      <a:pt x="27" y="47"/>
                      <a:pt x="27" y="45"/>
                      <a:pt x="27" y="43"/>
                    </a:cubicBezTo>
                    <a:cubicBezTo>
                      <a:pt x="28" y="42"/>
                      <a:pt x="29" y="41"/>
                      <a:pt x="30" y="40"/>
                    </a:cubicBezTo>
                    <a:cubicBezTo>
                      <a:pt x="30" y="39"/>
                      <a:pt x="31" y="38"/>
                      <a:pt x="31" y="37"/>
                    </a:cubicBezTo>
                    <a:cubicBezTo>
                      <a:pt x="33" y="35"/>
                      <a:pt x="34" y="33"/>
                      <a:pt x="35" y="31"/>
                    </a:cubicBezTo>
                    <a:cubicBezTo>
                      <a:pt x="37" y="27"/>
                      <a:pt x="37" y="22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6" y="17"/>
                      <a:pt x="37" y="17"/>
                      <a:pt x="37" y="15"/>
                    </a:cubicBezTo>
                    <a:cubicBezTo>
                      <a:pt x="38" y="14"/>
                      <a:pt x="37" y="12"/>
                      <a:pt x="37" y="11"/>
                    </a:cubicBezTo>
                    <a:cubicBezTo>
                      <a:pt x="37" y="9"/>
                      <a:pt x="38" y="7"/>
                      <a:pt x="39" y="5"/>
                    </a:cubicBezTo>
                    <a:cubicBezTo>
                      <a:pt x="40" y="3"/>
                      <a:pt x="37" y="0"/>
                      <a:pt x="35" y="3"/>
                    </a:cubicBezTo>
                    <a:cubicBezTo>
                      <a:pt x="33" y="5"/>
                      <a:pt x="32" y="7"/>
                      <a:pt x="32" y="10"/>
                    </a:cubicBezTo>
                    <a:cubicBezTo>
                      <a:pt x="32" y="11"/>
                      <a:pt x="32" y="12"/>
                      <a:pt x="32" y="13"/>
                    </a:cubicBezTo>
                    <a:cubicBezTo>
                      <a:pt x="30" y="11"/>
                      <a:pt x="28" y="9"/>
                      <a:pt x="25" y="8"/>
                    </a:cubicBezTo>
                    <a:cubicBezTo>
                      <a:pt x="21" y="6"/>
                      <a:pt x="15" y="6"/>
                      <a:pt x="11" y="8"/>
                    </a:cubicBezTo>
                    <a:cubicBezTo>
                      <a:pt x="7" y="10"/>
                      <a:pt x="4" y="14"/>
                      <a:pt x="2" y="18"/>
                    </a:cubicBezTo>
                    <a:cubicBezTo>
                      <a:pt x="0" y="22"/>
                      <a:pt x="0" y="27"/>
                      <a:pt x="2" y="32"/>
                    </a:cubicBezTo>
                    <a:cubicBezTo>
                      <a:pt x="4" y="36"/>
                      <a:pt x="8" y="39"/>
                      <a:pt x="12" y="41"/>
                    </a:cubicBezTo>
                    <a:cubicBezTo>
                      <a:pt x="13" y="41"/>
                      <a:pt x="13" y="42"/>
                      <a:pt x="14" y="42"/>
                    </a:cubicBezTo>
                    <a:cubicBezTo>
                      <a:pt x="16" y="44"/>
                      <a:pt x="19" y="45"/>
                      <a:pt x="22" y="45"/>
                    </a:cubicBezTo>
                    <a:cubicBezTo>
                      <a:pt x="21" y="47"/>
                      <a:pt x="21" y="50"/>
                      <a:pt x="21" y="52"/>
                    </a:cubicBezTo>
                    <a:cubicBezTo>
                      <a:pt x="20" y="56"/>
                      <a:pt x="19" y="61"/>
                      <a:pt x="22" y="65"/>
                    </a:cubicBezTo>
                    <a:cubicBezTo>
                      <a:pt x="24" y="67"/>
                      <a:pt x="28" y="65"/>
                      <a:pt x="27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3" name="Freeform 263"/>
              <p:cNvSpPr/>
              <p:nvPr/>
            </p:nvSpPr>
            <p:spPr bwMode="auto">
              <a:xfrm>
                <a:off x="4132" y="1536"/>
                <a:ext cx="164" cy="156"/>
              </a:xfrm>
              <a:custGeom>
                <a:avLst/>
                <a:gdLst>
                  <a:gd name="T0" fmla="*/ 67 w 69"/>
                  <a:gd name="T1" fmla="*/ 13 h 66"/>
                  <a:gd name="T2" fmla="*/ 62 w 69"/>
                  <a:gd name="T3" fmla="*/ 2 h 66"/>
                  <a:gd name="T4" fmla="*/ 51 w 69"/>
                  <a:gd name="T5" fmla="*/ 7 h 66"/>
                  <a:gd name="T6" fmla="*/ 49 w 69"/>
                  <a:gd name="T7" fmla="*/ 5 h 66"/>
                  <a:gd name="T8" fmla="*/ 34 w 69"/>
                  <a:gd name="T9" fmla="*/ 12 h 66"/>
                  <a:gd name="T10" fmla="*/ 34 w 69"/>
                  <a:gd name="T11" fmla="*/ 22 h 66"/>
                  <a:gd name="T12" fmla="*/ 27 w 69"/>
                  <a:gd name="T13" fmla="*/ 36 h 66"/>
                  <a:gd name="T14" fmla="*/ 24 w 69"/>
                  <a:gd name="T15" fmla="*/ 45 h 66"/>
                  <a:gd name="T16" fmla="*/ 15 w 69"/>
                  <a:gd name="T17" fmla="*/ 44 h 66"/>
                  <a:gd name="T18" fmla="*/ 13 w 69"/>
                  <a:gd name="T19" fmla="*/ 43 h 66"/>
                  <a:gd name="T20" fmla="*/ 13 w 69"/>
                  <a:gd name="T21" fmla="*/ 43 h 66"/>
                  <a:gd name="T22" fmla="*/ 3 w 69"/>
                  <a:gd name="T23" fmla="*/ 47 h 66"/>
                  <a:gd name="T24" fmla="*/ 3 w 69"/>
                  <a:gd name="T25" fmla="*/ 48 h 66"/>
                  <a:gd name="T26" fmla="*/ 3 w 69"/>
                  <a:gd name="T27" fmla="*/ 61 h 66"/>
                  <a:gd name="T28" fmla="*/ 16 w 69"/>
                  <a:gd name="T29" fmla="*/ 65 h 66"/>
                  <a:gd name="T30" fmla="*/ 19 w 69"/>
                  <a:gd name="T31" fmla="*/ 63 h 66"/>
                  <a:gd name="T32" fmla="*/ 24 w 69"/>
                  <a:gd name="T33" fmla="*/ 62 h 66"/>
                  <a:gd name="T34" fmla="*/ 25 w 69"/>
                  <a:gd name="T35" fmla="*/ 59 h 66"/>
                  <a:gd name="T36" fmla="*/ 27 w 69"/>
                  <a:gd name="T37" fmla="*/ 50 h 66"/>
                  <a:gd name="T38" fmla="*/ 31 w 69"/>
                  <a:gd name="T39" fmla="*/ 34 h 66"/>
                  <a:gd name="T40" fmla="*/ 36 w 69"/>
                  <a:gd name="T41" fmla="*/ 24 h 66"/>
                  <a:gd name="T42" fmla="*/ 40 w 69"/>
                  <a:gd name="T43" fmla="*/ 27 h 66"/>
                  <a:gd name="T44" fmla="*/ 56 w 69"/>
                  <a:gd name="T45" fmla="*/ 21 h 66"/>
                  <a:gd name="T46" fmla="*/ 56 w 69"/>
                  <a:gd name="T47" fmla="*/ 18 h 66"/>
                  <a:gd name="T48" fmla="*/ 67 w 69"/>
                  <a:gd name="T49" fmla="*/ 1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9" h="66">
                    <a:moveTo>
                      <a:pt x="67" y="13"/>
                    </a:moveTo>
                    <a:cubicBezTo>
                      <a:pt x="69" y="9"/>
                      <a:pt x="66" y="4"/>
                      <a:pt x="62" y="2"/>
                    </a:cubicBezTo>
                    <a:cubicBezTo>
                      <a:pt x="58" y="0"/>
                      <a:pt x="53" y="3"/>
                      <a:pt x="51" y="7"/>
                    </a:cubicBezTo>
                    <a:cubicBezTo>
                      <a:pt x="51" y="6"/>
                      <a:pt x="50" y="5"/>
                      <a:pt x="49" y="5"/>
                    </a:cubicBezTo>
                    <a:cubicBezTo>
                      <a:pt x="43" y="2"/>
                      <a:pt x="36" y="6"/>
                      <a:pt x="34" y="12"/>
                    </a:cubicBezTo>
                    <a:cubicBezTo>
                      <a:pt x="32" y="15"/>
                      <a:pt x="33" y="19"/>
                      <a:pt x="34" y="22"/>
                    </a:cubicBezTo>
                    <a:cubicBezTo>
                      <a:pt x="32" y="27"/>
                      <a:pt x="30" y="31"/>
                      <a:pt x="27" y="36"/>
                    </a:cubicBezTo>
                    <a:cubicBezTo>
                      <a:pt x="26" y="39"/>
                      <a:pt x="25" y="42"/>
                      <a:pt x="24" y="45"/>
                    </a:cubicBezTo>
                    <a:cubicBezTo>
                      <a:pt x="21" y="43"/>
                      <a:pt x="18" y="43"/>
                      <a:pt x="15" y="44"/>
                    </a:cubicBezTo>
                    <a:cubicBezTo>
                      <a:pt x="14" y="44"/>
                      <a:pt x="14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9" y="43"/>
                      <a:pt x="5" y="44"/>
                      <a:pt x="3" y="47"/>
                    </a:cubicBezTo>
                    <a:cubicBezTo>
                      <a:pt x="3" y="47"/>
                      <a:pt x="3" y="47"/>
                      <a:pt x="3" y="48"/>
                    </a:cubicBezTo>
                    <a:cubicBezTo>
                      <a:pt x="0" y="52"/>
                      <a:pt x="0" y="57"/>
                      <a:pt x="3" y="61"/>
                    </a:cubicBezTo>
                    <a:cubicBezTo>
                      <a:pt x="6" y="65"/>
                      <a:pt x="11" y="66"/>
                      <a:pt x="16" y="65"/>
                    </a:cubicBezTo>
                    <a:cubicBezTo>
                      <a:pt x="17" y="64"/>
                      <a:pt x="18" y="63"/>
                      <a:pt x="19" y="63"/>
                    </a:cubicBezTo>
                    <a:cubicBezTo>
                      <a:pt x="20" y="65"/>
                      <a:pt x="24" y="65"/>
                      <a:pt x="24" y="62"/>
                    </a:cubicBezTo>
                    <a:cubicBezTo>
                      <a:pt x="25" y="61"/>
                      <a:pt x="25" y="60"/>
                      <a:pt x="25" y="59"/>
                    </a:cubicBezTo>
                    <a:cubicBezTo>
                      <a:pt x="27" y="56"/>
                      <a:pt x="28" y="53"/>
                      <a:pt x="27" y="50"/>
                    </a:cubicBezTo>
                    <a:cubicBezTo>
                      <a:pt x="28" y="44"/>
                      <a:pt x="30" y="39"/>
                      <a:pt x="31" y="34"/>
                    </a:cubicBezTo>
                    <a:cubicBezTo>
                      <a:pt x="33" y="31"/>
                      <a:pt x="34" y="27"/>
                      <a:pt x="36" y="24"/>
                    </a:cubicBezTo>
                    <a:cubicBezTo>
                      <a:pt x="37" y="25"/>
                      <a:pt x="38" y="26"/>
                      <a:pt x="40" y="27"/>
                    </a:cubicBezTo>
                    <a:cubicBezTo>
                      <a:pt x="46" y="30"/>
                      <a:pt x="53" y="26"/>
                      <a:pt x="56" y="21"/>
                    </a:cubicBezTo>
                    <a:cubicBezTo>
                      <a:pt x="56" y="20"/>
                      <a:pt x="56" y="19"/>
                      <a:pt x="56" y="18"/>
                    </a:cubicBezTo>
                    <a:cubicBezTo>
                      <a:pt x="60" y="20"/>
                      <a:pt x="65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4" name="Freeform 264"/>
              <p:cNvSpPr/>
              <p:nvPr/>
            </p:nvSpPr>
            <p:spPr bwMode="auto">
              <a:xfrm>
                <a:off x="4288" y="1477"/>
                <a:ext cx="57" cy="56"/>
              </a:xfrm>
              <a:custGeom>
                <a:avLst/>
                <a:gdLst>
                  <a:gd name="T0" fmla="*/ 18 w 24"/>
                  <a:gd name="T1" fmla="*/ 17 h 24"/>
                  <a:gd name="T2" fmla="*/ 19 w 24"/>
                  <a:gd name="T3" fmla="*/ 10 h 24"/>
                  <a:gd name="T4" fmla="*/ 18 w 24"/>
                  <a:gd name="T5" fmla="*/ 9 h 24"/>
                  <a:gd name="T6" fmla="*/ 19 w 24"/>
                  <a:gd name="T7" fmla="*/ 9 h 24"/>
                  <a:gd name="T8" fmla="*/ 21 w 24"/>
                  <a:gd name="T9" fmla="*/ 7 h 24"/>
                  <a:gd name="T10" fmla="*/ 17 w 24"/>
                  <a:gd name="T11" fmla="*/ 3 h 24"/>
                  <a:gd name="T12" fmla="*/ 15 w 24"/>
                  <a:gd name="T13" fmla="*/ 6 h 24"/>
                  <a:gd name="T14" fmla="*/ 14 w 24"/>
                  <a:gd name="T15" fmla="*/ 6 h 24"/>
                  <a:gd name="T16" fmla="*/ 9 w 24"/>
                  <a:gd name="T17" fmla="*/ 5 h 24"/>
                  <a:gd name="T18" fmla="*/ 3 w 24"/>
                  <a:gd name="T19" fmla="*/ 9 h 24"/>
                  <a:gd name="T20" fmla="*/ 3 w 24"/>
                  <a:gd name="T21" fmla="*/ 20 h 24"/>
                  <a:gd name="T22" fmla="*/ 11 w 24"/>
                  <a:gd name="T23" fmla="*/ 23 h 24"/>
                  <a:gd name="T24" fmla="*/ 18 w 24"/>
                  <a:gd name="T25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4">
                    <a:moveTo>
                      <a:pt x="18" y="17"/>
                    </a:moveTo>
                    <a:cubicBezTo>
                      <a:pt x="19" y="15"/>
                      <a:pt x="19" y="12"/>
                      <a:pt x="19" y="10"/>
                    </a:cubicBezTo>
                    <a:cubicBezTo>
                      <a:pt x="18" y="10"/>
                      <a:pt x="18" y="9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1" y="8"/>
                      <a:pt x="21" y="7"/>
                    </a:cubicBezTo>
                    <a:cubicBezTo>
                      <a:pt x="24" y="4"/>
                      <a:pt x="20" y="0"/>
                      <a:pt x="17" y="3"/>
                    </a:cubicBezTo>
                    <a:cubicBezTo>
                      <a:pt x="15" y="3"/>
                      <a:pt x="15" y="5"/>
                      <a:pt x="15" y="6"/>
                    </a:cubicBezTo>
                    <a:cubicBezTo>
                      <a:pt x="15" y="6"/>
                      <a:pt x="15" y="6"/>
                      <a:pt x="14" y="6"/>
                    </a:cubicBezTo>
                    <a:cubicBezTo>
                      <a:pt x="13" y="5"/>
                      <a:pt x="11" y="5"/>
                      <a:pt x="9" y="5"/>
                    </a:cubicBezTo>
                    <a:cubicBezTo>
                      <a:pt x="7" y="6"/>
                      <a:pt x="4" y="7"/>
                      <a:pt x="3" y="9"/>
                    </a:cubicBezTo>
                    <a:cubicBezTo>
                      <a:pt x="0" y="12"/>
                      <a:pt x="0" y="17"/>
                      <a:pt x="3" y="20"/>
                    </a:cubicBezTo>
                    <a:cubicBezTo>
                      <a:pt x="4" y="22"/>
                      <a:pt x="8" y="24"/>
                      <a:pt x="11" y="23"/>
                    </a:cubicBezTo>
                    <a:cubicBezTo>
                      <a:pt x="14" y="23"/>
                      <a:pt x="17" y="20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5" name="Freeform 265"/>
              <p:cNvSpPr/>
              <p:nvPr/>
            </p:nvSpPr>
            <p:spPr bwMode="auto">
              <a:xfrm>
                <a:off x="4234" y="1432"/>
                <a:ext cx="54" cy="49"/>
              </a:xfrm>
              <a:custGeom>
                <a:avLst/>
                <a:gdLst>
                  <a:gd name="T0" fmla="*/ 22 w 23"/>
                  <a:gd name="T1" fmla="*/ 13 h 21"/>
                  <a:gd name="T2" fmla="*/ 19 w 23"/>
                  <a:gd name="T3" fmla="*/ 5 h 21"/>
                  <a:gd name="T4" fmla="*/ 14 w 23"/>
                  <a:gd name="T5" fmla="*/ 3 h 21"/>
                  <a:gd name="T6" fmla="*/ 13 w 23"/>
                  <a:gd name="T7" fmla="*/ 2 h 21"/>
                  <a:gd name="T8" fmla="*/ 2 w 23"/>
                  <a:gd name="T9" fmla="*/ 7 h 21"/>
                  <a:gd name="T10" fmla="*/ 7 w 23"/>
                  <a:gd name="T11" fmla="*/ 18 h 21"/>
                  <a:gd name="T12" fmla="*/ 17 w 23"/>
                  <a:gd name="T13" fmla="*/ 19 h 21"/>
                  <a:gd name="T14" fmla="*/ 22 w 23"/>
                  <a:gd name="T15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21">
                    <a:moveTo>
                      <a:pt x="22" y="13"/>
                    </a:moveTo>
                    <a:cubicBezTo>
                      <a:pt x="23" y="10"/>
                      <a:pt x="21" y="6"/>
                      <a:pt x="19" y="5"/>
                    </a:cubicBezTo>
                    <a:cubicBezTo>
                      <a:pt x="17" y="4"/>
                      <a:pt x="16" y="3"/>
                      <a:pt x="14" y="3"/>
                    </a:cubicBezTo>
                    <a:cubicBezTo>
                      <a:pt x="17" y="3"/>
                      <a:pt x="14" y="2"/>
                      <a:pt x="13" y="2"/>
                    </a:cubicBezTo>
                    <a:cubicBezTo>
                      <a:pt x="9" y="0"/>
                      <a:pt x="4" y="3"/>
                      <a:pt x="2" y="7"/>
                    </a:cubicBezTo>
                    <a:cubicBezTo>
                      <a:pt x="0" y="11"/>
                      <a:pt x="2" y="16"/>
                      <a:pt x="7" y="18"/>
                    </a:cubicBezTo>
                    <a:cubicBezTo>
                      <a:pt x="10" y="20"/>
                      <a:pt x="14" y="21"/>
                      <a:pt x="17" y="19"/>
                    </a:cubicBezTo>
                    <a:cubicBezTo>
                      <a:pt x="20" y="18"/>
                      <a:pt x="22" y="16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6" name="Freeform 266"/>
              <p:cNvSpPr/>
              <p:nvPr/>
            </p:nvSpPr>
            <p:spPr bwMode="auto">
              <a:xfrm>
                <a:off x="4291" y="1403"/>
                <a:ext cx="85" cy="66"/>
              </a:xfrm>
              <a:custGeom>
                <a:avLst/>
                <a:gdLst>
                  <a:gd name="T0" fmla="*/ 34 w 36"/>
                  <a:gd name="T1" fmla="*/ 14 h 28"/>
                  <a:gd name="T2" fmla="*/ 34 w 36"/>
                  <a:gd name="T3" fmla="*/ 13 h 28"/>
                  <a:gd name="T4" fmla="*/ 23 w 36"/>
                  <a:gd name="T5" fmla="*/ 2 h 28"/>
                  <a:gd name="T6" fmla="*/ 18 w 36"/>
                  <a:gd name="T7" fmla="*/ 7 h 28"/>
                  <a:gd name="T8" fmla="*/ 18 w 36"/>
                  <a:gd name="T9" fmla="*/ 12 h 28"/>
                  <a:gd name="T10" fmla="*/ 11 w 36"/>
                  <a:gd name="T11" fmla="*/ 10 h 28"/>
                  <a:gd name="T12" fmla="*/ 6 w 36"/>
                  <a:gd name="T13" fmla="*/ 12 h 28"/>
                  <a:gd name="T14" fmla="*/ 1 w 36"/>
                  <a:gd name="T15" fmla="*/ 18 h 28"/>
                  <a:gd name="T16" fmla="*/ 2 w 36"/>
                  <a:gd name="T17" fmla="*/ 24 h 28"/>
                  <a:gd name="T18" fmla="*/ 5 w 36"/>
                  <a:gd name="T19" fmla="*/ 27 h 28"/>
                  <a:gd name="T20" fmla="*/ 12 w 36"/>
                  <a:gd name="T21" fmla="*/ 27 h 28"/>
                  <a:gd name="T22" fmla="*/ 19 w 36"/>
                  <a:gd name="T23" fmla="*/ 23 h 28"/>
                  <a:gd name="T24" fmla="*/ 20 w 36"/>
                  <a:gd name="T25" fmla="*/ 17 h 28"/>
                  <a:gd name="T26" fmla="*/ 24 w 36"/>
                  <a:gd name="T27" fmla="*/ 19 h 28"/>
                  <a:gd name="T28" fmla="*/ 25 w 36"/>
                  <a:gd name="T29" fmla="*/ 19 h 28"/>
                  <a:gd name="T30" fmla="*/ 34 w 36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28">
                    <a:moveTo>
                      <a:pt x="34" y="14"/>
                    </a:moveTo>
                    <a:cubicBezTo>
                      <a:pt x="34" y="14"/>
                      <a:pt x="34" y="13"/>
                      <a:pt x="34" y="13"/>
                    </a:cubicBezTo>
                    <a:cubicBezTo>
                      <a:pt x="36" y="6"/>
                      <a:pt x="30" y="0"/>
                      <a:pt x="23" y="2"/>
                    </a:cubicBezTo>
                    <a:cubicBezTo>
                      <a:pt x="21" y="3"/>
                      <a:pt x="19" y="5"/>
                      <a:pt x="18" y="7"/>
                    </a:cubicBezTo>
                    <a:cubicBezTo>
                      <a:pt x="17" y="9"/>
                      <a:pt x="17" y="10"/>
                      <a:pt x="18" y="12"/>
                    </a:cubicBezTo>
                    <a:cubicBezTo>
                      <a:pt x="16" y="10"/>
                      <a:pt x="14" y="10"/>
                      <a:pt x="11" y="10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3" y="13"/>
                      <a:pt x="1" y="15"/>
                      <a:pt x="1" y="18"/>
                    </a:cubicBezTo>
                    <a:cubicBezTo>
                      <a:pt x="0" y="20"/>
                      <a:pt x="0" y="22"/>
                      <a:pt x="2" y="24"/>
                    </a:cubicBezTo>
                    <a:cubicBezTo>
                      <a:pt x="3" y="25"/>
                      <a:pt x="4" y="26"/>
                      <a:pt x="5" y="27"/>
                    </a:cubicBezTo>
                    <a:cubicBezTo>
                      <a:pt x="8" y="28"/>
                      <a:pt x="10" y="27"/>
                      <a:pt x="12" y="27"/>
                    </a:cubicBezTo>
                    <a:cubicBezTo>
                      <a:pt x="15" y="26"/>
                      <a:pt x="17" y="25"/>
                      <a:pt x="19" y="23"/>
                    </a:cubicBezTo>
                    <a:cubicBezTo>
                      <a:pt x="20" y="21"/>
                      <a:pt x="21" y="19"/>
                      <a:pt x="20" y="17"/>
                    </a:cubicBezTo>
                    <a:cubicBezTo>
                      <a:pt x="21" y="18"/>
                      <a:pt x="23" y="19"/>
                      <a:pt x="2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8" y="19"/>
                      <a:pt x="32" y="18"/>
                      <a:pt x="3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7" name="Freeform 267"/>
              <p:cNvSpPr/>
              <p:nvPr/>
            </p:nvSpPr>
            <p:spPr bwMode="auto">
              <a:xfrm>
                <a:off x="4329" y="1349"/>
                <a:ext cx="49" cy="42"/>
              </a:xfrm>
              <a:custGeom>
                <a:avLst/>
                <a:gdLst>
                  <a:gd name="T0" fmla="*/ 21 w 21"/>
                  <a:gd name="T1" fmla="*/ 6 h 18"/>
                  <a:gd name="T2" fmla="*/ 20 w 21"/>
                  <a:gd name="T3" fmla="*/ 4 h 18"/>
                  <a:gd name="T4" fmla="*/ 15 w 21"/>
                  <a:gd name="T5" fmla="*/ 0 h 18"/>
                  <a:gd name="T6" fmla="*/ 8 w 21"/>
                  <a:gd name="T7" fmla="*/ 1 h 18"/>
                  <a:gd name="T8" fmla="*/ 4 w 21"/>
                  <a:gd name="T9" fmla="*/ 4 h 18"/>
                  <a:gd name="T10" fmla="*/ 2 w 21"/>
                  <a:gd name="T11" fmla="*/ 6 h 18"/>
                  <a:gd name="T12" fmla="*/ 2 w 21"/>
                  <a:gd name="T13" fmla="*/ 6 h 18"/>
                  <a:gd name="T14" fmla="*/ 2 w 21"/>
                  <a:gd name="T15" fmla="*/ 15 h 18"/>
                  <a:gd name="T16" fmla="*/ 10 w 21"/>
                  <a:gd name="T17" fmla="*/ 16 h 18"/>
                  <a:gd name="T18" fmla="*/ 10 w 21"/>
                  <a:gd name="T19" fmla="*/ 16 h 18"/>
                  <a:gd name="T20" fmla="*/ 14 w 21"/>
                  <a:gd name="T21" fmla="*/ 15 h 18"/>
                  <a:gd name="T22" fmla="*/ 18 w 21"/>
                  <a:gd name="T23" fmla="*/ 13 h 18"/>
                  <a:gd name="T24" fmla="*/ 21 w 21"/>
                  <a:gd name="T25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8">
                    <a:moveTo>
                      <a:pt x="21" y="6"/>
                    </a:moveTo>
                    <a:cubicBezTo>
                      <a:pt x="21" y="5"/>
                      <a:pt x="21" y="5"/>
                      <a:pt x="20" y="4"/>
                    </a:cubicBezTo>
                    <a:cubicBezTo>
                      <a:pt x="20" y="2"/>
                      <a:pt x="17" y="0"/>
                      <a:pt x="15" y="0"/>
                    </a:cubicBezTo>
                    <a:cubicBezTo>
                      <a:pt x="12" y="0"/>
                      <a:pt x="10" y="0"/>
                      <a:pt x="8" y="1"/>
                    </a:cubicBezTo>
                    <a:cubicBezTo>
                      <a:pt x="6" y="2"/>
                      <a:pt x="4" y="3"/>
                      <a:pt x="4" y="4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9"/>
                      <a:pt x="0" y="12"/>
                      <a:pt x="2" y="15"/>
                    </a:cubicBezTo>
                    <a:cubicBezTo>
                      <a:pt x="4" y="17"/>
                      <a:pt x="7" y="18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4"/>
                      <a:pt x="17" y="14"/>
                      <a:pt x="18" y="13"/>
                    </a:cubicBezTo>
                    <a:cubicBezTo>
                      <a:pt x="20" y="11"/>
                      <a:pt x="21" y="8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8" name="Freeform 268"/>
              <p:cNvSpPr/>
              <p:nvPr/>
            </p:nvSpPr>
            <p:spPr bwMode="auto">
              <a:xfrm>
                <a:off x="4419" y="1330"/>
                <a:ext cx="21" cy="40"/>
              </a:xfrm>
              <a:custGeom>
                <a:avLst/>
                <a:gdLst>
                  <a:gd name="T0" fmla="*/ 7 w 9"/>
                  <a:gd name="T1" fmla="*/ 4 h 17"/>
                  <a:gd name="T2" fmla="*/ 1 w 9"/>
                  <a:gd name="T3" fmla="*/ 5 h 17"/>
                  <a:gd name="T4" fmla="*/ 3 w 9"/>
                  <a:gd name="T5" fmla="*/ 16 h 17"/>
                  <a:gd name="T6" fmla="*/ 6 w 9"/>
                  <a:gd name="T7" fmla="*/ 16 h 17"/>
                  <a:gd name="T8" fmla="*/ 7 w 9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7" y="4"/>
                    </a:moveTo>
                    <a:cubicBezTo>
                      <a:pt x="6" y="0"/>
                      <a:pt x="0" y="1"/>
                      <a:pt x="1" y="5"/>
                    </a:cubicBezTo>
                    <a:cubicBezTo>
                      <a:pt x="1" y="9"/>
                      <a:pt x="1" y="13"/>
                      <a:pt x="3" y="16"/>
                    </a:cubicBezTo>
                    <a:cubicBezTo>
                      <a:pt x="4" y="17"/>
                      <a:pt x="6" y="17"/>
                      <a:pt x="6" y="16"/>
                    </a:cubicBezTo>
                    <a:cubicBezTo>
                      <a:pt x="9" y="13"/>
                      <a:pt x="7" y="8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69" name="Freeform 269"/>
              <p:cNvSpPr/>
              <p:nvPr/>
            </p:nvSpPr>
            <p:spPr bwMode="auto">
              <a:xfrm>
                <a:off x="4409" y="1391"/>
                <a:ext cx="29" cy="31"/>
              </a:xfrm>
              <a:custGeom>
                <a:avLst/>
                <a:gdLst>
                  <a:gd name="T0" fmla="*/ 8 w 12"/>
                  <a:gd name="T1" fmla="*/ 1 h 13"/>
                  <a:gd name="T2" fmla="*/ 1 w 12"/>
                  <a:gd name="T3" fmla="*/ 4 h 13"/>
                  <a:gd name="T4" fmla="*/ 1 w 12"/>
                  <a:gd name="T5" fmla="*/ 10 h 13"/>
                  <a:gd name="T6" fmla="*/ 2 w 12"/>
                  <a:gd name="T7" fmla="*/ 13 h 13"/>
                  <a:gd name="T8" fmla="*/ 6 w 12"/>
                  <a:gd name="T9" fmla="*/ 12 h 13"/>
                  <a:gd name="T10" fmla="*/ 10 w 12"/>
                  <a:gd name="T11" fmla="*/ 8 h 13"/>
                  <a:gd name="T12" fmla="*/ 8 w 12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3">
                    <a:moveTo>
                      <a:pt x="8" y="1"/>
                    </a:moveTo>
                    <a:cubicBezTo>
                      <a:pt x="5" y="0"/>
                      <a:pt x="2" y="2"/>
                      <a:pt x="1" y="4"/>
                    </a:cubicBezTo>
                    <a:cubicBezTo>
                      <a:pt x="0" y="6"/>
                      <a:pt x="0" y="8"/>
                      <a:pt x="1" y="10"/>
                    </a:cubicBezTo>
                    <a:cubicBezTo>
                      <a:pt x="1" y="11"/>
                      <a:pt x="1" y="12"/>
                      <a:pt x="2" y="13"/>
                    </a:cubicBezTo>
                    <a:cubicBezTo>
                      <a:pt x="3" y="13"/>
                      <a:pt x="5" y="13"/>
                      <a:pt x="6" y="12"/>
                    </a:cubicBezTo>
                    <a:cubicBezTo>
                      <a:pt x="8" y="11"/>
                      <a:pt x="9" y="10"/>
                      <a:pt x="10" y="8"/>
                    </a:cubicBezTo>
                    <a:cubicBezTo>
                      <a:pt x="12" y="6"/>
                      <a:pt x="10" y="2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0" name="Freeform 270"/>
              <p:cNvSpPr/>
              <p:nvPr/>
            </p:nvSpPr>
            <p:spPr bwMode="auto">
              <a:xfrm>
                <a:off x="4374" y="1432"/>
                <a:ext cx="42" cy="52"/>
              </a:xfrm>
              <a:custGeom>
                <a:avLst/>
                <a:gdLst>
                  <a:gd name="T0" fmla="*/ 13 w 18"/>
                  <a:gd name="T1" fmla="*/ 15 h 22"/>
                  <a:gd name="T2" fmla="*/ 13 w 18"/>
                  <a:gd name="T3" fmla="*/ 12 h 22"/>
                  <a:gd name="T4" fmla="*/ 14 w 18"/>
                  <a:gd name="T5" fmla="*/ 12 h 22"/>
                  <a:gd name="T6" fmla="*/ 5 w 18"/>
                  <a:gd name="T7" fmla="*/ 5 h 22"/>
                  <a:gd name="T8" fmla="*/ 2 w 18"/>
                  <a:gd name="T9" fmla="*/ 9 h 22"/>
                  <a:gd name="T10" fmla="*/ 2 w 18"/>
                  <a:gd name="T11" fmla="*/ 17 h 22"/>
                  <a:gd name="T12" fmla="*/ 11 w 18"/>
                  <a:gd name="T13" fmla="*/ 18 h 22"/>
                  <a:gd name="T14" fmla="*/ 12 w 18"/>
                  <a:gd name="T15" fmla="*/ 18 h 22"/>
                  <a:gd name="T16" fmla="*/ 13 w 18"/>
                  <a:gd name="T1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2">
                    <a:moveTo>
                      <a:pt x="13" y="15"/>
                    </a:move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8" y="6"/>
                      <a:pt x="10" y="0"/>
                      <a:pt x="5" y="5"/>
                    </a:cubicBezTo>
                    <a:cubicBezTo>
                      <a:pt x="4" y="7"/>
                      <a:pt x="3" y="8"/>
                      <a:pt x="2" y="9"/>
                    </a:cubicBezTo>
                    <a:cubicBezTo>
                      <a:pt x="1" y="11"/>
                      <a:pt x="0" y="15"/>
                      <a:pt x="2" y="17"/>
                    </a:cubicBezTo>
                    <a:cubicBezTo>
                      <a:pt x="4" y="21"/>
                      <a:pt x="8" y="22"/>
                      <a:pt x="11" y="18"/>
                    </a:cubicBezTo>
                    <a:cubicBezTo>
                      <a:pt x="9" y="21"/>
                      <a:pt x="11" y="19"/>
                      <a:pt x="12" y="18"/>
                    </a:cubicBezTo>
                    <a:cubicBezTo>
                      <a:pt x="12" y="17"/>
                      <a:pt x="13" y="16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1" name="Freeform 271"/>
              <p:cNvSpPr/>
              <p:nvPr/>
            </p:nvSpPr>
            <p:spPr bwMode="auto">
              <a:xfrm>
                <a:off x="4359" y="1496"/>
                <a:ext cx="50" cy="99"/>
              </a:xfrm>
              <a:custGeom>
                <a:avLst/>
                <a:gdLst>
                  <a:gd name="T0" fmla="*/ 19 w 21"/>
                  <a:gd name="T1" fmla="*/ 20 h 42"/>
                  <a:gd name="T2" fmla="*/ 19 w 21"/>
                  <a:gd name="T3" fmla="*/ 20 h 42"/>
                  <a:gd name="T4" fmla="*/ 18 w 21"/>
                  <a:gd name="T5" fmla="*/ 7 h 42"/>
                  <a:gd name="T6" fmla="*/ 7 w 21"/>
                  <a:gd name="T7" fmla="*/ 2 h 42"/>
                  <a:gd name="T8" fmla="*/ 2 w 21"/>
                  <a:gd name="T9" fmla="*/ 14 h 42"/>
                  <a:gd name="T10" fmla="*/ 2 w 21"/>
                  <a:gd name="T11" fmla="*/ 15 h 42"/>
                  <a:gd name="T12" fmla="*/ 3 w 21"/>
                  <a:gd name="T13" fmla="*/ 16 h 42"/>
                  <a:gd name="T14" fmla="*/ 4 w 21"/>
                  <a:gd name="T15" fmla="*/ 21 h 42"/>
                  <a:gd name="T16" fmla="*/ 5 w 21"/>
                  <a:gd name="T17" fmla="*/ 22 h 42"/>
                  <a:gd name="T18" fmla="*/ 5 w 21"/>
                  <a:gd name="T19" fmla="*/ 22 h 42"/>
                  <a:gd name="T20" fmla="*/ 13 w 21"/>
                  <a:gd name="T21" fmla="*/ 24 h 42"/>
                  <a:gd name="T22" fmla="*/ 17 w 21"/>
                  <a:gd name="T23" fmla="*/ 22 h 42"/>
                  <a:gd name="T24" fmla="*/ 8 w 21"/>
                  <a:gd name="T25" fmla="*/ 40 h 42"/>
                  <a:gd name="T26" fmla="*/ 9 w 21"/>
                  <a:gd name="T27" fmla="*/ 41 h 42"/>
                  <a:gd name="T28" fmla="*/ 19 w 21"/>
                  <a:gd name="T2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42">
                    <a:moveTo>
                      <a:pt x="19" y="20"/>
                    </a:moveTo>
                    <a:cubicBezTo>
                      <a:pt x="19" y="20"/>
                      <a:pt x="19" y="20"/>
                      <a:pt x="19" y="20"/>
                    </a:cubicBezTo>
                    <a:cubicBezTo>
                      <a:pt x="21" y="16"/>
                      <a:pt x="20" y="11"/>
                      <a:pt x="18" y="7"/>
                    </a:cubicBezTo>
                    <a:cubicBezTo>
                      <a:pt x="16" y="3"/>
                      <a:pt x="11" y="0"/>
                      <a:pt x="7" y="2"/>
                    </a:cubicBezTo>
                    <a:cubicBezTo>
                      <a:pt x="2" y="4"/>
                      <a:pt x="0" y="9"/>
                      <a:pt x="2" y="14"/>
                    </a:cubicBezTo>
                    <a:cubicBezTo>
                      <a:pt x="2" y="14"/>
                      <a:pt x="2" y="14"/>
                      <a:pt x="2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3" y="18"/>
                      <a:pt x="3" y="20"/>
                      <a:pt x="4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5"/>
                      <a:pt x="10" y="25"/>
                      <a:pt x="13" y="24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4" y="28"/>
                      <a:pt x="12" y="34"/>
                      <a:pt x="8" y="40"/>
                    </a:cubicBezTo>
                    <a:cubicBezTo>
                      <a:pt x="8" y="41"/>
                      <a:pt x="8" y="42"/>
                      <a:pt x="9" y="41"/>
                    </a:cubicBezTo>
                    <a:cubicBezTo>
                      <a:pt x="17" y="38"/>
                      <a:pt x="18" y="28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2" name="Freeform 272"/>
              <p:cNvSpPr/>
              <p:nvPr/>
            </p:nvSpPr>
            <p:spPr bwMode="auto">
              <a:xfrm>
                <a:off x="4319" y="1564"/>
                <a:ext cx="40" cy="41"/>
              </a:xfrm>
              <a:custGeom>
                <a:avLst/>
                <a:gdLst>
                  <a:gd name="T0" fmla="*/ 8 w 17"/>
                  <a:gd name="T1" fmla="*/ 3 h 17"/>
                  <a:gd name="T2" fmla="*/ 4 w 17"/>
                  <a:gd name="T3" fmla="*/ 7 h 17"/>
                  <a:gd name="T4" fmla="*/ 0 w 17"/>
                  <a:gd name="T5" fmla="*/ 12 h 17"/>
                  <a:gd name="T6" fmla="*/ 1 w 17"/>
                  <a:gd name="T7" fmla="*/ 14 h 17"/>
                  <a:gd name="T8" fmla="*/ 13 w 17"/>
                  <a:gd name="T9" fmla="*/ 10 h 17"/>
                  <a:gd name="T10" fmla="*/ 8 w 17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7">
                    <a:moveTo>
                      <a:pt x="8" y="3"/>
                    </a:moveTo>
                    <a:cubicBezTo>
                      <a:pt x="7" y="4"/>
                      <a:pt x="5" y="6"/>
                      <a:pt x="4" y="7"/>
                    </a:cubicBezTo>
                    <a:cubicBezTo>
                      <a:pt x="2" y="8"/>
                      <a:pt x="1" y="10"/>
                      <a:pt x="0" y="12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5" y="17"/>
                      <a:pt x="10" y="12"/>
                      <a:pt x="13" y="10"/>
                    </a:cubicBezTo>
                    <a:cubicBezTo>
                      <a:pt x="17" y="7"/>
                      <a:pt x="12" y="0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3" name="Freeform 273"/>
              <p:cNvSpPr/>
              <p:nvPr/>
            </p:nvSpPr>
            <p:spPr bwMode="auto">
              <a:xfrm>
                <a:off x="4267" y="1581"/>
                <a:ext cx="43" cy="92"/>
              </a:xfrm>
              <a:custGeom>
                <a:avLst/>
                <a:gdLst>
                  <a:gd name="T0" fmla="*/ 17 w 18"/>
                  <a:gd name="T1" fmla="*/ 24 h 39"/>
                  <a:gd name="T2" fmla="*/ 13 w 18"/>
                  <a:gd name="T3" fmla="*/ 18 h 39"/>
                  <a:gd name="T4" fmla="*/ 9 w 18"/>
                  <a:gd name="T5" fmla="*/ 18 h 39"/>
                  <a:gd name="T6" fmla="*/ 11 w 18"/>
                  <a:gd name="T7" fmla="*/ 15 h 39"/>
                  <a:gd name="T8" fmla="*/ 17 w 18"/>
                  <a:gd name="T9" fmla="*/ 3 h 39"/>
                  <a:gd name="T10" fmla="*/ 15 w 18"/>
                  <a:gd name="T11" fmla="*/ 2 h 39"/>
                  <a:gd name="T12" fmla="*/ 2 w 18"/>
                  <a:gd name="T13" fmla="*/ 22 h 39"/>
                  <a:gd name="T14" fmla="*/ 3 w 18"/>
                  <a:gd name="T15" fmla="*/ 24 h 39"/>
                  <a:gd name="T16" fmla="*/ 1 w 18"/>
                  <a:gd name="T17" fmla="*/ 25 h 39"/>
                  <a:gd name="T18" fmla="*/ 1 w 18"/>
                  <a:gd name="T19" fmla="*/ 33 h 39"/>
                  <a:gd name="T20" fmla="*/ 6 w 18"/>
                  <a:gd name="T21" fmla="*/ 38 h 39"/>
                  <a:gd name="T22" fmla="*/ 17 w 18"/>
                  <a:gd name="T23" fmla="*/ 32 h 39"/>
                  <a:gd name="T24" fmla="*/ 17 w 18"/>
                  <a:gd name="T25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39">
                    <a:moveTo>
                      <a:pt x="17" y="24"/>
                    </a:moveTo>
                    <a:cubicBezTo>
                      <a:pt x="17" y="21"/>
                      <a:pt x="16" y="19"/>
                      <a:pt x="13" y="18"/>
                    </a:cubicBezTo>
                    <a:cubicBezTo>
                      <a:pt x="12" y="17"/>
                      <a:pt x="10" y="18"/>
                      <a:pt x="9" y="18"/>
                    </a:cubicBezTo>
                    <a:cubicBezTo>
                      <a:pt x="10" y="17"/>
                      <a:pt x="10" y="16"/>
                      <a:pt x="11" y="15"/>
                    </a:cubicBezTo>
                    <a:cubicBezTo>
                      <a:pt x="13" y="11"/>
                      <a:pt x="15" y="7"/>
                      <a:pt x="17" y="3"/>
                    </a:cubicBezTo>
                    <a:cubicBezTo>
                      <a:pt x="18" y="2"/>
                      <a:pt x="16" y="0"/>
                      <a:pt x="15" y="2"/>
                    </a:cubicBezTo>
                    <a:cubicBezTo>
                      <a:pt x="11" y="8"/>
                      <a:pt x="3" y="14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2" y="24"/>
                      <a:pt x="2" y="25"/>
                      <a:pt x="1" y="25"/>
                    </a:cubicBezTo>
                    <a:cubicBezTo>
                      <a:pt x="0" y="27"/>
                      <a:pt x="0" y="31"/>
                      <a:pt x="1" y="33"/>
                    </a:cubicBezTo>
                    <a:cubicBezTo>
                      <a:pt x="2" y="35"/>
                      <a:pt x="4" y="37"/>
                      <a:pt x="6" y="38"/>
                    </a:cubicBezTo>
                    <a:cubicBezTo>
                      <a:pt x="10" y="39"/>
                      <a:pt x="15" y="37"/>
                      <a:pt x="17" y="32"/>
                    </a:cubicBezTo>
                    <a:cubicBezTo>
                      <a:pt x="18" y="29"/>
                      <a:pt x="18" y="26"/>
                      <a:pt x="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4" name="Freeform 274"/>
              <p:cNvSpPr/>
              <p:nvPr/>
            </p:nvSpPr>
            <p:spPr bwMode="auto">
              <a:xfrm>
                <a:off x="4180" y="1687"/>
                <a:ext cx="101" cy="124"/>
              </a:xfrm>
              <a:custGeom>
                <a:avLst/>
                <a:gdLst>
                  <a:gd name="T0" fmla="*/ 39 w 43"/>
                  <a:gd name="T1" fmla="*/ 8 h 52"/>
                  <a:gd name="T2" fmla="*/ 37 w 43"/>
                  <a:gd name="T3" fmla="*/ 9 h 52"/>
                  <a:gd name="T4" fmla="*/ 36 w 43"/>
                  <a:gd name="T5" fmla="*/ 3 h 52"/>
                  <a:gd name="T6" fmla="*/ 26 w 43"/>
                  <a:gd name="T7" fmla="*/ 1 h 52"/>
                  <a:gd name="T8" fmla="*/ 11 w 43"/>
                  <a:gd name="T9" fmla="*/ 18 h 52"/>
                  <a:gd name="T10" fmla="*/ 17 w 43"/>
                  <a:gd name="T11" fmla="*/ 27 h 52"/>
                  <a:gd name="T12" fmla="*/ 16 w 43"/>
                  <a:gd name="T13" fmla="*/ 28 h 52"/>
                  <a:gd name="T14" fmla="*/ 8 w 43"/>
                  <a:gd name="T15" fmla="*/ 39 h 52"/>
                  <a:gd name="T16" fmla="*/ 2 w 43"/>
                  <a:gd name="T17" fmla="*/ 40 h 52"/>
                  <a:gd name="T18" fmla="*/ 3 w 43"/>
                  <a:gd name="T19" fmla="*/ 45 h 52"/>
                  <a:gd name="T20" fmla="*/ 0 w 43"/>
                  <a:gd name="T21" fmla="*/ 50 h 52"/>
                  <a:gd name="T22" fmla="*/ 2 w 43"/>
                  <a:gd name="T23" fmla="*/ 51 h 52"/>
                  <a:gd name="T24" fmla="*/ 8 w 43"/>
                  <a:gd name="T25" fmla="*/ 45 h 52"/>
                  <a:gd name="T26" fmla="*/ 19 w 43"/>
                  <a:gd name="T27" fmla="*/ 34 h 52"/>
                  <a:gd name="T28" fmla="*/ 25 w 43"/>
                  <a:gd name="T29" fmla="*/ 27 h 52"/>
                  <a:gd name="T30" fmla="*/ 26 w 43"/>
                  <a:gd name="T31" fmla="*/ 27 h 52"/>
                  <a:gd name="T32" fmla="*/ 36 w 43"/>
                  <a:gd name="T33" fmla="*/ 15 h 52"/>
                  <a:gd name="T34" fmla="*/ 41 w 43"/>
                  <a:gd name="T35" fmla="*/ 10 h 52"/>
                  <a:gd name="T36" fmla="*/ 39 w 43"/>
                  <a:gd name="T37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52">
                    <a:moveTo>
                      <a:pt x="39" y="8"/>
                    </a:moveTo>
                    <a:cubicBezTo>
                      <a:pt x="38" y="8"/>
                      <a:pt x="38" y="8"/>
                      <a:pt x="37" y="9"/>
                    </a:cubicBezTo>
                    <a:cubicBezTo>
                      <a:pt x="37" y="7"/>
                      <a:pt x="37" y="5"/>
                      <a:pt x="36" y="3"/>
                    </a:cubicBezTo>
                    <a:cubicBezTo>
                      <a:pt x="33" y="0"/>
                      <a:pt x="29" y="0"/>
                      <a:pt x="26" y="1"/>
                    </a:cubicBezTo>
                    <a:cubicBezTo>
                      <a:pt x="18" y="2"/>
                      <a:pt x="10" y="10"/>
                      <a:pt x="11" y="18"/>
                    </a:cubicBezTo>
                    <a:cubicBezTo>
                      <a:pt x="12" y="22"/>
                      <a:pt x="14" y="25"/>
                      <a:pt x="17" y="27"/>
                    </a:cubicBezTo>
                    <a:cubicBezTo>
                      <a:pt x="17" y="27"/>
                      <a:pt x="16" y="28"/>
                      <a:pt x="16" y="28"/>
                    </a:cubicBezTo>
                    <a:cubicBezTo>
                      <a:pt x="13" y="32"/>
                      <a:pt x="11" y="35"/>
                      <a:pt x="8" y="39"/>
                    </a:cubicBezTo>
                    <a:cubicBezTo>
                      <a:pt x="7" y="38"/>
                      <a:pt x="4" y="37"/>
                      <a:pt x="2" y="40"/>
                    </a:cubicBezTo>
                    <a:cubicBezTo>
                      <a:pt x="1" y="41"/>
                      <a:pt x="1" y="44"/>
                      <a:pt x="3" y="45"/>
                    </a:cubicBezTo>
                    <a:cubicBezTo>
                      <a:pt x="2" y="46"/>
                      <a:pt x="0" y="47"/>
                      <a:pt x="0" y="50"/>
                    </a:cubicBezTo>
                    <a:cubicBezTo>
                      <a:pt x="0" y="51"/>
                      <a:pt x="1" y="52"/>
                      <a:pt x="2" y="51"/>
                    </a:cubicBezTo>
                    <a:cubicBezTo>
                      <a:pt x="5" y="50"/>
                      <a:pt x="6" y="49"/>
                      <a:pt x="8" y="45"/>
                    </a:cubicBezTo>
                    <a:cubicBezTo>
                      <a:pt x="11" y="41"/>
                      <a:pt x="15" y="38"/>
                      <a:pt x="19" y="34"/>
                    </a:cubicBezTo>
                    <a:cubicBezTo>
                      <a:pt x="21" y="32"/>
                      <a:pt x="23" y="30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1" y="25"/>
                      <a:pt x="34" y="20"/>
                      <a:pt x="36" y="15"/>
                    </a:cubicBezTo>
                    <a:cubicBezTo>
                      <a:pt x="37" y="14"/>
                      <a:pt x="39" y="12"/>
                      <a:pt x="41" y="10"/>
                    </a:cubicBezTo>
                    <a:cubicBezTo>
                      <a:pt x="43" y="9"/>
                      <a:pt x="41" y="7"/>
                      <a:pt x="3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5" name="Freeform 275"/>
              <p:cNvSpPr/>
              <p:nvPr/>
            </p:nvSpPr>
            <p:spPr bwMode="auto">
              <a:xfrm>
                <a:off x="4217" y="1763"/>
                <a:ext cx="142" cy="157"/>
              </a:xfrm>
              <a:custGeom>
                <a:avLst/>
                <a:gdLst>
                  <a:gd name="T0" fmla="*/ 33 w 60"/>
                  <a:gd name="T1" fmla="*/ 45 h 66"/>
                  <a:gd name="T2" fmla="*/ 28 w 60"/>
                  <a:gd name="T3" fmla="*/ 43 h 66"/>
                  <a:gd name="T4" fmla="*/ 56 w 60"/>
                  <a:gd name="T5" fmla="*/ 15 h 66"/>
                  <a:gd name="T6" fmla="*/ 54 w 60"/>
                  <a:gd name="T7" fmla="*/ 13 h 66"/>
                  <a:gd name="T8" fmla="*/ 47 w 60"/>
                  <a:gd name="T9" fmla="*/ 18 h 66"/>
                  <a:gd name="T10" fmla="*/ 48 w 60"/>
                  <a:gd name="T11" fmla="*/ 16 h 66"/>
                  <a:gd name="T12" fmla="*/ 52 w 60"/>
                  <a:gd name="T13" fmla="*/ 12 h 66"/>
                  <a:gd name="T14" fmla="*/ 59 w 60"/>
                  <a:gd name="T15" fmla="*/ 3 h 66"/>
                  <a:gd name="T16" fmla="*/ 57 w 60"/>
                  <a:gd name="T17" fmla="*/ 1 h 66"/>
                  <a:gd name="T18" fmla="*/ 47 w 60"/>
                  <a:gd name="T19" fmla="*/ 8 h 66"/>
                  <a:gd name="T20" fmla="*/ 45 w 60"/>
                  <a:gd name="T21" fmla="*/ 10 h 66"/>
                  <a:gd name="T22" fmla="*/ 45 w 60"/>
                  <a:gd name="T23" fmla="*/ 9 h 66"/>
                  <a:gd name="T24" fmla="*/ 36 w 60"/>
                  <a:gd name="T25" fmla="*/ 9 h 66"/>
                  <a:gd name="T26" fmla="*/ 20 w 60"/>
                  <a:gd name="T27" fmla="*/ 11 h 66"/>
                  <a:gd name="T28" fmla="*/ 20 w 60"/>
                  <a:gd name="T29" fmla="*/ 11 h 66"/>
                  <a:gd name="T30" fmla="*/ 18 w 60"/>
                  <a:gd name="T31" fmla="*/ 21 h 66"/>
                  <a:gd name="T32" fmla="*/ 9 w 60"/>
                  <a:gd name="T33" fmla="*/ 33 h 66"/>
                  <a:gd name="T34" fmla="*/ 10 w 60"/>
                  <a:gd name="T35" fmla="*/ 44 h 66"/>
                  <a:gd name="T36" fmla="*/ 11 w 60"/>
                  <a:gd name="T37" fmla="*/ 43 h 66"/>
                  <a:gd name="T38" fmla="*/ 16 w 60"/>
                  <a:gd name="T39" fmla="*/ 33 h 66"/>
                  <a:gd name="T40" fmla="*/ 20 w 60"/>
                  <a:gd name="T41" fmla="*/ 25 h 66"/>
                  <a:gd name="T42" fmla="*/ 28 w 60"/>
                  <a:gd name="T43" fmla="*/ 29 h 66"/>
                  <a:gd name="T44" fmla="*/ 37 w 60"/>
                  <a:gd name="T45" fmla="*/ 26 h 66"/>
                  <a:gd name="T46" fmla="*/ 37 w 60"/>
                  <a:gd name="T47" fmla="*/ 26 h 66"/>
                  <a:gd name="T48" fmla="*/ 25 w 60"/>
                  <a:gd name="T49" fmla="*/ 40 h 66"/>
                  <a:gd name="T50" fmla="*/ 1 w 60"/>
                  <a:gd name="T51" fmla="*/ 63 h 66"/>
                  <a:gd name="T52" fmla="*/ 2 w 60"/>
                  <a:gd name="T53" fmla="*/ 65 h 66"/>
                  <a:gd name="T54" fmla="*/ 17 w 60"/>
                  <a:gd name="T55" fmla="*/ 56 h 66"/>
                  <a:gd name="T56" fmla="*/ 18 w 60"/>
                  <a:gd name="T57" fmla="*/ 57 h 66"/>
                  <a:gd name="T58" fmla="*/ 18 w 60"/>
                  <a:gd name="T59" fmla="*/ 57 h 66"/>
                  <a:gd name="T60" fmla="*/ 28 w 60"/>
                  <a:gd name="T61" fmla="*/ 63 h 66"/>
                  <a:gd name="T62" fmla="*/ 28 w 60"/>
                  <a:gd name="T63" fmla="*/ 63 h 66"/>
                  <a:gd name="T64" fmla="*/ 33 w 60"/>
                  <a:gd name="T65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6">
                    <a:moveTo>
                      <a:pt x="33" y="45"/>
                    </a:moveTo>
                    <a:cubicBezTo>
                      <a:pt x="31" y="44"/>
                      <a:pt x="30" y="43"/>
                      <a:pt x="28" y="43"/>
                    </a:cubicBezTo>
                    <a:cubicBezTo>
                      <a:pt x="36" y="33"/>
                      <a:pt x="46" y="24"/>
                      <a:pt x="56" y="15"/>
                    </a:cubicBezTo>
                    <a:cubicBezTo>
                      <a:pt x="57" y="14"/>
                      <a:pt x="55" y="12"/>
                      <a:pt x="54" y="13"/>
                    </a:cubicBezTo>
                    <a:cubicBezTo>
                      <a:pt x="52" y="15"/>
                      <a:pt x="50" y="17"/>
                      <a:pt x="47" y="18"/>
                    </a:cubicBezTo>
                    <a:cubicBezTo>
                      <a:pt x="48" y="17"/>
                      <a:pt x="48" y="17"/>
                      <a:pt x="48" y="16"/>
                    </a:cubicBezTo>
                    <a:cubicBezTo>
                      <a:pt x="49" y="15"/>
                      <a:pt x="51" y="13"/>
                      <a:pt x="52" y="12"/>
                    </a:cubicBezTo>
                    <a:cubicBezTo>
                      <a:pt x="55" y="9"/>
                      <a:pt x="57" y="6"/>
                      <a:pt x="59" y="3"/>
                    </a:cubicBezTo>
                    <a:cubicBezTo>
                      <a:pt x="60" y="1"/>
                      <a:pt x="58" y="0"/>
                      <a:pt x="57" y="1"/>
                    </a:cubicBezTo>
                    <a:cubicBezTo>
                      <a:pt x="54" y="4"/>
                      <a:pt x="51" y="6"/>
                      <a:pt x="47" y="8"/>
                    </a:cubicBezTo>
                    <a:cubicBezTo>
                      <a:pt x="47" y="9"/>
                      <a:pt x="46" y="9"/>
                      <a:pt x="45" y="10"/>
                    </a:cubicBezTo>
                    <a:cubicBezTo>
                      <a:pt x="45" y="10"/>
                      <a:pt x="45" y="10"/>
                      <a:pt x="45" y="9"/>
                    </a:cubicBezTo>
                    <a:cubicBezTo>
                      <a:pt x="43" y="8"/>
                      <a:pt x="39" y="7"/>
                      <a:pt x="36" y="9"/>
                    </a:cubicBezTo>
                    <a:cubicBezTo>
                      <a:pt x="31" y="5"/>
                      <a:pt x="24" y="5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4"/>
                      <a:pt x="17" y="17"/>
                      <a:pt x="18" y="21"/>
                    </a:cubicBezTo>
                    <a:cubicBezTo>
                      <a:pt x="14" y="23"/>
                      <a:pt x="11" y="29"/>
                      <a:pt x="9" y="33"/>
                    </a:cubicBezTo>
                    <a:cubicBezTo>
                      <a:pt x="8" y="36"/>
                      <a:pt x="4" y="44"/>
                      <a:pt x="10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3" y="41"/>
                      <a:pt x="14" y="36"/>
                      <a:pt x="16" y="33"/>
                    </a:cubicBezTo>
                    <a:cubicBezTo>
                      <a:pt x="17" y="31"/>
                      <a:pt x="19" y="28"/>
                      <a:pt x="20" y="25"/>
                    </a:cubicBezTo>
                    <a:cubicBezTo>
                      <a:pt x="22" y="27"/>
                      <a:pt x="24" y="29"/>
                      <a:pt x="28" y="29"/>
                    </a:cubicBezTo>
                    <a:cubicBezTo>
                      <a:pt x="31" y="30"/>
                      <a:pt x="34" y="28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3" y="30"/>
                      <a:pt x="28" y="35"/>
                      <a:pt x="25" y="40"/>
                    </a:cubicBezTo>
                    <a:cubicBezTo>
                      <a:pt x="18" y="48"/>
                      <a:pt x="9" y="55"/>
                      <a:pt x="1" y="63"/>
                    </a:cubicBezTo>
                    <a:cubicBezTo>
                      <a:pt x="0" y="63"/>
                      <a:pt x="1" y="65"/>
                      <a:pt x="2" y="65"/>
                    </a:cubicBezTo>
                    <a:cubicBezTo>
                      <a:pt x="8" y="66"/>
                      <a:pt x="13" y="61"/>
                      <a:pt x="17" y="56"/>
                    </a:cubicBezTo>
                    <a:cubicBezTo>
                      <a:pt x="17" y="56"/>
                      <a:pt x="18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0" y="61"/>
                      <a:pt x="24" y="64"/>
                      <a:pt x="28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37" y="62"/>
                      <a:pt x="40" y="51"/>
                      <a:pt x="3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6" name="Freeform 276"/>
              <p:cNvSpPr/>
              <p:nvPr/>
            </p:nvSpPr>
            <p:spPr bwMode="auto">
              <a:xfrm>
                <a:off x="4125" y="1910"/>
                <a:ext cx="126" cy="107"/>
              </a:xfrm>
              <a:custGeom>
                <a:avLst/>
                <a:gdLst>
                  <a:gd name="T0" fmla="*/ 40 w 53"/>
                  <a:gd name="T1" fmla="*/ 4 h 45"/>
                  <a:gd name="T2" fmla="*/ 11 w 53"/>
                  <a:gd name="T3" fmla="*/ 24 h 45"/>
                  <a:gd name="T4" fmla="*/ 11 w 53"/>
                  <a:gd name="T5" fmla="*/ 24 h 45"/>
                  <a:gd name="T6" fmla="*/ 5 w 53"/>
                  <a:gd name="T7" fmla="*/ 26 h 45"/>
                  <a:gd name="T8" fmla="*/ 1 w 53"/>
                  <a:gd name="T9" fmla="*/ 35 h 45"/>
                  <a:gd name="T10" fmla="*/ 1 w 53"/>
                  <a:gd name="T11" fmla="*/ 36 h 45"/>
                  <a:gd name="T12" fmla="*/ 9 w 53"/>
                  <a:gd name="T13" fmla="*/ 44 h 45"/>
                  <a:gd name="T14" fmla="*/ 9 w 53"/>
                  <a:gd name="T15" fmla="*/ 44 h 45"/>
                  <a:gd name="T16" fmla="*/ 19 w 53"/>
                  <a:gd name="T17" fmla="*/ 40 h 45"/>
                  <a:gd name="T18" fmla="*/ 21 w 53"/>
                  <a:gd name="T19" fmla="*/ 34 h 45"/>
                  <a:gd name="T20" fmla="*/ 21 w 53"/>
                  <a:gd name="T21" fmla="*/ 32 h 45"/>
                  <a:gd name="T22" fmla="*/ 33 w 53"/>
                  <a:gd name="T23" fmla="*/ 24 h 45"/>
                  <a:gd name="T24" fmla="*/ 47 w 53"/>
                  <a:gd name="T25" fmla="*/ 14 h 45"/>
                  <a:gd name="T26" fmla="*/ 40 w 53"/>
                  <a:gd name="T27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45">
                    <a:moveTo>
                      <a:pt x="40" y="4"/>
                    </a:moveTo>
                    <a:cubicBezTo>
                      <a:pt x="31" y="11"/>
                      <a:pt x="18" y="15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7" y="25"/>
                      <a:pt x="5" y="26"/>
                    </a:cubicBezTo>
                    <a:cubicBezTo>
                      <a:pt x="2" y="28"/>
                      <a:pt x="0" y="32"/>
                      <a:pt x="1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2" y="40"/>
                      <a:pt x="5" y="43"/>
                      <a:pt x="9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3" y="45"/>
                      <a:pt x="17" y="43"/>
                      <a:pt x="19" y="40"/>
                    </a:cubicBezTo>
                    <a:cubicBezTo>
                      <a:pt x="20" y="38"/>
                      <a:pt x="21" y="37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5" y="30"/>
                      <a:pt x="29" y="27"/>
                      <a:pt x="33" y="24"/>
                    </a:cubicBezTo>
                    <a:cubicBezTo>
                      <a:pt x="38" y="21"/>
                      <a:pt x="43" y="18"/>
                      <a:pt x="47" y="14"/>
                    </a:cubicBezTo>
                    <a:cubicBezTo>
                      <a:pt x="53" y="9"/>
                      <a:pt x="46" y="0"/>
                      <a:pt x="4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7" name="Freeform 277"/>
              <p:cNvSpPr/>
              <p:nvPr/>
            </p:nvSpPr>
            <p:spPr bwMode="auto">
              <a:xfrm>
                <a:off x="4248" y="2036"/>
                <a:ext cx="52" cy="47"/>
              </a:xfrm>
              <a:custGeom>
                <a:avLst/>
                <a:gdLst>
                  <a:gd name="T0" fmla="*/ 16 w 22"/>
                  <a:gd name="T1" fmla="*/ 3 h 20"/>
                  <a:gd name="T2" fmla="*/ 13 w 22"/>
                  <a:gd name="T3" fmla="*/ 2 h 20"/>
                  <a:gd name="T4" fmla="*/ 4 w 22"/>
                  <a:gd name="T5" fmla="*/ 3 h 20"/>
                  <a:gd name="T6" fmla="*/ 4 w 22"/>
                  <a:gd name="T7" fmla="*/ 3 h 20"/>
                  <a:gd name="T8" fmla="*/ 0 w 22"/>
                  <a:gd name="T9" fmla="*/ 11 h 20"/>
                  <a:gd name="T10" fmla="*/ 0 w 22"/>
                  <a:gd name="T11" fmla="*/ 12 h 20"/>
                  <a:gd name="T12" fmla="*/ 11 w 22"/>
                  <a:gd name="T13" fmla="*/ 20 h 20"/>
                  <a:gd name="T14" fmla="*/ 14 w 22"/>
                  <a:gd name="T15" fmla="*/ 19 h 20"/>
                  <a:gd name="T16" fmla="*/ 16 w 22"/>
                  <a:gd name="T1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0">
                    <a:moveTo>
                      <a:pt x="16" y="3"/>
                    </a:moveTo>
                    <a:cubicBezTo>
                      <a:pt x="15" y="3"/>
                      <a:pt x="14" y="2"/>
                      <a:pt x="13" y="2"/>
                    </a:cubicBezTo>
                    <a:cubicBezTo>
                      <a:pt x="10" y="0"/>
                      <a:pt x="6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5"/>
                      <a:pt x="0" y="9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7"/>
                      <a:pt x="5" y="20"/>
                      <a:pt x="11" y="20"/>
                    </a:cubicBezTo>
                    <a:cubicBezTo>
                      <a:pt x="12" y="20"/>
                      <a:pt x="13" y="19"/>
                      <a:pt x="14" y="19"/>
                    </a:cubicBezTo>
                    <a:cubicBezTo>
                      <a:pt x="20" y="17"/>
                      <a:pt x="22" y="7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8" name="Freeform 278"/>
              <p:cNvSpPr/>
              <p:nvPr/>
            </p:nvSpPr>
            <p:spPr bwMode="auto">
              <a:xfrm>
                <a:off x="4298" y="1979"/>
                <a:ext cx="64" cy="59"/>
              </a:xfrm>
              <a:custGeom>
                <a:avLst/>
                <a:gdLst>
                  <a:gd name="T0" fmla="*/ 13 w 27"/>
                  <a:gd name="T1" fmla="*/ 10 h 25"/>
                  <a:gd name="T2" fmla="*/ 16 w 27"/>
                  <a:gd name="T3" fmla="*/ 9 h 25"/>
                  <a:gd name="T4" fmla="*/ 20 w 27"/>
                  <a:gd name="T5" fmla="*/ 6 h 25"/>
                  <a:gd name="T6" fmla="*/ 26 w 27"/>
                  <a:gd name="T7" fmla="*/ 1 h 25"/>
                  <a:gd name="T8" fmla="*/ 26 w 27"/>
                  <a:gd name="T9" fmla="*/ 0 h 25"/>
                  <a:gd name="T10" fmla="*/ 16 w 27"/>
                  <a:gd name="T11" fmla="*/ 4 h 25"/>
                  <a:gd name="T12" fmla="*/ 13 w 27"/>
                  <a:gd name="T13" fmla="*/ 7 h 25"/>
                  <a:gd name="T14" fmla="*/ 12 w 27"/>
                  <a:gd name="T15" fmla="*/ 10 h 25"/>
                  <a:gd name="T16" fmla="*/ 12 w 27"/>
                  <a:gd name="T17" fmla="*/ 10 h 25"/>
                  <a:gd name="T18" fmla="*/ 7 w 27"/>
                  <a:gd name="T19" fmla="*/ 10 h 25"/>
                  <a:gd name="T20" fmla="*/ 2 w 27"/>
                  <a:gd name="T21" fmla="*/ 19 h 25"/>
                  <a:gd name="T22" fmla="*/ 13 w 27"/>
                  <a:gd name="T23" fmla="*/ 21 h 25"/>
                  <a:gd name="T24" fmla="*/ 16 w 27"/>
                  <a:gd name="T25" fmla="*/ 13 h 25"/>
                  <a:gd name="T26" fmla="*/ 13 w 27"/>
                  <a:gd name="T27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5">
                    <a:moveTo>
                      <a:pt x="13" y="10"/>
                    </a:moveTo>
                    <a:cubicBezTo>
                      <a:pt x="14" y="10"/>
                      <a:pt x="15" y="9"/>
                      <a:pt x="16" y="9"/>
                    </a:cubicBezTo>
                    <a:cubicBezTo>
                      <a:pt x="17" y="8"/>
                      <a:pt x="18" y="7"/>
                      <a:pt x="20" y="6"/>
                    </a:cubicBezTo>
                    <a:cubicBezTo>
                      <a:pt x="22" y="5"/>
                      <a:pt x="25" y="3"/>
                      <a:pt x="26" y="1"/>
                    </a:cubicBezTo>
                    <a:cubicBezTo>
                      <a:pt x="27" y="0"/>
                      <a:pt x="26" y="0"/>
                      <a:pt x="26" y="0"/>
                    </a:cubicBezTo>
                    <a:cubicBezTo>
                      <a:pt x="22" y="0"/>
                      <a:pt x="19" y="2"/>
                      <a:pt x="16" y="4"/>
                    </a:cubicBezTo>
                    <a:cubicBezTo>
                      <a:pt x="15" y="5"/>
                      <a:pt x="14" y="6"/>
                      <a:pt x="13" y="7"/>
                    </a:cubicBezTo>
                    <a:cubicBezTo>
                      <a:pt x="12" y="8"/>
                      <a:pt x="12" y="9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0" y="9"/>
                      <a:pt x="9" y="10"/>
                      <a:pt x="7" y="10"/>
                    </a:cubicBezTo>
                    <a:cubicBezTo>
                      <a:pt x="2" y="10"/>
                      <a:pt x="0" y="15"/>
                      <a:pt x="2" y="19"/>
                    </a:cubicBezTo>
                    <a:cubicBezTo>
                      <a:pt x="3" y="23"/>
                      <a:pt x="10" y="25"/>
                      <a:pt x="13" y="21"/>
                    </a:cubicBezTo>
                    <a:cubicBezTo>
                      <a:pt x="15" y="18"/>
                      <a:pt x="17" y="16"/>
                      <a:pt x="16" y="13"/>
                    </a:cubicBezTo>
                    <a:cubicBezTo>
                      <a:pt x="15" y="12"/>
                      <a:pt x="14" y="11"/>
                      <a:pt x="1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79" name="Freeform 279"/>
              <p:cNvSpPr/>
              <p:nvPr/>
            </p:nvSpPr>
            <p:spPr bwMode="auto">
              <a:xfrm>
                <a:off x="4345" y="1901"/>
                <a:ext cx="74" cy="68"/>
              </a:xfrm>
              <a:custGeom>
                <a:avLst/>
                <a:gdLst>
                  <a:gd name="T0" fmla="*/ 29 w 31"/>
                  <a:gd name="T1" fmla="*/ 12 h 29"/>
                  <a:gd name="T2" fmla="*/ 29 w 31"/>
                  <a:gd name="T3" fmla="*/ 12 h 29"/>
                  <a:gd name="T4" fmla="*/ 30 w 31"/>
                  <a:gd name="T5" fmla="*/ 6 h 29"/>
                  <a:gd name="T6" fmla="*/ 27 w 31"/>
                  <a:gd name="T7" fmla="*/ 2 h 29"/>
                  <a:gd name="T8" fmla="*/ 22 w 31"/>
                  <a:gd name="T9" fmla="*/ 3 h 29"/>
                  <a:gd name="T10" fmla="*/ 22 w 31"/>
                  <a:gd name="T11" fmla="*/ 3 h 29"/>
                  <a:gd name="T12" fmla="*/ 21 w 31"/>
                  <a:gd name="T13" fmla="*/ 2 h 29"/>
                  <a:gd name="T14" fmla="*/ 10 w 31"/>
                  <a:gd name="T15" fmla="*/ 2 h 29"/>
                  <a:gd name="T16" fmla="*/ 3 w 31"/>
                  <a:gd name="T17" fmla="*/ 20 h 29"/>
                  <a:gd name="T18" fmla="*/ 18 w 31"/>
                  <a:gd name="T19" fmla="*/ 28 h 29"/>
                  <a:gd name="T20" fmla="*/ 29 w 31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29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0"/>
                      <a:pt x="31" y="8"/>
                      <a:pt x="30" y="6"/>
                    </a:cubicBezTo>
                    <a:cubicBezTo>
                      <a:pt x="30" y="4"/>
                      <a:pt x="29" y="3"/>
                      <a:pt x="27" y="2"/>
                    </a:cubicBezTo>
                    <a:cubicBezTo>
                      <a:pt x="25" y="2"/>
                      <a:pt x="24" y="2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1" y="2"/>
                      <a:pt x="21" y="2"/>
                    </a:cubicBezTo>
                    <a:cubicBezTo>
                      <a:pt x="17" y="0"/>
                      <a:pt x="14" y="0"/>
                      <a:pt x="10" y="2"/>
                    </a:cubicBezTo>
                    <a:cubicBezTo>
                      <a:pt x="3" y="5"/>
                      <a:pt x="0" y="13"/>
                      <a:pt x="3" y="20"/>
                    </a:cubicBezTo>
                    <a:cubicBezTo>
                      <a:pt x="6" y="25"/>
                      <a:pt x="12" y="29"/>
                      <a:pt x="18" y="28"/>
                    </a:cubicBezTo>
                    <a:cubicBezTo>
                      <a:pt x="25" y="27"/>
                      <a:pt x="30" y="20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0" name="Freeform 280"/>
              <p:cNvSpPr/>
              <p:nvPr/>
            </p:nvSpPr>
            <p:spPr bwMode="auto">
              <a:xfrm>
                <a:off x="4430" y="1808"/>
                <a:ext cx="76" cy="71"/>
              </a:xfrm>
              <a:custGeom>
                <a:avLst/>
                <a:gdLst>
                  <a:gd name="T0" fmla="*/ 27 w 32"/>
                  <a:gd name="T1" fmla="*/ 3 h 30"/>
                  <a:gd name="T2" fmla="*/ 14 w 32"/>
                  <a:gd name="T3" fmla="*/ 6 h 30"/>
                  <a:gd name="T4" fmla="*/ 7 w 32"/>
                  <a:gd name="T5" fmla="*/ 12 h 30"/>
                  <a:gd name="T6" fmla="*/ 3 w 32"/>
                  <a:gd name="T7" fmla="*/ 20 h 30"/>
                  <a:gd name="T8" fmla="*/ 13 w 32"/>
                  <a:gd name="T9" fmla="*/ 25 h 30"/>
                  <a:gd name="T10" fmla="*/ 18 w 32"/>
                  <a:gd name="T11" fmla="*/ 21 h 30"/>
                  <a:gd name="T12" fmla="*/ 25 w 32"/>
                  <a:gd name="T13" fmla="*/ 15 h 30"/>
                  <a:gd name="T14" fmla="*/ 27 w 32"/>
                  <a:gd name="T1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0">
                    <a:moveTo>
                      <a:pt x="27" y="3"/>
                    </a:moveTo>
                    <a:cubicBezTo>
                      <a:pt x="23" y="0"/>
                      <a:pt x="18" y="4"/>
                      <a:pt x="14" y="6"/>
                    </a:cubicBezTo>
                    <a:cubicBezTo>
                      <a:pt x="11" y="7"/>
                      <a:pt x="9" y="10"/>
                      <a:pt x="7" y="12"/>
                    </a:cubicBezTo>
                    <a:cubicBezTo>
                      <a:pt x="5" y="15"/>
                      <a:pt x="5" y="17"/>
                      <a:pt x="3" y="20"/>
                    </a:cubicBezTo>
                    <a:cubicBezTo>
                      <a:pt x="0" y="25"/>
                      <a:pt x="9" y="30"/>
                      <a:pt x="13" y="25"/>
                    </a:cubicBezTo>
                    <a:cubicBezTo>
                      <a:pt x="14" y="24"/>
                      <a:pt x="17" y="23"/>
                      <a:pt x="18" y="21"/>
                    </a:cubicBezTo>
                    <a:cubicBezTo>
                      <a:pt x="21" y="20"/>
                      <a:pt x="23" y="18"/>
                      <a:pt x="25" y="15"/>
                    </a:cubicBezTo>
                    <a:cubicBezTo>
                      <a:pt x="27" y="12"/>
                      <a:pt x="32" y="6"/>
                      <a:pt x="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1" name="Freeform 281"/>
              <p:cNvSpPr/>
              <p:nvPr/>
            </p:nvSpPr>
            <p:spPr bwMode="auto">
              <a:xfrm>
                <a:off x="4497" y="1638"/>
                <a:ext cx="132" cy="111"/>
              </a:xfrm>
              <a:custGeom>
                <a:avLst/>
                <a:gdLst>
                  <a:gd name="T0" fmla="*/ 55 w 56"/>
                  <a:gd name="T1" fmla="*/ 15 h 47"/>
                  <a:gd name="T2" fmla="*/ 55 w 56"/>
                  <a:gd name="T3" fmla="*/ 14 h 47"/>
                  <a:gd name="T4" fmla="*/ 53 w 56"/>
                  <a:gd name="T5" fmla="*/ 3 h 47"/>
                  <a:gd name="T6" fmla="*/ 43 w 56"/>
                  <a:gd name="T7" fmla="*/ 5 h 47"/>
                  <a:gd name="T8" fmla="*/ 42 w 56"/>
                  <a:gd name="T9" fmla="*/ 5 h 47"/>
                  <a:gd name="T10" fmla="*/ 38 w 56"/>
                  <a:gd name="T11" fmla="*/ 6 h 47"/>
                  <a:gd name="T12" fmla="*/ 38 w 56"/>
                  <a:gd name="T13" fmla="*/ 6 h 47"/>
                  <a:gd name="T14" fmla="*/ 30 w 56"/>
                  <a:gd name="T15" fmla="*/ 11 h 47"/>
                  <a:gd name="T16" fmla="*/ 28 w 56"/>
                  <a:gd name="T17" fmla="*/ 21 h 47"/>
                  <a:gd name="T18" fmla="*/ 23 w 56"/>
                  <a:gd name="T19" fmla="*/ 21 h 47"/>
                  <a:gd name="T20" fmla="*/ 22 w 56"/>
                  <a:gd name="T21" fmla="*/ 21 h 47"/>
                  <a:gd name="T22" fmla="*/ 22 w 56"/>
                  <a:gd name="T23" fmla="*/ 21 h 47"/>
                  <a:gd name="T24" fmla="*/ 19 w 56"/>
                  <a:gd name="T25" fmla="*/ 21 h 47"/>
                  <a:gd name="T26" fmla="*/ 10 w 56"/>
                  <a:gd name="T27" fmla="*/ 24 h 47"/>
                  <a:gd name="T28" fmla="*/ 7 w 56"/>
                  <a:gd name="T29" fmla="*/ 28 h 47"/>
                  <a:gd name="T30" fmla="*/ 8 w 56"/>
                  <a:gd name="T31" fmla="*/ 27 h 47"/>
                  <a:gd name="T32" fmla="*/ 5 w 56"/>
                  <a:gd name="T33" fmla="*/ 29 h 47"/>
                  <a:gd name="T34" fmla="*/ 13 w 56"/>
                  <a:gd name="T35" fmla="*/ 47 h 47"/>
                  <a:gd name="T36" fmla="*/ 22 w 56"/>
                  <a:gd name="T37" fmla="*/ 45 h 47"/>
                  <a:gd name="T38" fmla="*/ 29 w 56"/>
                  <a:gd name="T39" fmla="*/ 39 h 47"/>
                  <a:gd name="T40" fmla="*/ 31 w 56"/>
                  <a:gd name="T41" fmla="*/ 34 h 47"/>
                  <a:gd name="T42" fmla="*/ 31 w 56"/>
                  <a:gd name="T43" fmla="*/ 33 h 47"/>
                  <a:gd name="T44" fmla="*/ 32 w 56"/>
                  <a:gd name="T45" fmla="*/ 32 h 47"/>
                  <a:gd name="T46" fmla="*/ 33 w 56"/>
                  <a:gd name="T47" fmla="*/ 29 h 47"/>
                  <a:gd name="T48" fmla="*/ 50 w 56"/>
                  <a:gd name="T49" fmla="*/ 26 h 47"/>
                  <a:gd name="T50" fmla="*/ 55 w 56"/>
                  <a:gd name="T51" fmla="*/ 1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7">
                    <a:moveTo>
                      <a:pt x="55" y="15"/>
                    </a:moveTo>
                    <a:cubicBezTo>
                      <a:pt x="55" y="15"/>
                      <a:pt x="55" y="14"/>
                      <a:pt x="55" y="14"/>
                    </a:cubicBezTo>
                    <a:cubicBezTo>
                      <a:pt x="55" y="10"/>
                      <a:pt x="56" y="6"/>
                      <a:pt x="53" y="3"/>
                    </a:cubicBezTo>
                    <a:cubicBezTo>
                      <a:pt x="49" y="0"/>
                      <a:pt x="46" y="3"/>
                      <a:pt x="43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5" y="7"/>
                      <a:pt x="32" y="8"/>
                      <a:pt x="30" y="11"/>
                    </a:cubicBezTo>
                    <a:cubicBezTo>
                      <a:pt x="28" y="14"/>
                      <a:pt x="27" y="18"/>
                      <a:pt x="28" y="21"/>
                    </a:cubicBezTo>
                    <a:cubicBezTo>
                      <a:pt x="27" y="21"/>
                      <a:pt x="25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1" y="21"/>
                      <a:pt x="20" y="21"/>
                      <a:pt x="19" y="21"/>
                    </a:cubicBezTo>
                    <a:cubicBezTo>
                      <a:pt x="16" y="21"/>
                      <a:pt x="12" y="22"/>
                      <a:pt x="10" y="24"/>
                    </a:cubicBezTo>
                    <a:cubicBezTo>
                      <a:pt x="9" y="25"/>
                      <a:pt x="8" y="26"/>
                      <a:pt x="7" y="28"/>
                    </a:cubicBezTo>
                    <a:cubicBezTo>
                      <a:pt x="6" y="28"/>
                      <a:pt x="6" y="28"/>
                      <a:pt x="8" y="27"/>
                    </a:cubicBezTo>
                    <a:cubicBezTo>
                      <a:pt x="7" y="27"/>
                      <a:pt x="6" y="28"/>
                      <a:pt x="5" y="29"/>
                    </a:cubicBezTo>
                    <a:cubicBezTo>
                      <a:pt x="0" y="35"/>
                      <a:pt x="4" y="46"/>
                      <a:pt x="13" y="47"/>
                    </a:cubicBezTo>
                    <a:cubicBezTo>
                      <a:pt x="16" y="47"/>
                      <a:pt x="19" y="47"/>
                      <a:pt x="22" y="45"/>
                    </a:cubicBezTo>
                    <a:cubicBezTo>
                      <a:pt x="25" y="44"/>
                      <a:pt x="28" y="41"/>
                      <a:pt x="29" y="39"/>
                    </a:cubicBezTo>
                    <a:cubicBezTo>
                      <a:pt x="30" y="37"/>
                      <a:pt x="31" y="36"/>
                      <a:pt x="31" y="34"/>
                    </a:cubicBezTo>
                    <a:cubicBezTo>
                      <a:pt x="31" y="34"/>
                      <a:pt x="31" y="34"/>
                      <a:pt x="31" y="33"/>
                    </a:cubicBezTo>
                    <a:cubicBezTo>
                      <a:pt x="32" y="33"/>
                      <a:pt x="32" y="33"/>
                      <a:pt x="32" y="32"/>
                    </a:cubicBezTo>
                    <a:cubicBezTo>
                      <a:pt x="32" y="31"/>
                      <a:pt x="33" y="30"/>
                      <a:pt x="33" y="29"/>
                    </a:cubicBezTo>
                    <a:cubicBezTo>
                      <a:pt x="38" y="32"/>
                      <a:pt x="46" y="32"/>
                      <a:pt x="50" y="26"/>
                    </a:cubicBezTo>
                    <a:cubicBezTo>
                      <a:pt x="53" y="23"/>
                      <a:pt x="55" y="19"/>
                      <a:pt x="5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2" name="Freeform 282"/>
              <p:cNvSpPr/>
              <p:nvPr/>
            </p:nvSpPr>
            <p:spPr bwMode="auto">
              <a:xfrm>
                <a:off x="4603" y="1474"/>
                <a:ext cx="66" cy="161"/>
              </a:xfrm>
              <a:custGeom>
                <a:avLst/>
                <a:gdLst>
                  <a:gd name="T0" fmla="*/ 21 w 28"/>
                  <a:gd name="T1" fmla="*/ 48 h 68"/>
                  <a:gd name="T2" fmla="*/ 17 w 28"/>
                  <a:gd name="T3" fmla="*/ 45 h 68"/>
                  <a:gd name="T4" fmla="*/ 25 w 28"/>
                  <a:gd name="T5" fmla="*/ 30 h 68"/>
                  <a:gd name="T6" fmla="*/ 24 w 28"/>
                  <a:gd name="T7" fmla="*/ 20 h 68"/>
                  <a:gd name="T8" fmla="*/ 23 w 28"/>
                  <a:gd name="T9" fmla="*/ 4 h 68"/>
                  <a:gd name="T10" fmla="*/ 12 w 28"/>
                  <a:gd name="T11" fmla="*/ 2 h 68"/>
                  <a:gd name="T12" fmla="*/ 5 w 28"/>
                  <a:gd name="T13" fmla="*/ 19 h 68"/>
                  <a:gd name="T14" fmla="*/ 5 w 28"/>
                  <a:gd name="T15" fmla="*/ 36 h 68"/>
                  <a:gd name="T16" fmla="*/ 10 w 28"/>
                  <a:gd name="T17" fmla="*/ 44 h 68"/>
                  <a:gd name="T18" fmla="*/ 3 w 28"/>
                  <a:gd name="T19" fmla="*/ 48 h 68"/>
                  <a:gd name="T20" fmla="*/ 3 w 28"/>
                  <a:gd name="T21" fmla="*/ 48 h 68"/>
                  <a:gd name="T22" fmla="*/ 1 w 28"/>
                  <a:gd name="T23" fmla="*/ 51 h 68"/>
                  <a:gd name="T24" fmla="*/ 1 w 28"/>
                  <a:gd name="T25" fmla="*/ 51 h 68"/>
                  <a:gd name="T26" fmla="*/ 1 w 28"/>
                  <a:gd name="T27" fmla="*/ 51 h 68"/>
                  <a:gd name="T28" fmla="*/ 1 w 28"/>
                  <a:gd name="T29" fmla="*/ 52 h 68"/>
                  <a:gd name="T30" fmla="*/ 1 w 28"/>
                  <a:gd name="T31" fmla="*/ 52 h 68"/>
                  <a:gd name="T32" fmla="*/ 0 w 28"/>
                  <a:gd name="T33" fmla="*/ 59 h 68"/>
                  <a:gd name="T34" fmla="*/ 1 w 28"/>
                  <a:gd name="T35" fmla="*/ 59 h 68"/>
                  <a:gd name="T36" fmla="*/ 1 w 28"/>
                  <a:gd name="T37" fmla="*/ 60 h 68"/>
                  <a:gd name="T38" fmla="*/ 1 w 28"/>
                  <a:gd name="T39" fmla="*/ 61 h 68"/>
                  <a:gd name="T40" fmla="*/ 2 w 28"/>
                  <a:gd name="T41" fmla="*/ 62 h 68"/>
                  <a:gd name="T42" fmla="*/ 3 w 28"/>
                  <a:gd name="T43" fmla="*/ 63 h 68"/>
                  <a:gd name="T44" fmla="*/ 3 w 28"/>
                  <a:gd name="T45" fmla="*/ 63 h 68"/>
                  <a:gd name="T46" fmla="*/ 14 w 28"/>
                  <a:gd name="T47" fmla="*/ 68 h 68"/>
                  <a:gd name="T48" fmla="*/ 23 w 28"/>
                  <a:gd name="T49" fmla="*/ 61 h 68"/>
                  <a:gd name="T50" fmla="*/ 23 w 28"/>
                  <a:gd name="T51" fmla="*/ 60 h 68"/>
                  <a:gd name="T52" fmla="*/ 21 w 28"/>
                  <a:gd name="T53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" h="68">
                    <a:moveTo>
                      <a:pt x="21" y="48"/>
                    </a:moveTo>
                    <a:cubicBezTo>
                      <a:pt x="20" y="47"/>
                      <a:pt x="19" y="45"/>
                      <a:pt x="17" y="45"/>
                    </a:cubicBezTo>
                    <a:cubicBezTo>
                      <a:pt x="23" y="43"/>
                      <a:pt x="28" y="38"/>
                      <a:pt x="25" y="30"/>
                    </a:cubicBezTo>
                    <a:cubicBezTo>
                      <a:pt x="23" y="28"/>
                      <a:pt x="23" y="24"/>
                      <a:pt x="24" y="20"/>
                    </a:cubicBezTo>
                    <a:cubicBezTo>
                      <a:pt x="24" y="15"/>
                      <a:pt x="27" y="9"/>
                      <a:pt x="23" y="4"/>
                    </a:cubicBezTo>
                    <a:cubicBezTo>
                      <a:pt x="20" y="1"/>
                      <a:pt x="16" y="0"/>
                      <a:pt x="12" y="2"/>
                    </a:cubicBezTo>
                    <a:cubicBezTo>
                      <a:pt x="5" y="5"/>
                      <a:pt x="5" y="12"/>
                      <a:pt x="5" y="19"/>
                    </a:cubicBezTo>
                    <a:cubicBezTo>
                      <a:pt x="4" y="25"/>
                      <a:pt x="4" y="31"/>
                      <a:pt x="5" y="36"/>
                    </a:cubicBezTo>
                    <a:cubicBezTo>
                      <a:pt x="5" y="40"/>
                      <a:pt x="7" y="43"/>
                      <a:pt x="10" y="44"/>
                    </a:cubicBezTo>
                    <a:cubicBezTo>
                      <a:pt x="7" y="44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9"/>
                      <a:pt x="1" y="50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2"/>
                      <a:pt x="1" y="52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54"/>
                      <a:pt x="0" y="57"/>
                      <a:pt x="0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60"/>
                      <a:pt x="1" y="60"/>
                    </a:cubicBezTo>
                    <a:cubicBezTo>
                      <a:pt x="1" y="60"/>
                      <a:pt x="1" y="61"/>
                      <a:pt x="1" y="61"/>
                    </a:cubicBezTo>
                    <a:cubicBezTo>
                      <a:pt x="1" y="61"/>
                      <a:pt x="1" y="61"/>
                      <a:pt x="2" y="62"/>
                    </a:cubicBezTo>
                    <a:cubicBezTo>
                      <a:pt x="2" y="62"/>
                      <a:pt x="2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6" y="66"/>
                      <a:pt x="9" y="68"/>
                      <a:pt x="14" y="68"/>
                    </a:cubicBezTo>
                    <a:cubicBezTo>
                      <a:pt x="18" y="67"/>
                      <a:pt x="21" y="64"/>
                      <a:pt x="23" y="61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5" y="56"/>
                      <a:pt x="24" y="51"/>
                      <a:pt x="21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3" name="Freeform 283"/>
              <p:cNvSpPr/>
              <p:nvPr/>
            </p:nvSpPr>
            <p:spPr bwMode="auto">
              <a:xfrm>
                <a:off x="4471" y="1230"/>
                <a:ext cx="30" cy="55"/>
              </a:xfrm>
              <a:custGeom>
                <a:avLst/>
                <a:gdLst>
                  <a:gd name="T0" fmla="*/ 12 w 13"/>
                  <a:gd name="T1" fmla="*/ 12 h 23"/>
                  <a:gd name="T2" fmla="*/ 10 w 13"/>
                  <a:gd name="T3" fmla="*/ 7 h 23"/>
                  <a:gd name="T4" fmla="*/ 9 w 13"/>
                  <a:gd name="T5" fmla="*/ 1 h 23"/>
                  <a:gd name="T6" fmla="*/ 7 w 13"/>
                  <a:gd name="T7" fmla="*/ 1 h 23"/>
                  <a:gd name="T8" fmla="*/ 7 w 13"/>
                  <a:gd name="T9" fmla="*/ 1 h 23"/>
                  <a:gd name="T10" fmla="*/ 6 w 13"/>
                  <a:gd name="T11" fmla="*/ 1 h 23"/>
                  <a:gd name="T12" fmla="*/ 6 w 13"/>
                  <a:gd name="T13" fmla="*/ 2 h 23"/>
                  <a:gd name="T14" fmla="*/ 5 w 13"/>
                  <a:gd name="T15" fmla="*/ 8 h 23"/>
                  <a:gd name="T16" fmla="*/ 4 w 13"/>
                  <a:gd name="T17" fmla="*/ 9 h 23"/>
                  <a:gd name="T18" fmla="*/ 4 w 13"/>
                  <a:gd name="T19" fmla="*/ 21 h 23"/>
                  <a:gd name="T20" fmla="*/ 12 w 13"/>
                  <a:gd name="T21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3">
                    <a:moveTo>
                      <a:pt x="12" y="12"/>
                    </a:moveTo>
                    <a:cubicBezTo>
                      <a:pt x="13" y="10"/>
                      <a:pt x="12" y="7"/>
                      <a:pt x="10" y="7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5" y="6"/>
                      <a:pt x="5" y="8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3" y="12"/>
                      <a:pt x="0" y="19"/>
                      <a:pt x="4" y="21"/>
                    </a:cubicBezTo>
                    <a:cubicBezTo>
                      <a:pt x="10" y="23"/>
                      <a:pt x="10" y="15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4" name="Freeform 284"/>
              <p:cNvSpPr/>
              <p:nvPr/>
            </p:nvSpPr>
            <p:spPr bwMode="auto">
              <a:xfrm>
                <a:off x="4795" y="1510"/>
                <a:ext cx="57" cy="59"/>
              </a:xfrm>
              <a:custGeom>
                <a:avLst/>
                <a:gdLst>
                  <a:gd name="T0" fmla="*/ 16 w 24"/>
                  <a:gd name="T1" fmla="*/ 3 h 25"/>
                  <a:gd name="T2" fmla="*/ 2 w 24"/>
                  <a:gd name="T3" fmla="*/ 9 h 25"/>
                  <a:gd name="T4" fmla="*/ 8 w 24"/>
                  <a:gd name="T5" fmla="*/ 22 h 25"/>
                  <a:gd name="T6" fmla="*/ 21 w 24"/>
                  <a:gd name="T7" fmla="*/ 17 h 25"/>
                  <a:gd name="T8" fmla="*/ 16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6" y="3"/>
                    </a:moveTo>
                    <a:cubicBezTo>
                      <a:pt x="11" y="0"/>
                      <a:pt x="4" y="4"/>
                      <a:pt x="2" y="9"/>
                    </a:cubicBezTo>
                    <a:cubicBezTo>
                      <a:pt x="0" y="14"/>
                      <a:pt x="3" y="19"/>
                      <a:pt x="8" y="22"/>
                    </a:cubicBezTo>
                    <a:cubicBezTo>
                      <a:pt x="13" y="25"/>
                      <a:pt x="19" y="21"/>
                      <a:pt x="21" y="17"/>
                    </a:cubicBezTo>
                    <a:cubicBezTo>
                      <a:pt x="24" y="11"/>
                      <a:pt x="21" y="6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5" name="Freeform 285"/>
              <p:cNvSpPr/>
              <p:nvPr/>
            </p:nvSpPr>
            <p:spPr bwMode="auto">
              <a:xfrm>
                <a:off x="4821" y="1569"/>
                <a:ext cx="35" cy="52"/>
              </a:xfrm>
              <a:custGeom>
                <a:avLst/>
                <a:gdLst>
                  <a:gd name="T0" fmla="*/ 12 w 15"/>
                  <a:gd name="T1" fmla="*/ 16 h 22"/>
                  <a:gd name="T2" fmla="*/ 10 w 15"/>
                  <a:gd name="T3" fmla="*/ 13 h 22"/>
                  <a:gd name="T4" fmla="*/ 8 w 15"/>
                  <a:gd name="T5" fmla="*/ 9 h 22"/>
                  <a:gd name="T6" fmla="*/ 6 w 15"/>
                  <a:gd name="T7" fmla="*/ 3 h 22"/>
                  <a:gd name="T8" fmla="*/ 1 w 15"/>
                  <a:gd name="T9" fmla="*/ 4 h 22"/>
                  <a:gd name="T10" fmla="*/ 1 w 15"/>
                  <a:gd name="T11" fmla="*/ 8 h 22"/>
                  <a:gd name="T12" fmla="*/ 1 w 15"/>
                  <a:gd name="T13" fmla="*/ 13 h 22"/>
                  <a:gd name="T14" fmla="*/ 8 w 15"/>
                  <a:gd name="T15" fmla="*/ 21 h 22"/>
                  <a:gd name="T16" fmla="*/ 12 w 15"/>
                  <a:gd name="T1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2">
                    <a:moveTo>
                      <a:pt x="12" y="16"/>
                    </a:moveTo>
                    <a:cubicBezTo>
                      <a:pt x="11" y="15"/>
                      <a:pt x="11" y="14"/>
                      <a:pt x="10" y="13"/>
                    </a:cubicBezTo>
                    <a:cubicBezTo>
                      <a:pt x="9" y="12"/>
                      <a:pt x="9" y="10"/>
                      <a:pt x="8" y="9"/>
                    </a:cubicBezTo>
                    <a:cubicBezTo>
                      <a:pt x="7" y="7"/>
                      <a:pt x="7" y="5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10"/>
                      <a:pt x="1" y="11"/>
                      <a:pt x="1" y="13"/>
                    </a:cubicBezTo>
                    <a:cubicBezTo>
                      <a:pt x="1" y="17"/>
                      <a:pt x="4" y="20"/>
                      <a:pt x="8" y="21"/>
                    </a:cubicBezTo>
                    <a:cubicBezTo>
                      <a:pt x="11" y="22"/>
                      <a:pt x="15" y="19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6" name="Freeform 286"/>
              <p:cNvSpPr/>
              <p:nvPr/>
            </p:nvSpPr>
            <p:spPr bwMode="auto">
              <a:xfrm>
                <a:off x="4774" y="1605"/>
                <a:ext cx="19" cy="14"/>
              </a:xfrm>
              <a:custGeom>
                <a:avLst/>
                <a:gdLst>
                  <a:gd name="T0" fmla="*/ 5 w 8"/>
                  <a:gd name="T1" fmla="*/ 1 h 6"/>
                  <a:gd name="T2" fmla="*/ 0 w 8"/>
                  <a:gd name="T3" fmla="*/ 3 h 6"/>
                  <a:gd name="T4" fmla="*/ 1 w 8"/>
                  <a:gd name="T5" fmla="*/ 5 h 6"/>
                  <a:gd name="T6" fmla="*/ 5 w 8"/>
                  <a:gd name="T7" fmla="*/ 6 h 6"/>
                  <a:gd name="T8" fmla="*/ 5 w 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5" y="1"/>
                    </a:moveTo>
                    <a:cubicBezTo>
                      <a:pt x="3" y="1"/>
                      <a:pt x="1" y="1"/>
                      <a:pt x="0" y="3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8" y="5"/>
                      <a:pt x="8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7" name="Freeform 287"/>
              <p:cNvSpPr/>
              <p:nvPr/>
            </p:nvSpPr>
            <p:spPr bwMode="auto">
              <a:xfrm>
                <a:off x="4755" y="1621"/>
                <a:ext cx="30" cy="36"/>
              </a:xfrm>
              <a:custGeom>
                <a:avLst/>
                <a:gdLst>
                  <a:gd name="T0" fmla="*/ 8 w 13"/>
                  <a:gd name="T1" fmla="*/ 3 h 15"/>
                  <a:gd name="T2" fmla="*/ 3 w 13"/>
                  <a:gd name="T3" fmla="*/ 7 h 15"/>
                  <a:gd name="T4" fmla="*/ 5 w 13"/>
                  <a:gd name="T5" fmla="*/ 11 h 15"/>
                  <a:gd name="T6" fmla="*/ 9 w 13"/>
                  <a:gd name="T7" fmla="*/ 14 h 15"/>
                  <a:gd name="T8" fmla="*/ 12 w 13"/>
                  <a:gd name="T9" fmla="*/ 13 h 15"/>
                  <a:gd name="T10" fmla="*/ 8 w 13"/>
                  <a:gd name="T1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8" y="3"/>
                    </a:moveTo>
                    <a:cubicBezTo>
                      <a:pt x="5" y="0"/>
                      <a:pt x="0" y="4"/>
                      <a:pt x="3" y="7"/>
                    </a:cubicBezTo>
                    <a:cubicBezTo>
                      <a:pt x="4" y="8"/>
                      <a:pt x="5" y="9"/>
                      <a:pt x="5" y="11"/>
                    </a:cubicBezTo>
                    <a:cubicBezTo>
                      <a:pt x="6" y="13"/>
                      <a:pt x="7" y="14"/>
                      <a:pt x="9" y="14"/>
                    </a:cubicBezTo>
                    <a:cubicBezTo>
                      <a:pt x="10" y="15"/>
                      <a:pt x="11" y="14"/>
                      <a:pt x="12" y="13"/>
                    </a:cubicBezTo>
                    <a:cubicBezTo>
                      <a:pt x="13" y="10"/>
                      <a:pt x="10" y="6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8" name="Freeform 288"/>
              <p:cNvSpPr/>
              <p:nvPr/>
            </p:nvSpPr>
            <p:spPr bwMode="auto">
              <a:xfrm>
                <a:off x="4726" y="1668"/>
                <a:ext cx="57" cy="76"/>
              </a:xfrm>
              <a:custGeom>
                <a:avLst/>
                <a:gdLst>
                  <a:gd name="T0" fmla="*/ 17 w 24"/>
                  <a:gd name="T1" fmla="*/ 10 h 32"/>
                  <a:gd name="T2" fmla="*/ 17 w 24"/>
                  <a:gd name="T3" fmla="*/ 9 h 32"/>
                  <a:gd name="T4" fmla="*/ 17 w 24"/>
                  <a:gd name="T5" fmla="*/ 8 h 32"/>
                  <a:gd name="T6" fmla="*/ 12 w 24"/>
                  <a:gd name="T7" fmla="*/ 1 h 32"/>
                  <a:gd name="T8" fmla="*/ 3 w 24"/>
                  <a:gd name="T9" fmla="*/ 3 h 32"/>
                  <a:gd name="T10" fmla="*/ 2 w 24"/>
                  <a:gd name="T11" fmla="*/ 14 h 32"/>
                  <a:gd name="T12" fmla="*/ 1 w 24"/>
                  <a:gd name="T13" fmla="*/ 14 h 32"/>
                  <a:gd name="T14" fmla="*/ 1 w 24"/>
                  <a:gd name="T15" fmla="*/ 22 h 32"/>
                  <a:gd name="T16" fmla="*/ 9 w 24"/>
                  <a:gd name="T17" fmla="*/ 29 h 32"/>
                  <a:gd name="T18" fmla="*/ 22 w 24"/>
                  <a:gd name="T19" fmla="*/ 24 h 32"/>
                  <a:gd name="T20" fmla="*/ 17 w 24"/>
                  <a:gd name="T21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7" y="10"/>
                    </a:moveTo>
                    <a:cubicBezTo>
                      <a:pt x="17" y="10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5"/>
                      <a:pt x="15" y="3"/>
                      <a:pt x="12" y="1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2" y="14"/>
                      <a:pt x="2" y="14"/>
                      <a:pt x="1" y="14"/>
                    </a:cubicBezTo>
                    <a:cubicBezTo>
                      <a:pt x="0" y="16"/>
                      <a:pt x="0" y="20"/>
                      <a:pt x="1" y="22"/>
                    </a:cubicBezTo>
                    <a:cubicBezTo>
                      <a:pt x="3" y="26"/>
                      <a:pt x="6" y="28"/>
                      <a:pt x="9" y="29"/>
                    </a:cubicBezTo>
                    <a:cubicBezTo>
                      <a:pt x="14" y="32"/>
                      <a:pt x="20" y="28"/>
                      <a:pt x="22" y="24"/>
                    </a:cubicBezTo>
                    <a:cubicBezTo>
                      <a:pt x="24" y="19"/>
                      <a:pt x="22" y="12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89" name="Freeform 289"/>
              <p:cNvSpPr/>
              <p:nvPr/>
            </p:nvSpPr>
            <p:spPr bwMode="auto">
              <a:xfrm>
                <a:off x="4679" y="1785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2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0" name="Freeform 290"/>
              <p:cNvSpPr/>
              <p:nvPr/>
            </p:nvSpPr>
            <p:spPr bwMode="auto">
              <a:xfrm>
                <a:off x="4639" y="1777"/>
                <a:ext cx="97" cy="76"/>
              </a:xfrm>
              <a:custGeom>
                <a:avLst/>
                <a:gdLst>
                  <a:gd name="T0" fmla="*/ 39 w 41"/>
                  <a:gd name="T1" fmla="*/ 12 h 32"/>
                  <a:gd name="T2" fmla="*/ 35 w 41"/>
                  <a:gd name="T3" fmla="*/ 1 h 32"/>
                  <a:gd name="T4" fmla="*/ 25 w 41"/>
                  <a:gd name="T5" fmla="*/ 4 h 32"/>
                  <a:gd name="T6" fmla="*/ 22 w 41"/>
                  <a:gd name="T7" fmla="*/ 4 h 32"/>
                  <a:gd name="T8" fmla="*/ 19 w 41"/>
                  <a:gd name="T9" fmla="*/ 4 h 32"/>
                  <a:gd name="T10" fmla="*/ 15 w 41"/>
                  <a:gd name="T11" fmla="*/ 4 h 32"/>
                  <a:gd name="T12" fmla="*/ 7 w 41"/>
                  <a:gd name="T13" fmla="*/ 7 h 32"/>
                  <a:gd name="T14" fmla="*/ 2 w 41"/>
                  <a:gd name="T15" fmla="*/ 12 h 32"/>
                  <a:gd name="T16" fmla="*/ 1 w 41"/>
                  <a:gd name="T17" fmla="*/ 18 h 32"/>
                  <a:gd name="T18" fmla="*/ 1 w 41"/>
                  <a:gd name="T19" fmla="*/ 20 h 32"/>
                  <a:gd name="T20" fmla="*/ 2 w 41"/>
                  <a:gd name="T21" fmla="*/ 26 h 32"/>
                  <a:gd name="T22" fmla="*/ 7 w 41"/>
                  <a:gd name="T23" fmla="*/ 31 h 32"/>
                  <a:gd name="T24" fmla="*/ 12 w 41"/>
                  <a:gd name="T25" fmla="*/ 29 h 32"/>
                  <a:gd name="T26" fmla="*/ 19 w 41"/>
                  <a:gd name="T27" fmla="*/ 29 h 32"/>
                  <a:gd name="T28" fmla="*/ 25 w 41"/>
                  <a:gd name="T29" fmla="*/ 28 h 32"/>
                  <a:gd name="T30" fmla="*/ 32 w 41"/>
                  <a:gd name="T31" fmla="*/ 20 h 32"/>
                  <a:gd name="T32" fmla="*/ 33 w 41"/>
                  <a:gd name="T33" fmla="*/ 17 h 32"/>
                  <a:gd name="T34" fmla="*/ 39 w 41"/>
                  <a:gd name="T35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32">
                    <a:moveTo>
                      <a:pt x="39" y="12"/>
                    </a:moveTo>
                    <a:cubicBezTo>
                      <a:pt x="41" y="8"/>
                      <a:pt x="38" y="3"/>
                      <a:pt x="35" y="1"/>
                    </a:cubicBezTo>
                    <a:cubicBezTo>
                      <a:pt x="31" y="0"/>
                      <a:pt x="27" y="1"/>
                      <a:pt x="25" y="4"/>
                    </a:cubicBezTo>
                    <a:cubicBezTo>
                      <a:pt x="24" y="4"/>
                      <a:pt x="23" y="4"/>
                      <a:pt x="22" y="4"/>
                    </a:cubicBezTo>
                    <a:cubicBezTo>
                      <a:pt x="21" y="3"/>
                      <a:pt x="20" y="4"/>
                      <a:pt x="19" y="4"/>
                    </a:cubicBezTo>
                    <a:cubicBezTo>
                      <a:pt x="18" y="4"/>
                      <a:pt x="14" y="4"/>
                      <a:pt x="15" y="4"/>
                    </a:cubicBezTo>
                    <a:cubicBezTo>
                      <a:pt x="11" y="4"/>
                      <a:pt x="9" y="5"/>
                      <a:pt x="7" y="7"/>
                    </a:cubicBezTo>
                    <a:cubicBezTo>
                      <a:pt x="4" y="8"/>
                      <a:pt x="3" y="10"/>
                      <a:pt x="2" y="12"/>
                    </a:cubicBezTo>
                    <a:cubicBezTo>
                      <a:pt x="1" y="14"/>
                      <a:pt x="0" y="16"/>
                      <a:pt x="1" y="18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0" y="22"/>
                      <a:pt x="0" y="24"/>
                      <a:pt x="2" y="26"/>
                    </a:cubicBezTo>
                    <a:cubicBezTo>
                      <a:pt x="4" y="28"/>
                      <a:pt x="5" y="30"/>
                      <a:pt x="7" y="31"/>
                    </a:cubicBezTo>
                    <a:cubicBezTo>
                      <a:pt x="9" y="32"/>
                      <a:pt x="11" y="31"/>
                      <a:pt x="12" y="29"/>
                    </a:cubicBezTo>
                    <a:cubicBezTo>
                      <a:pt x="14" y="30"/>
                      <a:pt x="17" y="30"/>
                      <a:pt x="19" y="29"/>
                    </a:cubicBezTo>
                    <a:cubicBezTo>
                      <a:pt x="21" y="29"/>
                      <a:pt x="23" y="29"/>
                      <a:pt x="25" y="28"/>
                    </a:cubicBezTo>
                    <a:cubicBezTo>
                      <a:pt x="29" y="27"/>
                      <a:pt x="31" y="23"/>
                      <a:pt x="32" y="20"/>
                    </a:cubicBezTo>
                    <a:cubicBezTo>
                      <a:pt x="33" y="19"/>
                      <a:pt x="33" y="18"/>
                      <a:pt x="33" y="17"/>
                    </a:cubicBezTo>
                    <a:cubicBezTo>
                      <a:pt x="36" y="16"/>
                      <a:pt x="38" y="14"/>
                      <a:pt x="3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1" name="Freeform 291"/>
              <p:cNvSpPr/>
              <p:nvPr/>
            </p:nvSpPr>
            <p:spPr bwMode="auto">
              <a:xfrm>
                <a:off x="4594" y="1889"/>
                <a:ext cx="42" cy="38"/>
              </a:xfrm>
              <a:custGeom>
                <a:avLst/>
                <a:gdLst>
                  <a:gd name="T0" fmla="*/ 14 w 18"/>
                  <a:gd name="T1" fmla="*/ 3 h 16"/>
                  <a:gd name="T2" fmla="*/ 5 w 18"/>
                  <a:gd name="T3" fmla="*/ 3 h 16"/>
                  <a:gd name="T4" fmla="*/ 2 w 18"/>
                  <a:gd name="T5" fmla="*/ 7 h 16"/>
                  <a:gd name="T6" fmla="*/ 3 w 18"/>
                  <a:gd name="T7" fmla="*/ 14 h 16"/>
                  <a:gd name="T8" fmla="*/ 10 w 18"/>
                  <a:gd name="T9" fmla="*/ 16 h 16"/>
                  <a:gd name="T10" fmla="*/ 16 w 18"/>
                  <a:gd name="T11" fmla="*/ 11 h 16"/>
                  <a:gd name="T12" fmla="*/ 14 w 18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">
                    <a:moveTo>
                      <a:pt x="14" y="3"/>
                    </a:moveTo>
                    <a:cubicBezTo>
                      <a:pt x="12" y="0"/>
                      <a:pt x="7" y="1"/>
                      <a:pt x="5" y="3"/>
                    </a:cubicBezTo>
                    <a:cubicBezTo>
                      <a:pt x="3" y="4"/>
                      <a:pt x="2" y="6"/>
                      <a:pt x="2" y="7"/>
                    </a:cubicBezTo>
                    <a:cubicBezTo>
                      <a:pt x="0" y="9"/>
                      <a:pt x="1" y="12"/>
                      <a:pt x="3" y="14"/>
                    </a:cubicBezTo>
                    <a:cubicBezTo>
                      <a:pt x="5" y="16"/>
                      <a:pt x="8" y="16"/>
                      <a:pt x="10" y="16"/>
                    </a:cubicBezTo>
                    <a:cubicBezTo>
                      <a:pt x="13" y="15"/>
                      <a:pt x="15" y="13"/>
                      <a:pt x="16" y="11"/>
                    </a:cubicBezTo>
                    <a:cubicBezTo>
                      <a:pt x="18" y="8"/>
                      <a:pt x="17" y="5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2" name="Freeform 292"/>
              <p:cNvSpPr/>
              <p:nvPr/>
            </p:nvSpPr>
            <p:spPr bwMode="auto">
              <a:xfrm>
                <a:off x="4568" y="1901"/>
                <a:ext cx="23" cy="30"/>
              </a:xfrm>
              <a:custGeom>
                <a:avLst/>
                <a:gdLst>
                  <a:gd name="T0" fmla="*/ 9 w 10"/>
                  <a:gd name="T1" fmla="*/ 7 h 13"/>
                  <a:gd name="T2" fmla="*/ 0 w 10"/>
                  <a:gd name="T3" fmla="*/ 7 h 13"/>
                  <a:gd name="T4" fmla="*/ 3 w 10"/>
                  <a:gd name="T5" fmla="*/ 12 h 13"/>
                  <a:gd name="T6" fmla="*/ 9 w 10"/>
                  <a:gd name="T7" fmla="*/ 11 h 13"/>
                  <a:gd name="T8" fmla="*/ 9 w 10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9" y="7"/>
                    </a:moveTo>
                    <a:cubicBezTo>
                      <a:pt x="10" y="0"/>
                      <a:pt x="0" y="0"/>
                      <a:pt x="0" y="7"/>
                    </a:cubicBezTo>
                    <a:cubicBezTo>
                      <a:pt x="1" y="9"/>
                      <a:pt x="1" y="11"/>
                      <a:pt x="3" y="12"/>
                    </a:cubicBezTo>
                    <a:cubicBezTo>
                      <a:pt x="5" y="13"/>
                      <a:pt x="8" y="13"/>
                      <a:pt x="9" y="11"/>
                    </a:cubicBezTo>
                    <a:cubicBezTo>
                      <a:pt x="9" y="9"/>
                      <a:pt x="9" y="8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3" name="Freeform 293"/>
              <p:cNvSpPr/>
              <p:nvPr/>
            </p:nvSpPr>
            <p:spPr bwMode="auto">
              <a:xfrm>
                <a:off x="4539" y="1948"/>
                <a:ext cx="29" cy="36"/>
              </a:xfrm>
              <a:custGeom>
                <a:avLst/>
                <a:gdLst>
                  <a:gd name="T0" fmla="*/ 11 w 12"/>
                  <a:gd name="T1" fmla="*/ 8 h 15"/>
                  <a:gd name="T2" fmla="*/ 11 w 12"/>
                  <a:gd name="T3" fmla="*/ 7 h 15"/>
                  <a:gd name="T4" fmla="*/ 9 w 12"/>
                  <a:gd name="T5" fmla="*/ 4 h 15"/>
                  <a:gd name="T6" fmla="*/ 2 w 12"/>
                  <a:gd name="T7" fmla="*/ 3 h 15"/>
                  <a:gd name="T8" fmla="*/ 1 w 12"/>
                  <a:gd name="T9" fmla="*/ 4 h 15"/>
                  <a:gd name="T10" fmla="*/ 1 w 12"/>
                  <a:gd name="T11" fmla="*/ 6 h 15"/>
                  <a:gd name="T12" fmla="*/ 2 w 12"/>
                  <a:gd name="T13" fmla="*/ 12 h 15"/>
                  <a:gd name="T14" fmla="*/ 3 w 12"/>
                  <a:gd name="T15" fmla="*/ 13 h 15"/>
                  <a:gd name="T16" fmla="*/ 11 w 12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5">
                    <a:moveTo>
                      <a:pt x="11" y="8"/>
                    </a:moveTo>
                    <a:cubicBezTo>
                      <a:pt x="11" y="8"/>
                      <a:pt x="11" y="8"/>
                      <a:pt x="11" y="7"/>
                    </a:cubicBezTo>
                    <a:cubicBezTo>
                      <a:pt x="11" y="6"/>
                      <a:pt x="10" y="4"/>
                      <a:pt x="9" y="4"/>
                    </a:cubicBezTo>
                    <a:cubicBezTo>
                      <a:pt x="7" y="1"/>
                      <a:pt x="4" y="0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0" y="6"/>
                      <a:pt x="1" y="5"/>
                      <a:pt x="1" y="6"/>
                    </a:cubicBezTo>
                    <a:cubicBezTo>
                      <a:pt x="0" y="8"/>
                      <a:pt x="0" y="11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6" y="15"/>
                      <a:pt x="12" y="13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4" name="Freeform 294"/>
              <p:cNvSpPr/>
              <p:nvPr/>
            </p:nvSpPr>
            <p:spPr bwMode="auto">
              <a:xfrm>
                <a:off x="4497" y="1969"/>
                <a:ext cx="52" cy="52"/>
              </a:xfrm>
              <a:custGeom>
                <a:avLst/>
                <a:gdLst>
                  <a:gd name="T0" fmla="*/ 20 w 22"/>
                  <a:gd name="T1" fmla="*/ 5 h 22"/>
                  <a:gd name="T2" fmla="*/ 8 w 22"/>
                  <a:gd name="T3" fmla="*/ 5 h 22"/>
                  <a:gd name="T4" fmla="*/ 0 w 22"/>
                  <a:gd name="T5" fmla="*/ 16 h 22"/>
                  <a:gd name="T6" fmla="*/ 5 w 22"/>
                  <a:gd name="T7" fmla="*/ 22 h 22"/>
                  <a:gd name="T8" fmla="*/ 18 w 22"/>
                  <a:gd name="T9" fmla="*/ 15 h 22"/>
                  <a:gd name="T10" fmla="*/ 20 w 22"/>
                  <a:gd name="T11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2">
                    <a:moveTo>
                      <a:pt x="20" y="5"/>
                    </a:moveTo>
                    <a:cubicBezTo>
                      <a:pt x="17" y="0"/>
                      <a:pt x="11" y="1"/>
                      <a:pt x="8" y="5"/>
                    </a:cubicBezTo>
                    <a:cubicBezTo>
                      <a:pt x="5" y="8"/>
                      <a:pt x="2" y="12"/>
                      <a:pt x="0" y="16"/>
                    </a:cubicBezTo>
                    <a:cubicBezTo>
                      <a:pt x="0" y="19"/>
                      <a:pt x="2" y="22"/>
                      <a:pt x="5" y="22"/>
                    </a:cubicBezTo>
                    <a:cubicBezTo>
                      <a:pt x="10" y="22"/>
                      <a:pt x="14" y="18"/>
                      <a:pt x="18" y="15"/>
                    </a:cubicBezTo>
                    <a:cubicBezTo>
                      <a:pt x="22" y="13"/>
                      <a:pt x="22" y="8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5" name="Freeform 295"/>
              <p:cNvSpPr/>
              <p:nvPr/>
            </p:nvSpPr>
            <p:spPr bwMode="auto">
              <a:xfrm>
                <a:off x="4426" y="2043"/>
                <a:ext cx="35" cy="33"/>
              </a:xfrm>
              <a:custGeom>
                <a:avLst/>
                <a:gdLst>
                  <a:gd name="T0" fmla="*/ 13 w 15"/>
                  <a:gd name="T1" fmla="*/ 1 h 14"/>
                  <a:gd name="T2" fmla="*/ 1 w 15"/>
                  <a:gd name="T3" fmla="*/ 7 h 14"/>
                  <a:gd name="T4" fmla="*/ 0 w 15"/>
                  <a:gd name="T5" fmla="*/ 11 h 14"/>
                  <a:gd name="T6" fmla="*/ 1 w 15"/>
                  <a:gd name="T7" fmla="*/ 13 h 14"/>
                  <a:gd name="T8" fmla="*/ 5 w 15"/>
                  <a:gd name="T9" fmla="*/ 13 h 14"/>
                  <a:gd name="T10" fmla="*/ 9 w 15"/>
                  <a:gd name="T11" fmla="*/ 8 h 14"/>
                  <a:gd name="T12" fmla="*/ 14 w 15"/>
                  <a:gd name="T13" fmla="*/ 2 h 14"/>
                  <a:gd name="T14" fmla="*/ 13 w 15"/>
                  <a:gd name="T15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4">
                    <a:moveTo>
                      <a:pt x="13" y="1"/>
                    </a:moveTo>
                    <a:cubicBezTo>
                      <a:pt x="9" y="3"/>
                      <a:pt x="5" y="5"/>
                      <a:pt x="1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0" y="12"/>
                      <a:pt x="1" y="12"/>
                      <a:pt x="1" y="13"/>
                    </a:cubicBezTo>
                    <a:cubicBezTo>
                      <a:pt x="2" y="14"/>
                      <a:pt x="4" y="14"/>
                      <a:pt x="5" y="13"/>
                    </a:cubicBezTo>
                    <a:cubicBezTo>
                      <a:pt x="7" y="11"/>
                      <a:pt x="8" y="10"/>
                      <a:pt x="9" y="8"/>
                    </a:cubicBezTo>
                    <a:cubicBezTo>
                      <a:pt x="11" y="6"/>
                      <a:pt x="12" y="4"/>
                      <a:pt x="14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6" name="Freeform 296"/>
              <p:cNvSpPr/>
              <p:nvPr/>
            </p:nvSpPr>
            <p:spPr bwMode="auto">
              <a:xfrm>
                <a:off x="4296" y="2048"/>
                <a:ext cx="115" cy="106"/>
              </a:xfrm>
              <a:custGeom>
                <a:avLst/>
                <a:gdLst>
                  <a:gd name="T0" fmla="*/ 45 w 49"/>
                  <a:gd name="T1" fmla="*/ 16 h 45"/>
                  <a:gd name="T2" fmla="*/ 39 w 49"/>
                  <a:gd name="T3" fmla="*/ 10 h 45"/>
                  <a:gd name="T4" fmla="*/ 32 w 49"/>
                  <a:gd name="T5" fmla="*/ 10 h 45"/>
                  <a:gd name="T6" fmla="*/ 34 w 49"/>
                  <a:gd name="T7" fmla="*/ 9 h 45"/>
                  <a:gd name="T8" fmla="*/ 47 w 49"/>
                  <a:gd name="T9" fmla="*/ 4 h 45"/>
                  <a:gd name="T10" fmla="*/ 46 w 49"/>
                  <a:gd name="T11" fmla="*/ 0 h 45"/>
                  <a:gd name="T12" fmla="*/ 33 w 49"/>
                  <a:gd name="T13" fmla="*/ 4 h 45"/>
                  <a:gd name="T14" fmla="*/ 23 w 49"/>
                  <a:gd name="T15" fmla="*/ 10 h 45"/>
                  <a:gd name="T16" fmla="*/ 24 w 49"/>
                  <a:gd name="T17" fmla="*/ 12 h 45"/>
                  <a:gd name="T18" fmla="*/ 26 w 49"/>
                  <a:gd name="T19" fmla="*/ 12 h 45"/>
                  <a:gd name="T20" fmla="*/ 18 w 49"/>
                  <a:gd name="T21" fmla="*/ 18 h 45"/>
                  <a:gd name="T22" fmla="*/ 15 w 49"/>
                  <a:gd name="T23" fmla="*/ 25 h 45"/>
                  <a:gd name="T24" fmla="*/ 9 w 49"/>
                  <a:gd name="T25" fmla="*/ 26 h 45"/>
                  <a:gd name="T26" fmla="*/ 5 w 49"/>
                  <a:gd name="T27" fmla="*/ 29 h 45"/>
                  <a:gd name="T28" fmla="*/ 1 w 49"/>
                  <a:gd name="T29" fmla="*/ 39 h 45"/>
                  <a:gd name="T30" fmla="*/ 14 w 49"/>
                  <a:gd name="T31" fmla="*/ 42 h 45"/>
                  <a:gd name="T32" fmla="*/ 20 w 49"/>
                  <a:gd name="T33" fmla="*/ 37 h 45"/>
                  <a:gd name="T34" fmla="*/ 21 w 49"/>
                  <a:gd name="T35" fmla="*/ 35 h 45"/>
                  <a:gd name="T36" fmla="*/ 29 w 49"/>
                  <a:gd name="T37" fmla="*/ 37 h 45"/>
                  <a:gd name="T38" fmla="*/ 35 w 49"/>
                  <a:gd name="T39" fmla="*/ 34 h 45"/>
                  <a:gd name="T40" fmla="*/ 37 w 49"/>
                  <a:gd name="T41" fmla="*/ 32 h 45"/>
                  <a:gd name="T42" fmla="*/ 42 w 49"/>
                  <a:gd name="T43" fmla="*/ 29 h 45"/>
                  <a:gd name="T44" fmla="*/ 45 w 49"/>
                  <a:gd name="T45" fmla="*/ 1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45">
                    <a:moveTo>
                      <a:pt x="45" y="16"/>
                    </a:moveTo>
                    <a:cubicBezTo>
                      <a:pt x="44" y="13"/>
                      <a:pt x="42" y="11"/>
                      <a:pt x="39" y="10"/>
                    </a:cubicBezTo>
                    <a:cubicBezTo>
                      <a:pt x="37" y="9"/>
                      <a:pt x="34" y="9"/>
                      <a:pt x="32" y="10"/>
                    </a:cubicBezTo>
                    <a:cubicBezTo>
                      <a:pt x="33" y="10"/>
                      <a:pt x="34" y="9"/>
                      <a:pt x="34" y="9"/>
                    </a:cubicBezTo>
                    <a:cubicBezTo>
                      <a:pt x="38" y="7"/>
                      <a:pt x="43" y="5"/>
                      <a:pt x="47" y="4"/>
                    </a:cubicBezTo>
                    <a:cubicBezTo>
                      <a:pt x="49" y="3"/>
                      <a:pt x="48" y="0"/>
                      <a:pt x="46" y="0"/>
                    </a:cubicBezTo>
                    <a:cubicBezTo>
                      <a:pt x="42" y="1"/>
                      <a:pt x="38" y="2"/>
                      <a:pt x="33" y="4"/>
                    </a:cubicBezTo>
                    <a:cubicBezTo>
                      <a:pt x="30" y="5"/>
                      <a:pt x="25" y="6"/>
                      <a:pt x="23" y="10"/>
                    </a:cubicBezTo>
                    <a:cubicBezTo>
                      <a:pt x="22" y="11"/>
                      <a:pt x="23" y="12"/>
                      <a:pt x="24" y="12"/>
                    </a:cubicBezTo>
                    <a:cubicBezTo>
                      <a:pt x="24" y="12"/>
                      <a:pt x="25" y="12"/>
                      <a:pt x="26" y="12"/>
                    </a:cubicBezTo>
                    <a:cubicBezTo>
                      <a:pt x="23" y="13"/>
                      <a:pt x="20" y="15"/>
                      <a:pt x="18" y="18"/>
                    </a:cubicBezTo>
                    <a:cubicBezTo>
                      <a:pt x="16" y="20"/>
                      <a:pt x="15" y="22"/>
                      <a:pt x="15" y="25"/>
                    </a:cubicBezTo>
                    <a:cubicBezTo>
                      <a:pt x="13" y="25"/>
                      <a:pt x="11" y="25"/>
                      <a:pt x="9" y="26"/>
                    </a:cubicBezTo>
                    <a:cubicBezTo>
                      <a:pt x="8" y="27"/>
                      <a:pt x="6" y="28"/>
                      <a:pt x="5" y="29"/>
                    </a:cubicBezTo>
                    <a:cubicBezTo>
                      <a:pt x="2" y="31"/>
                      <a:pt x="0" y="35"/>
                      <a:pt x="1" y="39"/>
                    </a:cubicBezTo>
                    <a:cubicBezTo>
                      <a:pt x="3" y="44"/>
                      <a:pt x="10" y="45"/>
                      <a:pt x="14" y="42"/>
                    </a:cubicBezTo>
                    <a:cubicBezTo>
                      <a:pt x="16" y="41"/>
                      <a:pt x="18" y="39"/>
                      <a:pt x="20" y="37"/>
                    </a:cubicBezTo>
                    <a:cubicBezTo>
                      <a:pt x="20" y="37"/>
                      <a:pt x="21" y="36"/>
                      <a:pt x="21" y="35"/>
                    </a:cubicBezTo>
                    <a:cubicBezTo>
                      <a:pt x="23" y="37"/>
                      <a:pt x="26" y="37"/>
                      <a:pt x="29" y="37"/>
                    </a:cubicBezTo>
                    <a:cubicBezTo>
                      <a:pt x="31" y="36"/>
                      <a:pt x="33" y="36"/>
                      <a:pt x="35" y="34"/>
                    </a:cubicBezTo>
                    <a:cubicBezTo>
                      <a:pt x="36" y="33"/>
                      <a:pt x="37" y="33"/>
                      <a:pt x="37" y="32"/>
                    </a:cubicBezTo>
                    <a:cubicBezTo>
                      <a:pt x="39" y="31"/>
                      <a:pt x="40" y="30"/>
                      <a:pt x="42" y="29"/>
                    </a:cubicBezTo>
                    <a:cubicBezTo>
                      <a:pt x="46" y="26"/>
                      <a:pt x="47" y="20"/>
                      <a:pt x="4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7" name="Freeform 297"/>
              <p:cNvSpPr/>
              <p:nvPr/>
            </p:nvSpPr>
            <p:spPr bwMode="auto">
              <a:xfrm>
                <a:off x="4291" y="2152"/>
                <a:ext cx="45" cy="31"/>
              </a:xfrm>
              <a:custGeom>
                <a:avLst/>
                <a:gdLst>
                  <a:gd name="T0" fmla="*/ 14 w 19"/>
                  <a:gd name="T1" fmla="*/ 2 h 13"/>
                  <a:gd name="T2" fmla="*/ 7 w 19"/>
                  <a:gd name="T3" fmla="*/ 1 h 13"/>
                  <a:gd name="T4" fmla="*/ 0 w 19"/>
                  <a:gd name="T5" fmla="*/ 6 h 13"/>
                  <a:gd name="T6" fmla="*/ 6 w 19"/>
                  <a:gd name="T7" fmla="*/ 13 h 13"/>
                  <a:gd name="T8" fmla="*/ 15 w 19"/>
                  <a:gd name="T9" fmla="*/ 11 h 13"/>
                  <a:gd name="T10" fmla="*/ 14 w 19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2" y="2"/>
                      <a:pt x="10" y="1"/>
                      <a:pt x="7" y="1"/>
                    </a:cubicBezTo>
                    <a:cubicBezTo>
                      <a:pt x="4" y="0"/>
                      <a:pt x="1" y="3"/>
                      <a:pt x="0" y="6"/>
                    </a:cubicBezTo>
                    <a:cubicBezTo>
                      <a:pt x="0" y="9"/>
                      <a:pt x="2" y="12"/>
                      <a:pt x="6" y="13"/>
                    </a:cubicBezTo>
                    <a:cubicBezTo>
                      <a:pt x="9" y="13"/>
                      <a:pt x="12" y="13"/>
                      <a:pt x="15" y="11"/>
                    </a:cubicBezTo>
                    <a:cubicBezTo>
                      <a:pt x="19" y="10"/>
                      <a:pt x="19" y="3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8" name="Freeform 298"/>
              <p:cNvSpPr/>
              <p:nvPr/>
            </p:nvSpPr>
            <p:spPr bwMode="auto">
              <a:xfrm>
                <a:off x="4362" y="2161"/>
                <a:ext cx="40" cy="22"/>
              </a:xfrm>
              <a:custGeom>
                <a:avLst/>
                <a:gdLst>
                  <a:gd name="T0" fmla="*/ 16 w 17"/>
                  <a:gd name="T1" fmla="*/ 3 h 9"/>
                  <a:gd name="T2" fmla="*/ 11 w 17"/>
                  <a:gd name="T3" fmla="*/ 0 h 9"/>
                  <a:gd name="T4" fmla="*/ 3 w 17"/>
                  <a:gd name="T5" fmla="*/ 1 h 9"/>
                  <a:gd name="T6" fmla="*/ 3 w 17"/>
                  <a:gd name="T7" fmla="*/ 6 h 9"/>
                  <a:gd name="T8" fmla="*/ 16 w 17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6" y="3"/>
                    </a:moveTo>
                    <a:cubicBezTo>
                      <a:pt x="17" y="1"/>
                      <a:pt x="13" y="0"/>
                      <a:pt x="11" y="0"/>
                    </a:cubicBezTo>
                    <a:cubicBezTo>
                      <a:pt x="9" y="0"/>
                      <a:pt x="6" y="0"/>
                      <a:pt x="3" y="1"/>
                    </a:cubicBezTo>
                    <a:cubicBezTo>
                      <a:pt x="1" y="1"/>
                      <a:pt x="0" y="5"/>
                      <a:pt x="3" y="6"/>
                    </a:cubicBezTo>
                    <a:cubicBezTo>
                      <a:pt x="7" y="6"/>
                      <a:pt x="15" y="9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199" name="Freeform 299"/>
              <p:cNvSpPr/>
              <p:nvPr/>
            </p:nvSpPr>
            <p:spPr bwMode="auto">
              <a:xfrm>
                <a:off x="4561" y="2142"/>
                <a:ext cx="42" cy="24"/>
              </a:xfrm>
              <a:custGeom>
                <a:avLst/>
                <a:gdLst>
                  <a:gd name="T0" fmla="*/ 18 w 18"/>
                  <a:gd name="T1" fmla="*/ 5 h 10"/>
                  <a:gd name="T2" fmla="*/ 18 w 18"/>
                  <a:gd name="T3" fmla="*/ 2 h 10"/>
                  <a:gd name="T4" fmla="*/ 10 w 18"/>
                  <a:gd name="T5" fmla="*/ 2 h 10"/>
                  <a:gd name="T6" fmla="*/ 5 w 18"/>
                  <a:gd name="T7" fmla="*/ 1 h 10"/>
                  <a:gd name="T8" fmla="*/ 4 w 18"/>
                  <a:gd name="T9" fmla="*/ 8 h 10"/>
                  <a:gd name="T10" fmla="*/ 18 w 18"/>
                  <a:gd name="T1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0">
                    <a:moveTo>
                      <a:pt x="18" y="5"/>
                    </a:moveTo>
                    <a:cubicBezTo>
                      <a:pt x="18" y="4"/>
                      <a:pt x="18" y="3"/>
                      <a:pt x="18" y="2"/>
                    </a:cubicBezTo>
                    <a:cubicBezTo>
                      <a:pt x="15" y="0"/>
                      <a:pt x="13" y="2"/>
                      <a:pt x="10" y="2"/>
                    </a:cubicBezTo>
                    <a:cubicBezTo>
                      <a:pt x="8" y="2"/>
                      <a:pt x="7" y="2"/>
                      <a:pt x="5" y="1"/>
                    </a:cubicBezTo>
                    <a:cubicBezTo>
                      <a:pt x="1" y="1"/>
                      <a:pt x="0" y="7"/>
                      <a:pt x="4" y="8"/>
                    </a:cubicBezTo>
                    <a:cubicBezTo>
                      <a:pt x="7" y="8"/>
                      <a:pt x="18" y="10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0" name="Freeform 300"/>
              <p:cNvSpPr/>
              <p:nvPr/>
            </p:nvSpPr>
            <p:spPr bwMode="auto">
              <a:xfrm>
                <a:off x="4613" y="2138"/>
                <a:ext cx="47" cy="26"/>
              </a:xfrm>
              <a:custGeom>
                <a:avLst/>
                <a:gdLst>
                  <a:gd name="T0" fmla="*/ 18 w 20"/>
                  <a:gd name="T1" fmla="*/ 4 h 11"/>
                  <a:gd name="T2" fmla="*/ 6 w 20"/>
                  <a:gd name="T3" fmla="*/ 1 h 11"/>
                  <a:gd name="T4" fmla="*/ 1 w 20"/>
                  <a:gd name="T5" fmla="*/ 3 h 11"/>
                  <a:gd name="T6" fmla="*/ 3 w 20"/>
                  <a:gd name="T7" fmla="*/ 8 h 11"/>
                  <a:gd name="T8" fmla="*/ 19 w 20"/>
                  <a:gd name="T9" fmla="*/ 7 h 11"/>
                  <a:gd name="T10" fmla="*/ 18 w 20"/>
                  <a:gd name="T11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1">
                    <a:moveTo>
                      <a:pt x="18" y="4"/>
                    </a:moveTo>
                    <a:cubicBezTo>
                      <a:pt x="15" y="1"/>
                      <a:pt x="10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0" y="5"/>
                      <a:pt x="1" y="7"/>
                      <a:pt x="3" y="8"/>
                    </a:cubicBezTo>
                    <a:cubicBezTo>
                      <a:pt x="8" y="9"/>
                      <a:pt x="15" y="11"/>
                      <a:pt x="19" y="7"/>
                    </a:cubicBezTo>
                    <a:cubicBezTo>
                      <a:pt x="20" y="6"/>
                      <a:pt x="19" y="4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1" name="Freeform 301"/>
              <p:cNvSpPr/>
              <p:nvPr/>
            </p:nvSpPr>
            <p:spPr bwMode="auto">
              <a:xfrm>
                <a:off x="4811" y="2066"/>
                <a:ext cx="81" cy="62"/>
              </a:xfrm>
              <a:custGeom>
                <a:avLst/>
                <a:gdLst>
                  <a:gd name="T0" fmla="*/ 30 w 34"/>
                  <a:gd name="T1" fmla="*/ 9 h 26"/>
                  <a:gd name="T2" fmla="*/ 28 w 34"/>
                  <a:gd name="T3" fmla="*/ 7 h 26"/>
                  <a:gd name="T4" fmla="*/ 28 w 34"/>
                  <a:gd name="T5" fmla="*/ 7 h 26"/>
                  <a:gd name="T6" fmla="*/ 25 w 34"/>
                  <a:gd name="T7" fmla="*/ 6 h 26"/>
                  <a:gd name="T8" fmla="*/ 17 w 34"/>
                  <a:gd name="T9" fmla="*/ 3 h 26"/>
                  <a:gd name="T10" fmla="*/ 1 w 34"/>
                  <a:gd name="T11" fmla="*/ 12 h 26"/>
                  <a:gd name="T12" fmla="*/ 15 w 34"/>
                  <a:gd name="T13" fmla="*/ 25 h 26"/>
                  <a:gd name="T14" fmla="*/ 23 w 34"/>
                  <a:gd name="T15" fmla="*/ 23 h 26"/>
                  <a:gd name="T16" fmla="*/ 27 w 34"/>
                  <a:gd name="T17" fmla="*/ 20 h 26"/>
                  <a:gd name="T18" fmla="*/ 27 w 34"/>
                  <a:gd name="T19" fmla="*/ 20 h 26"/>
                  <a:gd name="T20" fmla="*/ 30 w 34"/>
                  <a:gd name="T21" fmla="*/ 19 h 26"/>
                  <a:gd name="T22" fmla="*/ 30 w 34"/>
                  <a:gd name="T23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6">
                    <a:moveTo>
                      <a:pt x="30" y="9"/>
                    </a:moveTo>
                    <a:cubicBezTo>
                      <a:pt x="30" y="8"/>
                      <a:pt x="29" y="8"/>
                      <a:pt x="28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7" y="7"/>
                      <a:pt x="26" y="6"/>
                      <a:pt x="25" y="6"/>
                    </a:cubicBezTo>
                    <a:cubicBezTo>
                      <a:pt x="23" y="4"/>
                      <a:pt x="20" y="4"/>
                      <a:pt x="17" y="3"/>
                    </a:cubicBezTo>
                    <a:cubicBezTo>
                      <a:pt x="10" y="0"/>
                      <a:pt x="2" y="4"/>
                      <a:pt x="1" y="12"/>
                    </a:cubicBezTo>
                    <a:cubicBezTo>
                      <a:pt x="0" y="19"/>
                      <a:pt x="7" y="26"/>
                      <a:pt x="15" y="25"/>
                    </a:cubicBezTo>
                    <a:cubicBezTo>
                      <a:pt x="17" y="24"/>
                      <a:pt x="20" y="24"/>
                      <a:pt x="23" y="23"/>
                    </a:cubicBezTo>
                    <a:cubicBezTo>
                      <a:pt x="24" y="22"/>
                      <a:pt x="26" y="21"/>
                      <a:pt x="27" y="20"/>
                    </a:cubicBezTo>
                    <a:cubicBezTo>
                      <a:pt x="28" y="20"/>
                      <a:pt x="28" y="20"/>
                      <a:pt x="27" y="20"/>
                    </a:cubicBezTo>
                    <a:cubicBezTo>
                      <a:pt x="28" y="20"/>
                      <a:pt x="29" y="19"/>
                      <a:pt x="30" y="19"/>
                    </a:cubicBezTo>
                    <a:cubicBezTo>
                      <a:pt x="34" y="16"/>
                      <a:pt x="34" y="11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2" name="Freeform 302"/>
              <p:cNvSpPr/>
              <p:nvPr/>
            </p:nvSpPr>
            <p:spPr bwMode="auto">
              <a:xfrm>
                <a:off x="4998" y="2138"/>
                <a:ext cx="26" cy="28"/>
              </a:xfrm>
              <a:custGeom>
                <a:avLst/>
                <a:gdLst>
                  <a:gd name="T0" fmla="*/ 7 w 11"/>
                  <a:gd name="T1" fmla="*/ 3 h 12"/>
                  <a:gd name="T2" fmla="*/ 4 w 11"/>
                  <a:gd name="T3" fmla="*/ 10 h 12"/>
                  <a:gd name="T4" fmla="*/ 7 w 11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3" y="0"/>
                      <a:pt x="0" y="7"/>
                      <a:pt x="4" y="10"/>
                    </a:cubicBezTo>
                    <a:cubicBezTo>
                      <a:pt x="8" y="12"/>
                      <a:pt x="11" y="5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3" name="Freeform 303"/>
              <p:cNvSpPr/>
              <p:nvPr/>
            </p:nvSpPr>
            <p:spPr bwMode="auto">
              <a:xfrm>
                <a:off x="4982" y="2036"/>
                <a:ext cx="28" cy="28"/>
              </a:xfrm>
              <a:custGeom>
                <a:avLst/>
                <a:gdLst>
                  <a:gd name="T0" fmla="*/ 8 w 12"/>
                  <a:gd name="T1" fmla="*/ 2 h 12"/>
                  <a:gd name="T2" fmla="*/ 4 w 12"/>
                  <a:gd name="T3" fmla="*/ 9 h 12"/>
                  <a:gd name="T4" fmla="*/ 8 w 12"/>
                  <a:gd name="T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8" y="2"/>
                    </a:moveTo>
                    <a:cubicBezTo>
                      <a:pt x="3" y="0"/>
                      <a:pt x="0" y="7"/>
                      <a:pt x="4" y="9"/>
                    </a:cubicBezTo>
                    <a:cubicBezTo>
                      <a:pt x="9" y="12"/>
                      <a:pt x="12" y="5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4" name="Freeform 304"/>
              <p:cNvSpPr/>
              <p:nvPr/>
            </p:nvSpPr>
            <p:spPr bwMode="auto">
              <a:xfrm>
                <a:off x="4944" y="2012"/>
                <a:ext cx="31" cy="24"/>
              </a:xfrm>
              <a:custGeom>
                <a:avLst/>
                <a:gdLst>
                  <a:gd name="T0" fmla="*/ 9 w 13"/>
                  <a:gd name="T1" fmla="*/ 5 h 10"/>
                  <a:gd name="T2" fmla="*/ 9 w 13"/>
                  <a:gd name="T3" fmla="*/ 5 h 10"/>
                  <a:gd name="T4" fmla="*/ 8 w 13"/>
                  <a:gd name="T5" fmla="*/ 5 h 10"/>
                  <a:gd name="T6" fmla="*/ 6 w 13"/>
                  <a:gd name="T7" fmla="*/ 2 h 10"/>
                  <a:gd name="T8" fmla="*/ 4 w 13"/>
                  <a:gd name="T9" fmla="*/ 8 h 10"/>
                  <a:gd name="T10" fmla="*/ 8 w 13"/>
                  <a:gd name="T11" fmla="*/ 6 h 10"/>
                  <a:gd name="T12" fmla="*/ 8 w 13"/>
                  <a:gd name="T13" fmla="*/ 7 h 10"/>
                  <a:gd name="T14" fmla="*/ 10 w 13"/>
                  <a:gd name="T15" fmla="*/ 7 h 10"/>
                  <a:gd name="T16" fmla="*/ 9 w 13"/>
                  <a:gd name="T1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3"/>
                      <a:pt x="6" y="2"/>
                    </a:cubicBezTo>
                    <a:cubicBezTo>
                      <a:pt x="2" y="0"/>
                      <a:pt x="0" y="6"/>
                      <a:pt x="4" y="8"/>
                    </a:cubicBezTo>
                    <a:cubicBezTo>
                      <a:pt x="6" y="10"/>
                      <a:pt x="7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3" y="7"/>
                      <a:pt x="12" y="3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5" name="Freeform 305"/>
              <p:cNvSpPr/>
              <p:nvPr/>
            </p:nvSpPr>
            <p:spPr bwMode="auto">
              <a:xfrm>
                <a:off x="4752" y="2870"/>
                <a:ext cx="55" cy="45"/>
              </a:xfrm>
              <a:custGeom>
                <a:avLst/>
                <a:gdLst>
                  <a:gd name="T0" fmla="*/ 23 w 23"/>
                  <a:gd name="T1" fmla="*/ 18 h 19"/>
                  <a:gd name="T2" fmla="*/ 0 w 23"/>
                  <a:gd name="T3" fmla="*/ 0 h 19"/>
                  <a:gd name="T4" fmla="*/ 0 w 23"/>
                  <a:gd name="T5" fmla="*/ 1 h 19"/>
                  <a:gd name="T6" fmla="*/ 10 w 23"/>
                  <a:gd name="T7" fmla="*/ 10 h 19"/>
                  <a:gd name="T8" fmla="*/ 22 w 23"/>
                  <a:gd name="T9" fmla="*/ 19 h 19"/>
                  <a:gd name="T10" fmla="*/ 23 w 23"/>
                  <a:gd name="T11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9">
                    <a:moveTo>
                      <a:pt x="23" y="18"/>
                    </a:moveTo>
                    <a:cubicBezTo>
                      <a:pt x="17" y="11"/>
                      <a:pt x="9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" y="4"/>
                      <a:pt x="7" y="7"/>
                      <a:pt x="10" y="10"/>
                    </a:cubicBezTo>
                    <a:cubicBezTo>
                      <a:pt x="14" y="14"/>
                      <a:pt x="17" y="17"/>
                      <a:pt x="22" y="19"/>
                    </a:cubicBezTo>
                    <a:cubicBezTo>
                      <a:pt x="22" y="19"/>
                      <a:pt x="23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6" name="Freeform 306"/>
              <p:cNvSpPr/>
              <p:nvPr/>
            </p:nvSpPr>
            <p:spPr bwMode="auto">
              <a:xfrm>
                <a:off x="4823" y="2926"/>
                <a:ext cx="123" cy="98"/>
              </a:xfrm>
              <a:custGeom>
                <a:avLst/>
                <a:gdLst>
                  <a:gd name="T0" fmla="*/ 51 w 52"/>
                  <a:gd name="T1" fmla="*/ 40 h 41"/>
                  <a:gd name="T2" fmla="*/ 3 w 52"/>
                  <a:gd name="T3" fmla="*/ 1 h 41"/>
                  <a:gd name="T4" fmla="*/ 1 w 52"/>
                  <a:gd name="T5" fmla="*/ 2 h 41"/>
                  <a:gd name="T6" fmla="*/ 27 w 52"/>
                  <a:gd name="T7" fmla="*/ 25 h 41"/>
                  <a:gd name="T8" fmla="*/ 50 w 52"/>
                  <a:gd name="T9" fmla="*/ 41 h 41"/>
                  <a:gd name="T10" fmla="*/ 51 w 52"/>
                  <a:gd name="T11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1">
                    <a:moveTo>
                      <a:pt x="51" y="40"/>
                    </a:moveTo>
                    <a:cubicBezTo>
                      <a:pt x="37" y="25"/>
                      <a:pt x="18" y="14"/>
                      <a:pt x="3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8" y="12"/>
                      <a:pt x="18" y="17"/>
                      <a:pt x="27" y="25"/>
                    </a:cubicBezTo>
                    <a:cubicBezTo>
                      <a:pt x="34" y="31"/>
                      <a:pt x="40" y="40"/>
                      <a:pt x="50" y="41"/>
                    </a:cubicBezTo>
                    <a:cubicBezTo>
                      <a:pt x="51" y="41"/>
                      <a:pt x="52" y="40"/>
                      <a:pt x="5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7" name="Freeform 307"/>
              <p:cNvSpPr/>
              <p:nvPr/>
            </p:nvSpPr>
            <p:spPr bwMode="auto">
              <a:xfrm>
                <a:off x="4882" y="2936"/>
                <a:ext cx="365" cy="310"/>
              </a:xfrm>
              <a:custGeom>
                <a:avLst/>
                <a:gdLst>
                  <a:gd name="T0" fmla="*/ 153 w 154"/>
                  <a:gd name="T1" fmla="*/ 129 h 131"/>
                  <a:gd name="T2" fmla="*/ 140 w 154"/>
                  <a:gd name="T3" fmla="*/ 117 h 131"/>
                  <a:gd name="T4" fmla="*/ 120 w 154"/>
                  <a:gd name="T5" fmla="*/ 100 h 131"/>
                  <a:gd name="T6" fmla="*/ 84 w 154"/>
                  <a:gd name="T7" fmla="*/ 67 h 131"/>
                  <a:gd name="T8" fmla="*/ 43 w 154"/>
                  <a:gd name="T9" fmla="*/ 35 h 131"/>
                  <a:gd name="T10" fmla="*/ 24 w 154"/>
                  <a:gd name="T11" fmla="*/ 20 h 131"/>
                  <a:gd name="T12" fmla="*/ 3 w 154"/>
                  <a:gd name="T13" fmla="*/ 2 h 131"/>
                  <a:gd name="T14" fmla="*/ 1 w 154"/>
                  <a:gd name="T15" fmla="*/ 4 h 131"/>
                  <a:gd name="T16" fmla="*/ 78 w 154"/>
                  <a:gd name="T17" fmla="*/ 68 h 131"/>
                  <a:gd name="T18" fmla="*/ 113 w 154"/>
                  <a:gd name="T19" fmla="*/ 100 h 131"/>
                  <a:gd name="T20" fmla="*/ 81 w 154"/>
                  <a:gd name="T21" fmla="*/ 75 h 131"/>
                  <a:gd name="T22" fmla="*/ 59 w 154"/>
                  <a:gd name="T23" fmla="*/ 58 h 131"/>
                  <a:gd name="T24" fmla="*/ 35 w 154"/>
                  <a:gd name="T25" fmla="*/ 40 h 131"/>
                  <a:gd name="T26" fmla="*/ 32 w 154"/>
                  <a:gd name="T27" fmla="*/ 42 h 131"/>
                  <a:gd name="T28" fmla="*/ 53 w 154"/>
                  <a:gd name="T29" fmla="*/ 60 h 131"/>
                  <a:gd name="T30" fmla="*/ 77 w 154"/>
                  <a:gd name="T31" fmla="*/ 79 h 131"/>
                  <a:gd name="T32" fmla="*/ 101 w 154"/>
                  <a:gd name="T33" fmla="*/ 97 h 131"/>
                  <a:gd name="T34" fmla="*/ 118 w 154"/>
                  <a:gd name="T35" fmla="*/ 107 h 131"/>
                  <a:gd name="T36" fmla="*/ 119 w 154"/>
                  <a:gd name="T37" fmla="*/ 106 h 131"/>
                  <a:gd name="T38" fmla="*/ 132 w 154"/>
                  <a:gd name="T39" fmla="*/ 114 h 131"/>
                  <a:gd name="T40" fmla="*/ 151 w 154"/>
                  <a:gd name="T41" fmla="*/ 131 h 131"/>
                  <a:gd name="T42" fmla="*/ 153 w 154"/>
                  <a:gd name="T43" fmla="*/ 12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131">
                    <a:moveTo>
                      <a:pt x="153" y="129"/>
                    </a:moveTo>
                    <a:cubicBezTo>
                      <a:pt x="149" y="124"/>
                      <a:pt x="145" y="121"/>
                      <a:pt x="140" y="117"/>
                    </a:cubicBezTo>
                    <a:cubicBezTo>
                      <a:pt x="132" y="112"/>
                      <a:pt x="126" y="107"/>
                      <a:pt x="120" y="100"/>
                    </a:cubicBezTo>
                    <a:cubicBezTo>
                      <a:pt x="108" y="88"/>
                      <a:pt x="97" y="77"/>
                      <a:pt x="84" y="67"/>
                    </a:cubicBezTo>
                    <a:cubicBezTo>
                      <a:pt x="71" y="56"/>
                      <a:pt x="56" y="46"/>
                      <a:pt x="43" y="35"/>
                    </a:cubicBezTo>
                    <a:cubicBezTo>
                      <a:pt x="37" y="29"/>
                      <a:pt x="30" y="26"/>
                      <a:pt x="24" y="20"/>
                    </a:cubicBezTo>
                    <a:cubicBezTo>
                      <a:pt x="17" y="14"/>
                      <a:pt x="11" y="8"/>
                      <a:pt x="3" y="2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27" y="26"/>
                      <a:pt x="52" y="48"/>
                      <a:pt x="78" y="68"/>
                    </a:cubicBezTo>
                    <a:cubicBezTo>
                      <a:pt x="91" y="78"/>
                      <a:pt x="102" y="89"/>
                      <a:pt x="113" y="100"/>
                    </a:cubicBezTo>
                    <a:cubicBezTo>
                      <a:pt x="102" y="92"/>
                      <a:pt x="92" y="83"/>
                      <a:pt x="81" y="75"/>
                    </a:cubicBezTo>
                    <a:cubicBezTo>
                      <a:pt x="74" y="69"/>
                      <a:pt x="67" y="63"/>
                      <a:pt x="59" y="58"/>
                    </a:cubicBezTo>
                    <a:cubicBezTo>
                      <a:pt x="51" y="52"/>
                      <a:pt x="42" y="47"/>
                      <a:pt x="35" y="40"/>
                    </a:cubicBezTo>
                    <a:cubicBezTo>
                      <a:pt x="33" y="38"/>
                      <a:pt x="30" y="41"/>
                      <a:pt x="32" y="42"/>
                    </a:cubicBezTo>
                    <a:cubicBezTo>
                      <a:pt x="38" y="50"/>
                      <a:pt x="45" y="55"/>
                      <a:pt x="53" y="60"/>
                    </a:cubicBezTo>
                    <a:cubicBezTo>
                      <a:pt x="62" y="66"/>
                      <a:pt x="69" y="73"/>
                      <a:pt x="77" y="79"/>
                    </a:cubicBezTo>
                    <a:cubicBezTo>
                      <a:pt x="85" y="85"/>
                      <a:pt x="93" y="91"/>
                      <a:pt x="101" y="97"/>
                    </a:cubicBezTo>
                    <a:cubicBezTo>
                      <a:pt x="106" y="102"/>
                      <a:pt x="111" y="106"/>
                      <a:pt x="118" y="107"/>
                    </a:cubicBezTo>
                    <a:cubicBezTo>
                      <a:pt x="119" y="107"/>
                      <a:pt x="119" y="106"/>
                      <a:pt x="119" y="106"/>
                    </a:cubicBezTo>
                    <a:cubicBezTo>
                      <a:pt x="124" y="109"/>
                      <a:pt x="128" y="111"/>
                      <a:pt x="132" y="114"/>
                    </a:cubicBezTo>
                    <a:cubicBezTo>
                      <a:pt x="139" y="119"/>
                      <a:pt x="144" y="126"/>
                      <a:pt x="151" y="131"/>
                    </a:cubicBezTo>
                    <a:cubicBezTo>
                      <a:pt x="152" y="131"/>
                      <a:pt x="154" y="130"/>
                      <a:pt x="153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8" name="Freeform 308"/>
              <p:cNvSpPr/>
              <p:nvPr/>
            </p:nvSpPr>
            <p:spPr bwMode="auto">
              <a:xfrm>
                <a:off x="4800" y="2877"/>
                <a:ext cx="56" cy="45"/>
              </a:xfrm>
              <a:custGeom>
                <a:avLst/>
                <a:gdLst>
                  <a:gd name="T0" fmla="*/ 23 w 24"/>
                  <a:gd name="T1" fmla="*/ 17 h 19"/>
                  <a:gd name="T2" fmla="*/ 1 w 24"/>
                  <a:gd name="T3" fmla="*/ 0 h 19"/>
                  <a:gd name="T4" fmla="*/ 1 w 24"/>
                  <a:gd name="T5" fmla="*/ 2 h 19"/>
                  <a:gd name="T6" fmla="*/ 11 w 24"/>
                  <a:gd name="T7" fmla="*/ 10 h 19"/>
                  <a:gd name="T8" fmla="*/ 22 w 24"/>
                  <a:gd name="T9" fmla="*/ 19 h 19"/>
                  <a:gd name="T10" fmla="*/ 23 w 24"/>
                  <a:gd name="T11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9">
                    <a:moveTo>
                      <a:pt x="23" y="17"/>
                    </a:moveTo>
                    <a:cubicBezTo>
                      <a:pt x="18" y="10"/>
                      <a:pt x="10" y="2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4" y="5"/>
                      <a:pt x="8" y="7"/>
                      <a:pt x="11" y="10"/>
                    </a:cubicBezTo>
                    <a:cubicBezTo>
                      <a:pt x="15" y="13"/>
                      <a:pt x="18" y="16"/>
                      <a:pt x="22" y="19"/>
                    </a:cubicBezTo>
                    <a:cubicBezTo>
                      <a:pt x="23" y="19"/>
                      <a:pt x="24" y="18"/>
                      <a:pt x="2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09" name="Freeform 309"/>
              <p:cNvSpPr/>
              <p:nvPr/>
            </p:nvSpPr>
            <p:spPr bwMode="auto">
              <a:xfrm>
                <a:off x="4135" y="2270"/>
                <a:ext cx="35" cy="48"/>
              </a:xfrm>
              <a:custGeom>
                <a:avLst/>
                <a:gdLst>
                  <a:gd name="T0" fmla="*/ 15 w 15"/>
                  <a:gd name="T1" fmla="*/ 18 h 20"/>
                  <a:gd name="T2" fmla="*/ 10 w 15"/>
                  <a:gd name="T3" fmla="*/ 9 h 20"/>
                  <a:gd name="T4" fmla="*/ 1 w 15"/>
                  <a:gd name="T5" fmla="*/ 0 h 20"/>
                  <a:gd name="T6" fmla="*/ 0 w 15"/>
                  <a:gd name="T7" fmla="*/ 1 h 20"/>
                  <a:gd name="T8" fmla="*/ 6 w 15"/>
                  <a:gd name="T9" fmla="*/ 12 h 20"/>
                  <a:gd name="T10" fmla="*/ 13 w 15"/>
                  <a:gd name="T11" fmla="*/ 19 h 20"/>
                  <a:gd name="T12" fmla="*/ 15 w 1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0">
                    <a:moveTo>
                      <a:pt x="15" y="18"/>
                    </a:moveTo>
                    <a:cubicBezTo>
                      <a:pt x="14" y="15"/>
                      <a:pt x="12" y="12"/>
                      <a:pt x="10" y="9"/>
                    </a:cubicBezTo>
                    <a:cubicBezTo>
                      <a:pt x="7" y="5"/>
                      <a:pt x="4" y="3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2" y="5"/>
                      <a:pt x="3" y="8"/>
                      <a:pt x="6" y="12"/>
                    </a:cubicBezTo>
                    <a:cubicBezTo>
                      <a:pt x="8" y="15"/>
                      <a:pt x="10" y="17"/>
                      <a:pt x="13" y="19"/>
                    </a:cubicBezTo>
                    <a:cubicBezTo>
                      <a:pt x="14" y="20"/>
                      <a:pt x="15" y="19"/>
                      <a:pt x="1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0" name="Freeform 310"/>
              <p:cNvSpPr/>
              <p:nvPr/>
            </p:nvSpPr>
            <p:spPr bwMode="auto">
              <a:xfrm>
                <a:off x="4172" y="2341"/>
                <a:ext cx="38" cy="50"/>
              </a:xfrm>
              <a:custGeom>
                <a:avLst/>
                <a:gdLst>
                  <a:gd name="T0" fmla="*/ 12 w 16"/>
                  <a:gd name="T1" fmla="*/ 11 h 21"/>
                  <a:gd name="T2" fmla="*/ 4 w 16"/>
                  <a:gd name="T3" fmla="*/ 1 h 21"/>
                  <a:gd name="T4" fmla="*/ 2 w 16"/>
                  <a:gd name="T5" fmla="*/ 3 h 21"/>
                  <a:gd name="T6" fmla="*/ 8 w 16"/>
                  <a:gd name="T7" fmla="*/ 14 h 21"/>
                  <a:gd name="T8" fmla="*/ 13 w 16"/>
                  <a:gd name="T9" fmla="*/ 20 h 21"/>
                  <a:gd name="T10" fmla="*/ 12 w 16"/>
                  <a:gd name="T11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1">
                    <a:moveTo>
                      <a:pt x="12" y="11"/>
                    </a:moveTo>
                    <a:cubicBezTo>
                      <a:pt x="10" y="7"/>
                      <a:pt x="7" y="5"/>
                      <a:pt x="4" y="1"/>
                    </a:cubicBezTo>
                    <a:cubicBezTo>
                      <a:pt x="3" y="0"/>
                      <a:pt x="0" y="2"/>
                      <a:pt x="2" y="3"/>
                    </a:cubicBezTo>
                    <a:cubicBezTo>
                      <a:pt x="4" y="6"/>
                      <a:pt x="6" y="11"/>
                      <a:pt x="8" y="14"/>
                    </a:cubicBezTo>
                    <a:cubicBezTo>
                      <a:pt x="9" y="15"/>
                      <a:pt x="11" y="21"/>
                      <a:pt x="13" y="20"/>
                    </a:cubicBezTo>
                    <a:cubicBezTo>
                      <a:pt x="16" y="17"/>
                      <a:pt x="13" y="13"/>
                      <a:pt x="1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1" name="Freeform 311"/>
              <p:cNvSpPr/>
              <p:nvPr/>
            </p:nvSpPr>
            <p:spPr bwMode="auto">
              <a:xfrm>
                <a:off x="4109" y="2265"/>
                <a:ext cx="35" cy="48"/>
              </a:xfrm>
              <a:custGeom>
                <a:avLst/>
                <a:gdLst>
                  <a:gd name="T0" fmla="*/ 15 w 15"/>
                  <a:gd name="T1" fmla="*/ 19 h 20"/>
                  <a:gd name="T2" fmla="*/ 1 w 15"/>
                  <a:gd name="T3" fmla="*/ 0 h 20"/>
                  <a:gd name="T4" fmla="*/ 0 w 15"/>
                  <a:gd name="T5" fmla="*/ 1 h 20"/>
                  <a:gd name="T6" fmla="*/ 7 w 15"/>
                  <a:gd name="T7" fmla="*/ 10 h 20"/>
                  <a:gd name="T8" fmla="*/ 14 w 15"/>
                  <a:gd name="T9" fmla="*/ 19 h 20"/>
                  <a:gd name="T10" fmla="*/ 15 w 15"/>
                  <a:gd name="T1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20">
                    <a:moveTo>
                      <a:pt x="15" y="19"/>
                    </a:moveTo>
                    <a:cubicBezTo>
                      <a:pt x="14" y="12"/>
                      <a:pt x="8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2" y="4"/>
                      <a:pt x="5" y="6"/>
                      <a:pt x="7" y="10"/>
                    </a:cubicBezTo>
                    <a:cubicBezTo>
                      <a:pt x="9" y="13"/>
                      <a:pt x="11" y="17"/>
                      <a:pt x="14" y="19"/>
                    </a:cubicBezTo>
                    <a:cubicBezTo>
                      <a:pt x="14" y="20"/>
                      <a:pt x="15" y="20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2" name="Freeform 312"/>
              <p:cNvSpPr/>
              <p:nvPr/>
            </p:nvSpPr>
            <p:spPr bwMode="auto">
              <a:xfrm>
                <a:off x="4149" y="2329"/>
                <a:ext cx="40" cy="112"/>
              </a:xfrm>
              <a:custGeom>
                <a:avLst/>
                <a:gdLst>
                  <a:gd name="T0" fmla="*/ 16 w 17"/>
                  <a:gd name="T1" fmla="*/ 45 h 47"/>
                  <a:gd name="T2" fmla="*/ 11 w 17"/>
                  <a:gd name="T3" fmla="*/ 26 h 47"/>
                  <a:gd name="T4" fmla="*/ 9 w 17"/>
                  <a:gd name="T5" fmla="*/ 14 h 47"/>
                  <a:gd name="T6" fmla="*/ 3 w 17"/>
                  <a:gd name="T7" fmla="*/ 1 h 47"/>
                  <a:gd name="T8" fmla="*/ 1 w 17"/>
                  <a:gd name="T9" fmla="*/ 2 h 47"/>
                  <a:gd name="T10" fmla="*/ 4 w 17"/>
                  <a:gd name="T11" fmla="*/ 14 h 47"/>
                  <a:gd name="T12" fmla="*/ 8 w 17"/>
                  <a:gd name="T13" fmla="*/ 27 h 47"/>
                  <a:gd name="T14" fmla="*/ 13 w 17"/>
                  <a:gd name="T15" fmla="*/ 46 h 47"/>
                  <a:gd name="T16" fmla="*/ 16 w 17"/>
                  <a:gd name="T17" fmla="*/ 4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47">
                    <a:moveTo>
                      <a:pt x="16" y="45"/>
                    </a:moveTo>
                    <a:cubicBezTo>
                      <a:pt x="17" y="38"/>
                      <a:pt x="13" y="32"/>
                      <a:pt x="11" y="26"/>
                    </a:cubicBezTo>
                    <a:cubicBezTo>
                      <a:pt x="10" y="22"/>
                      <a:pt x="10" y="18"/>
                      <a:pt x="9" y="14"/>
                    </a:cubicBezTo>
                    <a:cubicBezTo>
                      <a:pt x="7" y="10"/>
                      <a:pt x="5" y="6"/>
                      <a:pt x="3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2" y="6"/>
                      <a:pt x="3" y="10"/>
                      <a:pt x="4" y="14"/>
                    </a:cubicBezTo>
                    <a:cubicBezTo>
                      <a:pt x="5" y="18"/>
                      <a:pt x="7" y="22"/>
                      <a:pt x="8" y="27"/>
                    </a:cubicBezTo>
                    <a:cubicBezTo>
                      <a:pt x="10" y="33"/>
                      <a:pt x="9" y="40"/>
                      <a:pt x="13" y="46"/>
                    </a:cubicBezTo>
                    <a:cubicBezTo>
                      <a:pt x="14" y="47"/>
                      <a:pt x="16" y="46"/>
                      <a:pt x="1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3" name="Freeform 313"/>
              <p:cNvSpPr/>
              <p:nvPr/>
            </p:nvSpPr>
            <p:spPr bwMode="auto">
              <a:xfrm>
                <a:off x="4182" y="2377"/>
                <a:ext cx="21" cy="42"/>
              </a:xfrm>
              <a:custGeom>
                <a:avLst/>
                <a:gdLst>
                  <a:gd name="T0" fmla="*/ 6 w 9"/>
                  <a:gd name="T1" fmla="*/ 8 h 18"/>
                  <a:gd name="T2" fmla="*/ 4 w 9"/>
                  <a:gd name="T3" fmla="*/ 3 h 18"/>
                  <a:gd name="T4" fmla="*/ 1 w 9"/>
                  <a:gd name="T5" fmla="*/ 0 h 18"/>
                  <a:gd name="T6" fmla="*/ 0 w 9"/>
                  <a:gd name="T7" fmla="*/ 1 h 18"/>
                  <a:gd name="T8" fmla="*/ 1 w 9"/>
                  <a:gd name="T9" fmla="*/ 4 h 18"/>
                  <a:gd name="T10" fmla="*/ 2 w 9"/>
                  <a:gd name="T11" fmla="*/ 9 h 18"/>
                  <a:gd name="T12" fmla="*/ 7 w 9"/>
                  <a:gd name="T13" fmla="*/ 18 h 18"/>
                  <a:gd name="T14" fmla="*/ 8 w 9"/>
                  <a:gd name="T15" fmla="*/ 17 h 18"/>
                  <a:gd name="T16" fmla="*/ 6 w 9"/>
                  <a:gd name="T17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8">
                    <a:moveTo>
                      <a:pt x="6" y="8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6"/>
                      <a:pt x="2" y="8"/>
                      <a:pt x="2" y="9"/>
                    </a:cubicBezTo>
                    <a:cubicBezTo>
                      <a:pt x="3" y="12"/>
                      <a:pt x="3" y="17"/>
                      <a:pt x="7" y="18"/>
                    </a:cubicBezTo>
                    <a:cubicBezTo>
                      <a:pt x="7" y="18"/>
                      <a:pt x="7" y="18"/>
                      <a:pt x="8" y="17"/>
                    </a:cubicBezTo>
                    <a:cubicBezTo>
                      <a:pt x="9" y="14"/>
                      <a:pt x="7" y="10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4" name="Freeform 314"/>
              <p:cNvSpPr/>
              <p:nvPr/>
            </p:nvSpPr>
            <p:spPr bwMode="auto">
              <a:xfrm>
                <a:off x="4196" y="2424"/>
                <a:ext cx="14" cy="36"/>
              </a:xfrm>
              <a:custGeom>
                <a:avLst/>
                <a:gdLst>
                  <a:gd name="T0" fmla="*/ 6 w 6"/>
                  <a:gd name="T1" fmla="*/ 9 h 15"/>
                  <a:gd name="T2" fmla="*/ 3 w 6"/>
                  <a:gd name="T3" fmla="*/ 2 h 15"/>
                  <a:gd name="T4" fmla="*/ 0 w 6"/>
                  <a:gd name="T5" fmla="*/ 3 h 15"/>
                  <a:gd name="T6" fmla="*/ 2 w 6"/>
                  <a:gd name="T7" fmla="*/ 9 h 15"/>
                  <a:gd name="T8" fmla="*/ 2 w 6"/>
                  <a:gd name="T9" fmla="*/ 12 h 15"/>
                  <a:gd name="T10" fmla="*/ 2 w 6"/>
                  <a:gd name="T11" fmla="*/ 14 h 15"/>
                  <a:gd name="T12" fmla="*/ 5 w 6"/>
                  <a:gd name="T13" fmla="*/ 14 h 15"/>
                  <a:gd name="T14" fmla="*/ 6 w 6"/>
                  <a:gd name="T15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5">
                    <a:moveTo>
                      <a:pt x="6" y="9"/>
                    </a:moveTo>
                    <a:cubicBezTo>
                      <a:pt x="5" y="7"/>
                      <a:pt x="4" y="5"/>
                      <a:pt x="3" y="2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1" y="5"/>
                      <a:pt x="1" y="7"/>
                      <a:pt x="2" y="9"/>
                    </a:cubicBezTo>
                    <a:cubicBezTo>
                      <a:pt x="2" y="10"/>
                      <a:pt x="2" y="11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3" y="14"/>
                      <a:pt x="4" y="15"/>
                      <a:pt x="5" y="14"/>
                    </a:cubicBezTo>
                    <a:cubicBezTo>
                      <a:pt x="6" y="13"/>
                      <a:pt x="6" y="11"/>
                      <a:pt x="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5" name="Freeform 315"/>
              <p:cNvSpPr/>
              <p:nvPr/>
            </p:nvSpPr>
            <p:spPr bwMode="auto">
              <a:xfrm>
                <a:off x="4161" y="2446"/>
                <a:ext cx="19" cy="49"/>
              </a:xfrm>
              <a:custGeom>
                <a:avLst/>
                <a:gdLst>
                  <a:gd name="T0" fmla="*/ 8 w 8"/>
                  <a:gd name="T1" fmla="*/ 17 h 21"/>
                  <a:gd name="T2" fmla="*/ 4 w 8"/>
                  <a:gd name="T3" fmla="*/ 2 h 21"/>
                  <a:gd name="T4" fmla="*/ 1 w 8"/>
                  <a:gd name="T5" fmla="*/ 3 h 21"/>
                  <a:gd name="T6" fmla="*/ 2 w 8"/>
                  <a:gd name="T7" fmla="*/ 17 h 21"/>
                  <a:gd name="T8" fmla="*/ 8 w 8"/>
                  <a:gd name="T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1">
                    <a:moveTo>
                      <a:pt x="8" y="17"/>
                    </a:moveTo>
                    <a:cubicBezTo>
                      <a:pt x="8" y="12"/>
                      <a:pt x="7" y="7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3" y="7"/>
                      <a:pt x="2" y="12"/>
                      <a:pt x="2" y="17"/>
                    </a:cubicBezTo>
                    <a:cubicBezTo>
                      <a:pt x="2" y="20"/>
                      <a:pt x="8" y="21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6" name="Freeform 316"/>
              <p:cNvSpPr/>
              <p:nvPr/>
            </p:nvSpPr>
            <p:spPr bwMode="auto">
              <a:xfrm>
                <a:off x="4187" y="2448"/>
                <a:ext cx="16" cy="33"/>
              </a:xfrm>
              <a:custGeom>
                <a:avLst/>
                <a:gdLst>
                  <a:gd name="T0" fmla="*/ 6 w 7"/>
                  <a:gd name="T1" fmla="*/ 6 h 14"/>
                  <a:gd name="T2" fmla="*/ 3 w 7"/>
                  <a:gd name="T3" fmla="*/ 1 h 14"/>
                  <a:gd name="T4" fmla="*/ 1 w 7"/>
                  <a:gd name="T5" fmla="*/ 1 h 14"/>
                  <a:gd name="T6" fmla="*/ 1 w 7"/>
                  <a:gd name="T7" fmla="*/ 7 h 14"/>
                  <a:gd name="T8" fmla="*/ 2 w 7"/>
                  <a:gd name="T9" fmla="*/ 13 h 14"/>
                  <a:gd name="T10" fmla="*/ 6 w 7"/>
                  <a:gd name="T11" fmla="*/ 13 h 14"/>
                  <a:gd name="T12" fmla="*/ 6 w 7"/>
                  <a:gd name="T1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6" y="6"/>
                    </a:moveTo>
                    <a:cubicBezTo>
                      <a:pt x="6" y="4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1" y="9"/>
                      <a:pt x="1" y="11"/>
                      <a:pt x="2" y="13"/>
                    </a:cubicBezTo>
                    <a:cubicBezTo>
                      <a:pt x="3" y="14"/>
                      <a:pt x="5" y="14"/>
                      <a:pt x="6" y="13"/>
                    </a:cubicBezTo>
                    <a:cubicBezTo>
                      <a:pt x="7" y="11"/>
                      <a:pt x="6" y="8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7" name="Freeform 317"/>
              <p:cNvSpPr/>
              <p:nvPr/>
            </p:nvSpPr>
            <p:spPr bwMode="auto">
              <a:xfrm>
                <a:off x="2390" y="1785"/>
                <a:ext cx="88" cy="28"/>
              </a:xfrm>
              <a:custGeom>
                <a:avLst/>
                <a:gdLst>
                  <a:gd name="T0" fmla="*/ 36 w 37"/>
                  <a:gd name="T1" fmla="*/ 10 h 12"/>
                  <a:gd name="T2" fmla="*/ 1 w 37"/>
                  <a:gd name="T3" fmla="*/ 0 h 12"/>
                  <a:gd name="T4" fmla="*/ 1 w 37"/>
                  <a:gd name="T5" fmla="*/ 1 h 12"/>
                  <a:gd name="T6" fmla="*/ 35 w 37"/>
                  <a:gd name="T7" fmla="*/ 12 h 12"/>
                  <a:gd name="T8" fmla="*/ 36 w 37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36" y="10"/>
                    </a:moveTo>
                    <a:cubicBezTo>
                      <a:pt x="25" y="4"/>
                      <a:pt x="13" y="1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2" y="5"/>
                      <a:pt x="23" y="11"/>
                      <a:pt x="35" y="12"/>
                    </a:cubicBezTo>
                    <a:cubicBezTo>
                      <a:pt x="37" y="12"/>
                      <a:pt x="37" y="11"/>
                      <a:pt x="3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8" name="Freeform 318"/>
              <p:cNvSpPr/>
              <p:nvPr/>
            </p:nvSpPr>
            <p:spPr bwMode="auto">
              <a:xfrm>
                <a:off x="2497" y="1818"/>
                <a:ext cx="326" cy="116"/>
              </a:xfrm>
              <a:custGeom>
                <a:avLst/>
                <a:gdLst>
                  <a:gd name="T0" fmla="*/ 137 w 138"/>
                  <a:gd name="T1" fmla="*/ 47 h 49"/>
                  <a:gd name="T2" fmla="*/ 116 w 138"/>
                  <a:gd name="T3" fmla="*/ 38 h 49"/>
                  <a:gd name="T4" fmla="*/ 87 w 138"/>
                  <a:gd name="T5" fmla="*/ 27 h 49"/>
                  <a:gd name="T6" fmla="*/ 67 w 138"/>
                  <a:gd name="T7" fmla="*/ 22 h 49"/>
                  <a:gd name="T8" fmla="*/ 61 w 138"/>
                  <a:gd name="T9" fmla="*/ 20 h 49"/>
                  <a:gd name="T10" fmla="*/ 60 w 138"/>
                  <a:gd name="T11" fmla="*/ 20 h 49"/>
                  <a:gd name="T12" fmla="*/ 59 w 138"/>
                  <a:gd name="T13" fmla="*/ 20 h 49"/>
                  <a:gd name="T14" fmla="*/ 59 w 138"/>
                  <a:gd name="T15" fmla="*/ 19 h 49"/>
                  <a:gd name="T16" fmla="*/ 32 w 138"/>
                  <a:gd name="T17" fmla="*/ 7 h 49"/>
                  <a:gd name="T18" fmla="*/ 2 w 138"/>
                  <a:gd name="T19" fmla="*/ 0 h 49"/>
                  <a:gd name="T20" fmla="*/ 1 w 138"/>
                  <a:gd name="T21" fmla="*/ 2 h 49"/>
                  <a:gd name="T22" fmla="*/ 30 w 138"/>
                  <a:gd name="T23" fmla="*/ 12 h 49"/>
                  <a:gd name="T24" fmla="*/ 58 w 138"/>
                  <a:gd name="T25" fmla="*/ 21 h 49"/>
                  <a:gd name="T26" fmla="*/ 58 w 138"/>
                  <a:gd name="T27" fmla="*/ 21 h 49"/>
                  <a:gd name="T28" fmla="*/ 59 w 138"/>
                  <a:gd name="T29" fmla="*/ 23 h 49"/>
                  <a:gd name="T30" fmla="*/ 89 w 138"/>
                  <a:gd name="T31" fmla="*/ 34 h 49"/>
                  <a:gd name="T32" fmla="*/ 137 w 138"/>
                  <a:gd name="T33" fmla="*/ 49 h 49"/>
                  <a:gd name="T34" fmla="*/ 137 w 138"/>
                  <a:gd name="T35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49">
                    <a:moveTo>
                      <a:pt x="137" y="47"/>
                    </a:moveTo>
                    <a:cubicBezTo>
                      <a:pt x="131" y="42"/>
                      <a:pt x="123" y="41"/>
                      <a:pt x="116" y="38"/>
                    </a:cubicBezTo>
                    <a:cubicBezTo>
                      <a:pt x="106" y="36"/>
                      <a:pt x="97" y="30"/>
                      <a:pt x="87" y="27"/>
                    </a:cubicBezTo>
                    <a:cubicBezTo>
                      <a:pt x="81" y="25"/>
                      <a:pt x="74" y="24"/>
                      <a:pt x="67" y="22"/>
                    </a:cubicBezTo>
                    <a:cubicBezTo>
                      <a:pt x="65" y="21"/>
                      <a:pt x="63" y="20"/>
                      <a:pt x="61" y="20"/>
                    </a:cubicBezTo>
                    <a:cubicBezTo>
                      <a:pt x="60" y="19"/>
                      <a:pt x="60" y="20"/>
                      <a:pt x="60" y="20"/>
                    </a:cubicBezTo>
                    <a:cubicBezTo>
                      <a:pt x="60" y="20"/>
                      <a:pt x="59" y="20"/>
                      <a:pt x="59" y="20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0" y="15"/>
                      <a:pt x="41" y="11"/>
                      <a:pt x="32" y="7"/>
                    </a:cubicBezTo>
                    <a:cubicBezTo>
                      <a:pt x="22" y="3"/>
                      <a:pt x="12" y="5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1" y="8"/>
                      <a:pt x="20" y="8"/>
                      <a:pt x="30" y="12"/>
                    </a:cubicBezTo>
                    <a:cubicBezTo>
                      <a:pt x="39" y="16"/>
                      <a:pt x="48" y="23"/>
                      <a:pt x="58" y="21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2"/>
                      <a:pt x="58" y="23"/>
                      <a:pt x="59" y="23"/>
                    </a:cubicBezTo>
                    <a:cubicBezTo>
                      <a:pt x="67" y="29"/>
                      <a:pt x="79" y="31"/>
                      <a:pt x="89" y="34"/>
                    </a:cubicBezTo>
                    <a:cubicBezTo>
                      <a:pt x="105" y="38"/>
                      <a:pt x="120" y="47"/>
                      <a:pt x="137" y="49"/>
                    </a:cubicBezTo>
                    <a:cubicBezTo>
                      <a:pt x="138" y="49"/>
                      <a:pt x="138" y="48"/>
                      <a:pt x="137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19" name="Freeform 319"/>
              <p:cNvSpPr/>
              <p:nvPr/>
            </p:nvSpPr>
            <p:spPr bwMode="auto">
              <a:xfrm>
                <a:off x="2542" y="1806"/>
                <a:ext cx="196" cy="73"/>
              </a:xfrm>
              <a:custGeom>
                <a:avLst/>
                <a:gdLst>
                  <a:gd name="T0" fmla="*/ 82 w 83"/>
                  <a:gd name="T1" fmla="*/ 28 h 31"/>
                  <a:gd name="T2" fmla="*/ 48 w 83"/>
                  <a:gd name="T3" fmla="*/ 15 h 31"/>
                  <a:gd name="T4" fmla="*/ 1 w 83"/>
                  <a:gd name="T5" fmla="*/ 0 h 31"/>
                  <a:gd name="T6" fmla="*/ 0 w 83"/>
                  <a:gd name="T7" fmla="*/ 1 h 31"/>
                  <a:gd name="T8" fmla="*/ 10 w 83"/>
                  <a:gd name="T9" fmla="*/ 6 h 31"/>
                  <a:gd name="T10" fmla="*/ 39 w 83"/>
                  <a:gd name="T11" fmla="*/ 16 h 31"/>
                  <a:gd name="T12" fmla="*/ 80 w 83"/>
                  <a:gd name="T13" fmla="*/ 30 h 31"/>
                  <a:gd name="T14" fmla="*/ 82 w 83"/>
                  <a:gd name="T1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31">
                    <a:moveTo>
                      <a:pt x="82" y="28"/>
                    </a:moveTo>
                    <a:cubicBezTo>
                      <a:pt x="75" y="17"/>
                      <a:pt x="59" y="19"/>
                      <a:pt x="48" y="15"/>
                    </a:cubicBezTo>
                    <a:cubicBezTo>
                      <a:pt x="33" y="8"/>
                      <a:pt x="18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3" y="4"/>
                      <a:pt x="6" y="5"/>
                      <a:pt x="10" y="6"/>
                    </a:cubicBezTo>
                    <a:cubicBezTo>
                      <a:pt x="20" y="8"/>
                      <a:pt x="30" y="12"/>
                      <a:pt x="39" y="16"/>
                    </a:cubicBezTo>
                    <a:cubicBezTo>
                      <a:pt x="53" y="20"/>
                      <a:pt x="67" y="25"/>
                      <a:pt x="80" y="30"/>
                    </a:cubicBezTo>
                    <a:cubicBezTo>
                      <a:pt x="82" y="31"/>
                      <a:pt x="83" y="29"/>
                      <a:pt x="8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0" name="Freeform 320"/>
              <p:cNvSpPr/>
              <p:nvPr/>
            </p:nvSpPr>
            <p:spPr bwMode="auto">
              <a:xfrm>
                <a:off x="2823" y="1931"/>
                <a:ext cx="29" cy="10"/>
              </a:xfrm>
              <a:custGeom>
                <a:avLst/>
                <a:gdLst>
                  <a:gd name="T0" fmla="*/ 11 w 12"/>
                  <a:gd name="T1" fmla="*/ 2 h 4"/>
                  <a:gd name="T2" fmla="*/ 1 w 12"/>
                  <a:gd name="T3" fmla="*/ 0 h 4"/>
                  <a:gd name="T4" fmla="*/ 0 w 12"/>
                  <a:gd name="T5" fmla="*/ 2 h 4"/>
                  <a:gd name="T6" fmla="*/ 5 w 12"/>
                  <a:gd name="T7" fmla="*/ 3 h 4"/>
                  <a:gd name="T8" fmla="*/ 11 w 12"/>
                  <a:gd name="T9" fmla="*/ 3 h 4"/>
                  <a:gd name="T10" fmla="*/ 11 w 12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11" y="2"/>
                    </a:moveTo>
                    <a:cubicBezTo>
                      <a:pt x="8" y="0"/>
                      <a:pt x="4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3"/>
                      <a:pt x="3" y="3"/>
                      <a:pt x="5" y="3"/>
                    </a:cubicBezTo>
                    <a:cubicBezTo>
                      <a:pt x="7" y="4"/>
                      <a:pt x="9" y="4"/>
                      <a:pt x="11" y="3"/>
                    </a:cubicBezTo>
                    <a:cubicBezTo>
                      <a:pt x="11" y="3"/>
                      <a:pt x="12" y="2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1" name="Freeform 321"/>
              <p:cNvSpPr/>
              <p:nvPr/>
            </p:nvSpPr>
            <p:spPr bwMode="auto">
              <a:xfrm>
                <a:off x="2769" y="1886"/>
                <a:ext cx="116" cy="48"/>
              </a:xfrm>
              <a:custGeom>
                <a:avLst/>
                <a:gdLst>
                  <a:gd name="T0" fmla="*/ 48 w 49"/>
                  <a:gd name="T1" fmla="*/ 15 h 20"/>
                  <a:gd name="T2" fmla="*/ 6 w 49"/>
                  <a:gd name="T3" fmla="*/ 1 h 20"/>
                  <a:gd name="T4" fmla="*/ 4 w 49"/>
                  <a:gd name="T5" fmla="*/ 6 h 20"/>
                  <a:gd name="T6" fmla="*/ 48 w 49"/>
                  <a:gd name="T7" fmla="*/ 18 h 20"/>
                  <a:gd name="T8" fmla="*/ 48 w 49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0">
                    <a:moveTo>
                      <a:pt x="48" y="15"/>
                    </a:moveTo>
                    <a:cubicBezTo>
                      <a:pt x="35" y="9"/>
                      <a:pt x="19" y="7"/>
                      <a:pt x="6" y="1"/>
                    </a:cubicBezTo>
                    <a:cubicBezTo>
                      <a:pt x="2" y="0"/>
                      <a:pt x="0" y="5"/>
                      <a:pt x="4" y="6"/>
                    </a:cubicBezTo>
                    <a:cubicBezTo>
                      <a:pt x="16" y="12"/>
                      <a:pt x="33" y="20"/>
                      <a:pt x="48" y="18"/>
                    </a:cubicBezTo>
                    <a:cubicBezTo>
                      <a:pt x="49" y="17"/>
                      <a:pt x="49" y="16"/>
                      <a:pt x="4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2" name="Freeform 322"/>
              <p:cNvSpPr/>
              <p:nvPr/>
            </p:nvSpPr>
            <p:spPr bwMode="auto">
              <a:xfrm>
                <a:off x="2885" y="1924"/>
                <a:ext cx="156" cy="52"/>
              </a:xfrm>
              <a:custGeom>
                <a:avLst/>
                <a:gdLst>
                  <a:gd name="T0" fmla="*/ 65 w 66"/>
                  <a:gd name="T1" fmla="*/ 19 h 22"/>
                  <a:gd name="T2" fmla="*/ 32 w 66"/>
                  <a:gd name="T3" fmla="*/ 9 h 22"/>
                  <a:gd name="T4" fmla="*/ 35 w 66"/>
                  <a:gd name="T5" fmla="*/ 9 h 22"/>
                  <a:gd name="T6" fmla="*/ 36 w 66"/>
                  <a:gd name="T7" fmla="*/ 7 h 22"/>
                  <a:gd name="T8" fmla="*/ 20 w 66"/>
                  <a:gd name="T9" fmla="*/ 2 h 22"/>
                  <a:gd name="T10" fmla="*/ 2 w 66"/>
                  <a:gd name="T11" fmla="*/ 0 h 22"/>
                  <a:gd name="T12" fmla="*/ 1 w 66"/>
                  <a:gd name="T13" fmla="*/ 2 h 22"/>
                  <a:gd name="T14" fmla="*/ 17 w 66"/>
                  <a:gd name="T15" fmla="*/ 7 h 22"/>
                  <a:gd name="T16" fmla="*/ 21 w 66"/>
                  <a:gd name="T17" fmla="*/ 8 h 22"/>
                  <a:gd name="T18" fmla="*/ 15 w 66"/>
                  <a:gd name="T19" fmla="*/ 7 h 22"/>
                  <a:gd name="T20" fmla="*/ 14 w 66"/>
                  <a:gd name="T21" fmla="*/ 12 h 22"/>
                  <a:gd name="T22" fmla="*/ 64 w 66"/>
                  <a:gd name="T23" fmla="*/ 21 h 22"/>
                  <a:gd name="T24" fmla="*/ 65 w 66"/>
                  <a:gd name="T25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22">
                    <a:moveTo>
                      <a:pt x="65" y="19"/>
                    </a:moveTo>
                    <a:cubicBezTo>
                      <a:pt x="55" y="14"/>
                      <a:pt x="43" y="11"/>
                      <a:pt x="32" y="9"/>
                    </a:cubicBezTo>
                    <a:cubicBezTo>
                      <a:pt x="33" y="9"/>
                      <a:pt x="34" y="9"/>
                      <a:pt x="35" y="9"/>
                    </a:cubicBezTo>
                    <a:cubicBezTo>
                      <a:pt x="36" y="9"/>
                      <a:pt x="36" y="8"/>
                      <a:pt x="36" y="7"/>
                    </a:cubicBezTo>
                    <a:cubicBezTo>
                      <a:pt x="31" y="4"/>
                      <a:pt x="25" y="3"/>
                      <a:pt x="20" y="2"/>
                    </a:cubicBezTo>
                    <a:cubicBezTo>
                      <a:pt x="14" y="2"/>
                      <a:pt x="8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5" y="6"/>
                      <a:pt x="12" y="6"/>
                      <a:pt x="17" y="7"/>
                    </a:cubicBezTo>
                    <a:cubicBezTo>
                      <a:pt x="18" y="7"/>
                      <a:pt x="19" y="8"/>
                      <a:pt x="21" y="8"/>
                    </a:cubicBezTo>
                    <a:cubicBezTo>
                      <a:pt x="19" y="8"/>
                      <a:pt x="17" y="7"/>
                      <a:pt x="15" y="7"/>
                    </a:cubicBezTo>
                    <a:cubicBezTo>
                      <a:pt x="12" y="7"/>
                      <a:pt x="11" y="11"/>
                      <a:pt x="14" y="12"/>
                    </a:cubicBezTo>
                    <a:cubicBezTo>
                      <a:pt x="31" y="15"/>
                      <a:pt x="48" y="20"/>
                      <a:pt x="64" y="21"/>
                    </a:cubicBezTo>
                    <a:cubicBezTo>
                      <a:pt x="65" y="22"/>
                      <a:pt x="66" y="20"/>
                      <a:pt x="6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3" name="Freeform 323"/>
              <p:cNvSpPr/>
              <p:nvPr/>
            </p:nvSpPr>
            <p:spPr bwMode="auto">
              <a:xfrm>
                <a:off x="2918" y="1896"/>
                <a:ext cx="125" cy="50"/>
              </a:xfrm>
              <a:custGeom>
                <a:avLst/>
                <a:gdLst>
                  <a:gd name="T0" fmla="*/ 52 w 53"/>
                  <a:gd name="T1" fmla="*/ 19 h 21"/>
                  <a:gd name="T2" fmla="*/ 26 w 53"/>
                  <a:gd name="T3" fmla="*/ 6 h 21"/>
                  <a:gd name="T4" fmla="*/ 0 w 53"/>
                  <a:gd name="T5" fmla="*/ 4 h 21"/>
                  <a:gd name="T6" fmla="*/ 0 w 53"/>
                  <a:gd name="T7" fmla="*/ 5 h 21"/>
                  <a:gd name="T8" fmla="*/ 27 w 53"/>
                  <a:gd name="T9" fmla="*/ 12 h 21"/>
                  <a:gd name="T10" fmla="*/ 52 w 53"/>
                  <a:gd name="T11" fmla="*/ 21 h 21"/>
                  <a:gd name="T12" fmla="*/ 52 w 53"/>
                  <a:gd name="T1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1">
                    <a:moveTo>
                      <a:pt x="52" y="19"/>
                    </a:moveTo>
                    <a:cubicBezTo>
                      <a:pt x="45" y="13"/>
                      <a:pt x="35" y="10"/>
                      <a:pt x="26" y="6"/>
                    </a:cubicBezTo>
                    <a:cubicBezTo>
                      <a:pt x="18" y="4"/>
                      <a:pt x="8" y="0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8" y="9"/>
                      <a:pt x="19" y="10"/>
                      <a:pt x="27" y="12"/>
                    </a:cubicBezTo>
                    <a:cubicBezTo>
                      <a:pt x="35" y="15"/>
                      <a:pt x="43" y="19"/>
                      <a:pt x="52" y="21"/>
                    </a:cubicBezTo>
                    <a:cubicBezTo>
                      <a:pt x="53" y="21"/>
                      <a:pt x="53" y="20"/>
                      <a:pt x="5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4" name="Freeform 324"/>
              <p:cNvSpPr/>
              <p:nvPr/>
            </p:nvSpPr>
            <p:spPr bwMode="auto">
              <a:xfrm>
                <a:off x="3027" y="1943"/>
                <a:ext cx="85" cy="36"/>
              </a:xfrm>
              <a:custGeom>
                <a:avLst/>
                <a:gdLst>
                  <a:gd name="T0" fmla="*/ 35 w 36"/>
                  <a:gd name="T1" fmla="*/ 13 h 15"/>
                  <a:gd name="T2" fmla="*/ 6 w 36"/>
                  <a:gd name="T3" fmla="*/ 1 h 15"/>
                  <a:gd name="T4" fmla="*/ 3 w 36"/>
                  <a:gd name="T5" fmla="*/ 5 h 15"/>
                  <a:gd name="T6" fmla="*/ 15 w 36"/>
                  <a:gd name="T7" fmla="*/ 11 h 15"/>
                  <a:gd name="T8" fmla="*/ 34 w 36"/>
                  <a:gd name="T9" fmla="*/ 15 h 15"/>
                  <a:gd name="T10" fmla="*/ 35 w 36"/>
                  <a:gd name="T1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5">
                    <a:moveTo>
                      <a:pt x="35" y="13"/>
                    </a:moveTo>
                    <a:cubicBezTo>
                      <a:pt x="28" y="5"/>
                      <a:pt x="15" y="7"/>
                      <a:pt x="6" y="1"/>
                    </a:cubicBezTo>
                    <a:cubicBezTo>
                      <a:pt x="3" y="0"/>
                      <a:pt x="0" y="4"/>
                      <a:pt x="3" y="5"/>
                    </a:cubicBezTo>
                    <a:cubicBezTo>
                      <a:pt x="7" y="8"/>
                      <a:pt x="11" y="10"/>
                      <a:pt x="15" y="11"/>
                    </a:cubicBezTo>
                    <a:cubicBezTo>
                      <a:pt x="21" y="12"/>
                      <a:pt x="28" y="14"/>
                      <a:pt x="34" y="15"/>
                    </a:cubicBezTo>
                    <a:cubicBezTo>
                      <a:pt x="35" y="15"/>
                      <a:pt x="36" y="14"/>
                      <a:pt x="3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5" name="Freeform 325"/>
              <p:cNvSpPr/>
              <p:nvPr/>
            </p:nvSpPr>
            <p:spPr bwMode="auto">
              <a:xfrm>
                <a:off x="3051" y="1969"/>
                <a:ext cx="182" cy="76"/>
              </a:xfrm>
              <a:custGeom>
                <a:avLst/>
                <a:gdLst>
                  <a:gd name="T0" fmla="*/ 76 w 77"/>
                  <a:gd name="T1" fmla="*/ 28 h 32"/>
                  <a:gd name="T2" fmla="*/ 47 w 77"/>
                  <a:gd name="T3" fmla="*/ 20 h 32"/>
                  <a:gd name="T4" fmla="*/ 26 w 77"/>
                  <a:gd name="T5" fmla="*/ 13 h 32"/>
                  <a:gd name="T6" fmla="*/ 25 w 77"/>
                  <a:gd name="T7" fmla="*/ 9 h 32"/>
                  <a:gd name="T8" fmla="*/ 2 w 77"/>
                  <a:gd name="T9" fmla="*/ 1 h 32"/>
                  <a:gd name="T10" fmla="*/ 1 w 77"/>
                  <a:gd name="T11" fmla="*/ 3 h 32"/>
                  <a:gd name="T12" fmla="*/ 17 w 77"/>
                  <a:gd name="T13" fmla="*/ 12 h 32"/>
                  <a:gd name="T14" fmla="*/ 18 w 77"/>
                  <a:gd name="T15" fmla="*/ 14 h 32"/>
                  <a:gd name="T16" fmla="*/ 45 w 77"/>
                  <a:gd name="T17" fmla="*/ 25 h 32"/>
                  <a:gd name="T18" fmla="*/ 75 w 77"/>
                  <a:gd name="T19" fmla="*/ 31 h 32"/>
                  <a:gd name="T20" fmla="*/ 76 w 77"/>
                  <a:gd name="T21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32">
                    <a:moveTo>
                      <a:pt x="76" y="28"/>
                    </a:moveTo>
                    <a:cubicBezTo>
                      <a:pt x="67" y="24"/>
                      <a:pt x="57" y="23"/>
                      <a:pt x="47" y="20"/>
                    </a:cubicBezTo>
                    <a:cubicBezTo>
                      <a:pt x="40" y="18"/>
                      <a:pt x="33" y="16"/>
                      <a:pt x="26" y="13"/>
                    </a:cubicBezTo>
                    <a:cubicBezTo>
                      <a:pt x="27" y="12"/>
                      <a:pt x="27" y="10"/>
                      <a:pt x="25" y="9"/>
                    </a:cubicBezTo>
                    <a:cubicBezTo>
                      <a:pt x="18" y="5"/>
                      <a:pt x="10" y="4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3" y="8"/>
                      <a:pt x="11" y="10"/>
                      <a:pt x="17" y="12"/>
                    </a:cubicBezTo>
                    <a:cubicBezTo>
                      <a:pt x="17" y="13"/>
                      <a:pt x="17" y="13"/>
                      <a:pt x="18" y="14"/>
                    </a:cubicBezTo>
                    <a:cubicBezTo>
                      <a:pt x="26" y="19"/>
                      <a:pt x="36" y="22"/>
                      <a:pt x="45" y="25"/>
                    </a:cubicBezTo>
                    <a:cubicBezTo>
                      <a:pt x="55" y="28"/>
                      <a:pt x="66" y="32"/>
                      <a:pt x="75" y="31"/>
                    </a:cubicBezTo>
                    <a:cubicBezTo>
                      <a:pt x="77" y="31"/>
                      <a:pt x="77" y="29"/>
                      <a:pt x="7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6" name="Freeform 326"/>
              <p:cNvSpPr/>
              <p:nvPr/>
            </p:nvSpPr>
            <p:spPr bwMode="auto">
              <a:xfrm>
                <a:off x="3176" y="2003"/>
                <a:ext cx="241" cy="90"/>
              </a:xfrm>
              <a:custGeom>
                <a:avLst/>
                <a:gdLst>
                  <a:gd name="T0" fmla="*/ 101 w 102"/>
                  <a:gd name="T1" fmla="*/ 36 h 38"/>
                  <a:gd name="T2" fmla="*/ 80 w 102"/>
                  <a:gd name="T3" fmla="*/ 26 h 38"/>
                  <a:gd name="T4" fmla="*/ 54 w 102"/>
                  <a:gd name="T5" fmla="*/ 15 h 38"/>
                  <a:gd name="T6" fmla="*/ 1 w 102"/>
                  <a:gd name="T7" fmla="*/ 2 h 38"/>
                  <a:gd name="T8" fmla="*/ 0 w 102"/>
                  <a:gd name="T9" fmla="*/ 3 h 38"/>
                  <a:gd name="T10" fmla="*/ 53 w 102"/>
                  <a:gd name="T11" fmla="*/ 19 h 38"/>
                  <a:gd name="T12" fmla="*/ 100 w 102"/>
                  <a:gd name="T13" fmla="*/ 38 h 38"/>
                  <a:gd name="T14" fmla="*/ 101 w 102"/>
                  <a:gd name="T1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38">
                    <a:moveTo>
                      <a:pt x="101" y="36"/>
                    </a:moveTo>
                    <a:cubicBezTo>
                      <a:pt x="94" y="32"/>
                      <a:pt x="87" y="29"/>
                      <a:pt x="80" y="26"/>
                    </a:cubicBezTo>
                    <a:cubicBezTo>
                      <a:pt x="71" y="22"/>
                      <a:pt x="63" y="17"/>
                      <a:pt x="54" y="15"/>
                    </a:cubicBezTo>
                    <a:cubicBezTo>
                      <a:pt x="37" y="11"/>
                      <a:pt x="18" y="0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7" y="11"/>
                      <a:pt x="36" y="13"/>
                      <a:pt x="53" y="19"/>
                    </a:cubicBezTo>
                    <a:cubicBezTo>
                      <a:pt x="68" y="25"/>
                      <a:pt x="84" y="36"/>
                      <a:pt x="100" y="38"/>
                    </a:cubicBezTo>
                    <a:cubicBezTo>
                      <a:pt x="102" y="38"/>
                      <a:pt x="102" y="36"/>
                      <a:pt x="10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7" name="Freeform 327"/>
              <p:cNvSpPr/>
              <p:nvPr/>
            </p:nvSpPr>
            <p:spPr bwMode="auto">
              <a:xfrm>
                <a:off x="3427" y="2093"/>
                <a:ext cx="90" cy="45"/>
              </a:xfrm>
              <a:custGeom>
                <a:avLst/>
                <a:gdLst>
                  <a:gd name="T0" fmla="*/ 36 w 38"/>
                  <a:gd name="T1" fmla="*/ 14 h 19"/>
                  <a:gd name="T2" fmla="*/ 16 w 38"/>
                  <a:gd name="T3" fmla="*/ 10 h 19"/>
                  <a:gd name="T4" fmla="*/ 16 w 38"/>
                  <a:gd name="T5" fmla="*/ 8 h 19"/>
                  <a:gd name="T6" fmla="*/ 10 w 38"/>
                  <a:gd name="T7" fmla="*/ 4 h 19"/>
                  <a:gd name="T8" fmla="*/ 1 w 38"/>
                  <a:gd name="T9" fmla="*/ 0 h 19"/>
                  <a:gd name="T10" fmla="*/ 0 w 38"/>
                  <a:gd name="T11" fmla="*/ 2 h 19"/>
                  <a:gd name="T12" fmla="*/ 4 w 38"/>
                  <a:gd name="T13" fmla="*/ 7 h 19"/>
                  <a:gd name="T14" fmla="*/ 5 w 38"/>
                  <a:gd name="T15" fmla="*/ 9 h 19"/>
                  <a:gd name="T16" fmla="*/ 19 w 38"/>
                  <a:gd name="T17" fmla="*/ 16 h 19"/>
                  <a:gd name="T18" fmla="*/ 37 w 38"/>
                  <a:gd name="T19" fmla="*/ 15 h 19"/>
                  <a:gd name="T20" fmla="*/ 36 w 38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9">
                    <a:moveTo>
                      <a:pt x="36" y="14"/>
                    </a:moveTo>
                    <a:cubicBezTo>
                      <a:pt x="30" y="12"/>
                      <a:pt x="22" y="12"/>
                      <a:pt x="16" y="10"/>
                    </a:cubicBezTo>
                    <a:cubicBezTo>
                      <a:pt x="16" y="10"/>
                      <a:pt x="16" y="9"/>
                      <a:pt x="16" y="8"/>
                    </a:cubicBezTo>
                    <a:cubicBezTo>
                      <a:pt x="15" y="6"/>
                      <a:pt x="12" y="5"/>
                      <a:pt x="10" y="4"/>
                    </a:cubicBezTo>
                    <a:cubicBezTo>
                      <a:pt x="7" y="3"/>
                      <a:pt x="4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2" y="6"/>
                      <a:pt x="4" y="7"/>
                    </a:cubicBezTo>
                    <a:cubicBezTo>
                      <a:pt x="4" y="7"/>
                      <a:pt x="4" y="8"/>
                      <a:pt x="5" y="9"/>
                    </a:cubicBezTo>
                    <a:cubicBezTo>
                      <a:pt x="8" y="13"/>
                      <a:pt x="14" y="15"/>
                      <a:pt x="19" y="16"/>
                    </a:cubicBezTo>
                    <a:cubicBezTo>
                      <a:pt x="24" y="17"/>
                      <a:pt x="32" y="19"/>
                      <a:pt x="37" y="15"/>
                    </a:cubicBezTo>
                    <a:cubicBezTo>
                      <a:pt x="38" y="15"/>
                      <a:pt x="37" y="14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8" name="Freeform 328"/>
              <p:cNvSpPr/>
              <p:nvPr/>
            </p:nvSpPr>
            <p:spPr bwMode="auto">
              <a:xfrm>
                <a:off x="3588" y="21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9" name="Freeform 329"/>
              <p:cNvSpPr/>
              <p:nvPr/>
            </p:nvSpPr>
            <p:spPr bwMode="auto">
              <a:xfrm>
                <a:off x="3505" y="2104"/>
                <a:ext cx="92" cy="50"/>
              </a:xfrm>
              <a:custGeom>
                <a:avLst/>
                <a:gdLst>
                  <a:gd name="T0" fmla="*/ 38 w 39"/>
                  <a:gd name="T1" fmla="*/ 15 h 21"/>
                  <a:gd name="T2" fmla="*/ 34 w 39"/>
                  <a:gd name="T3" fmla="*/ 14 h 21"/>
                  <a:gd name="T4" fmla="*/ 33 w 39"/>
                  <a:gd name="T5" fmla="*/ 12 h 21"/>
                  <a:gd name="T6" fmla="*/ 34 w 39"/>
                  <a:gd name="T7" fmla="*/ 12 h 21"/>
                  <a:gd name="T8" fmla="*/ 35 w 39"/>
                  <a:gd name="T9" fmla="*/ 10 h 21"/>
                  <a:gd name="T10" fmla="*/ 34 w 39"/>
                  <a:gd name="T11" fmla="*/ 9 h 21"/>
                  <a:gd name="T12" fmla="*/ 33 w 39"/>
                  <a:gd name="T13" fmla="*/ 8 h 21"/>
                  <a:gd name="T14" fmla="*/ 30 w 39"/>
                  <a:gd name="T15" fmla="*/ 7 h 21"/>
                  <a:gd name="T16" fmla="*/ 26 w 39"/>
                  <a:gd name="T17" fmla="*/ 6 h 21"/>
                  <a:gd name="T18" fmla="*/ 26 w 39"/>
                  <a:gd name="T19" fmla="*/ 6 h 21"/>
                  <a:gd name="T20" fmla="*/ 14 w 39"/>
                  <a:gd name="T21" fmla="*/ 3 h 21"/>
                  <a:gd name="T22" fmla="*/ 6 w 39"/>
                  <a:gd name="T23" fmla="*/ 1 h 21"/>
                  <a:gd name="T24" fmla="*/ 2 w 39"/>
                  <a:gd name="T25" fmla="*/ 1 h 21"/>
                  <a:gd name="T26" fmla="*/ 1 w 39"/>
                  <a:gd name="T27" fmla="*/ 3 h 21"/>
                  <a:gd name="T28" fmla="*/ 12 w 39"/>
                  <a:gd name="T29" fmla="*/ 8 h 21"/>
                  <a:gd name="T30" fmla="*/ 22 w 39"/>
                  <a:gd name="T31" fmla="*/ 9 h 21"/>
                  <a:gd name="T32" fmla="*/ 27 w 39"/>
                  <a:gd name="T33" fmla="*/ 11 h 21"/>
                  <a:gd name="T34" fmla="*/ 26 w 39"/>
                  <a:gd name="T35" fmla="*/ 12 h 21"/>
                  <a:gd name="T36" fmla="*/ 25 w 39"/>
                  <a:gd name="T37" fmla="*/ 14 h 21"/>
                  <a:gd name="T38" fmla="*/ 19 w 39"/>
                  <a:gd name="T39" fmla="*/ 12 h 21"/>
                  <a:gd name="T40" fmla="*/ 17 w 39"/>
                  <a:gd name="T41" fmla="*/ 14 h 21"/>
                  <a:gd name="T42" fmla="*/ 38 w 39"/>
                  <a:gd name="T43" fmla="*/ 17 h 21"/>
                  <a:gd name="T44" fmla="*/ 38 w 39"/>
                  <a:gd name="T45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21">
                    <a:moveTo>
                      <a:pt x="38" y="15"/>
                    </a:moveTo>
                    <a:cubicBezTo>
                      <a:pt x="37" y="15"/>
                      <a:pt x="36" y="15"/>
                      <a:pt x="34" y="14"/>
                    </a:cubicBezTo>
                    <a:cubicBezTo>
                      <a:pt x="34" y="14"/>
                      <a:pt x="34" y="13"/>
                      <a:pt x="33" y="12"/>
                    </a:cubicBezTo>
                    <a:cubicBezTo>
                      <a:pt x="33" y="12"/>
                      <a:pt x="33" y="12"/>
                      <a:pt x="34" y="12"/>
                    </a:cubicBezTo>
                    <a:cubicBezTo>
                      <a:pt x="34" y="12"/>
                      <a:pt x="35" y="11"/>
                      <a:pt x="35" y="10"/>
                    </a:cubicBezTo>
                    <a:cubicBezTo>
                      <a:pt x="35" y="10"/>
                      <a:pt x="35" y="9"/>
                      <a:pt x="34" y="9"/>
                    </a:cubicBezTo>
                    <a:cubicBezTo>
                      <a:pt x="34" y="9"/>
                      <a:pt x="34" y="8"/>
                      <a:pt x="33" y="8"/>
                    </a:cubicBezTo>
                    <a:cubicBezTo>
                      <a:pt x="32" y="7"/>
                      <a:pt x="31" y="7"/>
                      <a:pt x="30" y="7"/>
                    </a:cubicBezTo>
                    <a:cubicBezTo>
                      <a:pt x="29" y="6"/>
                      <a:pt x="27" y="6"/>
                      <a:pt x="26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18" y="3"/>
                      <a:pt x="14" y="3"/>
                    </a:cubicBezTo>
                    <a:cubicBezTo>
                      <a:pt x="12" y="2"/>
                      <a:pt x="9" y="2"/>
                      <a:pt x="6" y="1"/>
                    </a:cubicBezTo>
                    <a:cubicBezTo>
                      <a:pt x="5" y="1"/>
                      <a:pt x="3" y="0"/>
                      <a:pt x="2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7"/>
                      <a:pt x="9" y="8"/>
                      <a:pt x="12" y="8"/>
                    </a:cubicBezTo>
                    <a:cubicBezTo>
                      <a:pt x="15" y="9"/>
                      <a:pt x="19" y="10"/>
                      <a:pt x="22" y="9"/>
                    </a:cubicBezTo>
                    <a:cubicBezTo>
                      <a:pt x="24" y="10"/>
                      <a:pt x="25" y="10"/>
                      <a:pt x="27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5" y="12"/>
                      <a:pt x="25" y="13"/>
                      <a:pt x="25" y="14"/>
                    </a:cubicBezTo>
                    <a:cubicBezTo>
                      <a:pt x="23" y="13"/>
                      <a:pt x="21" y="13"/>
                      <a:pt x="19" y="12"/>
                    </a:cubicBezTo>
                    <a:cubicBezTo>
                      <a:pt x="18" y="11"/>
                      <a:pt x="16" y="12"/>
                      <a:pt x="17" y="14"/>
                    </a:cubicBezTo>
                    <a:cubicBezTo>
                      <a:pt x="18" y="21"/>
                      <a:pt x="34" y="20"/>
                      <a:pt x="38" y="17"/>
                    </a:cubicBezTo>
                    <a:cubicBezTo>
                      <a:pt x="39" y="17"/>
                      <a:pt x="39" y="16"/>
                      <a:pt x="3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0" name="Freeform 330"/>
              <p:cNvSpPr/>
              <p:nvPr/>
            </p:nvSpPr>
            <p:spPr bwMode="auto">
              <a:xfrm>
                <a:off x="3626" y="2130"/>
                <a:ext cx="97" cy="31"/>
              </a:xfrm>
              <a:custGeom>
                <a:avLst/>
                <a:gdLst>
                  <a:gd name="T0" fmla="*/ 40 w 41"/>
                  <a:gd name="T1" fmla="*/ 9 h 13"/>
                  <a:gd name="T2" fmla="*/ 25 w 41"/>
                  <a:gd name="T3" fmla="*/ 5 h 13"/>
                  <a:gd name="T4" fmla="*/ 2 w 41"/>
                  <a:gd name="T5" fmla="*/ 0 h 13"/>
                  <a:gd name="T6" fmla="*/ 1 w 41"/>
                  <a:gd name="T7" fmla="*/ 3 h 13"/>
                  <a:gd name="T8" fmla="*/ 20 w 41"/>
                  <a:gd name="T9" fmla="*/ 9 h 13"/>
                  <a:gd name="T10" fmla="*/ 40 w 41"/>
                  <a:gd name="T11" fmla="*/ 10 h 13"/>
                  <a:gd name="T12" fmla="*/ 40 w 41"/>
                  <a:gd name="T13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3">
                    <a:moveTo>
                      <a:pt x="40" y="9"/>
                    </a:moveTo>
                    <a:cubicBezTo>
                      <a:pt x="37" y="5"/>
                      <a:pt x="30" y="5"/>
                      <a:pt x="25" y="5"/>
                    </a:cubicBezTo>
                    <a:cubicBezTo>
                      <a:pt x="18" y="3"/>
                      <a:pt x="10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ubicBezTo>
                      <a:pt x="6" y="7"/>
                      <a:pt x="14" y="8"/>
                      <a:pt x="20" y="9"/>
                    </a:cubicBezTo>
                    <a:cubicBezTo>
                      <a:pt x="26" y="10"/>
                      <a:pt x="34" y="13"/>
                      <a:pt x="40" y="10"/>
                    </a:cubicBezTo>
                    <a:cubicBezTo>
                      <a:pt x="41" y="10"/>
                      <a:pt x="41" y="9"/>
                      <a:pt x="4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1" name="Freeform 331"/>
              <p:cNvSpPr/>
              <p:nvPr/>
            </p:nvSpPr>
            <p:spPr bwMode="auto">
              <a:xfrm>
                <a:off x="3709" y="2213"/>
                <a:ext cx="56" cy="17"/>
              </a:xfrm>
              <a:custGeom>
                <a:avLst/>
                <a:gdLst>
                  <a:gd name="T0" fmla="*/ 23 w 24"/>
                  <a:gd name="T1" fmla="*/ 2 h 7"/>
                  <a:gd name="T2" fmla="*/ 12 w 24"/>
                  <a:gd name="T3" fmla="*/ 1 h 7"/>
                  <a:gd name="T4" fmla="*/ 1 w 24"/>
                  <a:gd name="T5" fmla="*/ 3 h 7"/>
                  <a:gd name="T6" fmla="*/ 1 w 24"/>
                  <a:gd name="T7" fmla="*/ 6 h 7"/>
                  <a:gd name="T8" fmla="*/ 12 w 24"/>
                  <a:gd name="T9" fmla="*/ 6 h 7"/>
                  <a:gd name="T10" fmla="*/ 23 w 24"/>
                  <a:gd name="T11" fmla="*/ 4 h 7"/>
                  <a:gd name="T12" fmla="*/ 23 w 24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7">
                    <a:moveTo>
                      <a:pt x="23" y="2"/>
                    </a:moveTo>
                    <a:cubicBezTo>
                      <a:pt x="20" y="0"/>
                      <a:pt x="15" y="1"/>
                      <a:pt x="12" y="1"/>
                    </a:cubicBezTo>
                    <a:cubicBezTo>
                      <a:pt x="9" y="2"/>
                      <a:pt x="5" y="1"/>
                      <a:pt x="1" y="3"/>
                    </a:cubicBezTo>
                    <a:cubicBezTo>
                      <a:pt x="0" y="3"/>
                      <a:pt x="0" y="6"/>
                      <a:pt x="1" y="6"/>
                    </a:cubicBezTo>
                    <a:cubicBezTo>
                      <a:pt x="5" y="7"/>
                      <a:pt x="8" y="7"/>
                      <a:pt x="12" y="6"/>
                    </a:cubicBezTo>
                    <a:cubicBezTo>
                      <a:pt x="15" y="6"/>
                      <a:pt x="20" y="6"/>
                      <a:pt x="23" y="4"/>
                    </a:cubicBezTo>
                    <a:cubicBezTo>
                      <a:pt x="24" y="4"/>
                      <a:pt x="23" y="3"/>
                      <a:pt x="2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2" name="Freeform 332"/>
              <p:cNvSpPr/>
              <p:nvPr/>
            </p:nvSpPr>
            <p:spPr bwMode="auto">
              <a:xfrm>
                <a:off x="2447" y="1642"/>
                <a:ext cx="90" cy="34"/>
              </a:xfrm>
              <a:custGeom>
                <a:avLst/>
                <a:gdLst>
                  <a:gd name="T0" fmla="*/ 37 w 38"/>
                  <a:gd name="T1" fmla="*/ 12 h 14"/>
                  <a:gd name="T2" fmla="*/ 20 w 38"/>
                  <a:gd name="T3" fmla="*/ 4 h 14"/>
                  <a:gd name="T4" fmla="*/ 0 w 38"/>
                  <a:gd name="T5" fmla="*/ 0 h 14"/>
                  <a:gd name="T6" fmla="*/ 0 w 38"/>
                  <a:gd name="T7" fmla="*/ 0 h 14"/>
                  <a:gd name="T8" fmla="*/ 16 w 38"/>
                  <a:gd name="T9" fmla="*/ 6 h 14"/>
                  <a:gd name="T10" fmla="*/ 36 w 38"/>
                  <a:gd name="T11" fmla="*/ 14 h 14"/>
                  <a:gd name="T12" fmla="*/ 37 w 38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4">
                    <a:moveTo>
                      <a:pt x="37" y="12"/>
                    </a:moveTo>
                    <a:cubicBezTo>
                      <a:pt x="31" y="9"/>
                      <a:pt x="26" y="6"/>
                      <a:pt x="20" y="4"/>
                    </a:cubicBezTo>
                    <a:cubicBezTo>
                      <a:pt x="13" y="0"/>
                      <a:pt x="7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5"/>
                      <a:pt x="10" y="4"/>
                      <a:pt x="16" y="6"/>
                    </a:cubicBezTo>
                    <a:cubicBezTo>
                      <a:pt x="23" y="9"/>
                      <a:pt x="29" y="13"/>
                      <a:pt x="36" y="14"/>
                    </a:cubicBezTo>
                    <a:cubicBezTo>
                      <a:pt x="37" y="14"/>
                      <a:pt x="38" y="12"/>
                      <a:pt x="3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3" name="Freeform 333"/>
              <p:cNvSpPr/>
              <p:nvPr/>
            </p:nvSpPr>
            <p:spPr bwMode="auto">
              <a:xfrm>
                <a:off x="2573" y="1699"/>
                <a:ext cx="189" cy="74"/>
              </a:xfrm>
              <a:custGeom>
                <a:avLst/>
                <a:gdLst>
                  <a:gd name="T0" fmla="*/ 79 w 80"/>
                  <a:gd name="T1" fmla="*/ 29 h 31"/>
                  <a:gd name="T2" fmla="*/ 44 w 80"/>
                  <a:gd name="T3" fmla="*/ 12 h 31"/>
                  <a:gd name="T4" fmla="*/ 2 w 80"/>
                  <a:gd name="T5" fmla="*/ 0 h 31"/>
                  <a:gd name="T6" fmla="*/ 1 w 80"/>
                  <a:gd name="T7" fmla="*/ 1 h 31"/>
                  <a:gd name="T8" fmla="*/ 32 w 80"/>
                  <a:gd name="T9" fmla="*/ 12 h 31"/>
                  <a:gd name="T10" fmla="*/ 78 w 80"/>
                  <a:gd name="T11" fmla="*/ 31 h 31"/>
                  <a:gd name="T12" fmla="*/ 79 w 80"/>
                  <a:gd name="T13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31">
                    <a:moveTo>
                      <a:pt x="79" y="29"/>
                    </a:moveTo>
                    <a:cubicBezTo>
                      <a:pt x="69" y="21"/>
                      <a:pt x="55" y="18"/>
                      <a:pt x="44" y="12"/>
                    </a:cubicBezTo>
                    <a:cubicBezTo>
                      <a:pt x="31" y="4"/>
                      <a:pt x="15" y="6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1" y="8"/>
                      <a:pt x="21" y="10"/>
                      <a:pt x="32" y="12"/>
                    </a:cubicBezTo>
                    <a:cubicBezTo>
                      <a:pt x="49" y="15"/>
                      <a:pt x="63" y="25"/>
                      <a:pt x="78" y="31"/>
                    </a:cubicBezTo>
                    <a:cubicBezTo>
                      <a:pt x="79" y="31"/>
                      <a:pt x="80" y="30"/>
                      <a:pt x="79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4" name="Freeform 334"/>
              <p:cNvSpPr/>
              <p:nvPr/>
            </p:nvSpPr>
            <p:spPr bwMode="auto">
              <a:xfrm>
                <a:off x="2786" y="1777"/>
                <a:ext cx="73" cy="34"/>
              </a:xfrm>
              <a:custGeom>
                <a:avLst/>
                <a:gdLst>
                  <a:gd name="T0" fmla="*/ 31 w 31"/>
                  <a:gd name="T1" fmla="*/ 13 h 14"/>
                  <a:gd name="T2" fmla="*/ 3 w 31"/>
                  <a:gd name="T3" fmla="*/ 0 h 14"/>
                  <a:gd name="T4" fmla="*/ 2 w 31"/>
                  <a:gd name="T5" fmla="*/ 3 h 14"/>
                  <a:gd name="T6" fmla="*/ 30 w 31"/>
                  <a:gd name="T7" fmla="*/ 14 h 14"/>
                  <a:gd name="T8" fmla="*/ 31 w 31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4">
                    <a:moveTo>
                      <a:pt x="31" y="13"/>
                    </a:moveTo>
                    <a:cubicBezTo>
                      <a:pt x="22" y="8"/>
                      <a:pt x="13" y="3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ubicBezTo>
                      <a:pt x="12" y="6"/>
                      <a:pt x="20" y="12"/>
                      <a:pt x="30" y="14"/>
                    </a:cubicBezTo>
                    <a:cubicBezTo>
                      <a:pt x="31" y="14"/>
                      <a:pt x="31" y="13"/>
                      <a:pt x="3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5" name="Freeform 335"/>
              <p:cNvSpPr/>
              <p:nvPr/>
            </p:nvSpPr>
            <p:spPr bwMode="auto">
              <a:xfrm>
                <a:off x="2771" y="1699"/>
                <a:ext cx="199" cy="154"/>
              </a:xfrm>
              <a:custGeom>
                <a:avLst/>
                <a:gdLst>
                  <a:gd name="T0" fmla="*/ 83 w 84"/>
                  <a:gd name="T1" fmla="*/ 62 h 65"/>
                  <a:gd name="T2" fmla="*/ 64 w 84"/>
                  <a:gd name="T3" fmla="*/ 49 h 65"/>
                  <a:gd name="T4" fmla="*/ 43 w 84"/>
                  <a:gd name="T5" fmla="*/ 33 h 65"/>
                  <a:gd name="T6" fmla="*/ 1 w 84"/>
                  <a:gd name="T7" fmla="*/ 1 h 65"/>
                  <a:gd name="T8" fmla="*/ 0 w 84"/>
                  <a:gd name="T9" fmla="*/ 2 h 65"/>
                  <a:gd name="T10" fmla="*/ 43 w 84"/>
                  <a:gd name="T11" fmla="*/ 38 h 65"/>
                  <a:gd name="T12" fmla="*/ 59 w 84"/>
                  <a:gd name="T13" fmla="*/ 53 h 65"/>
                  <a:gd name="T14" fmla="*/ 43 w 84"/>
                  <a:gd name="T15" fmla="*/ 49 h 65"/>
                  <a:gd name="T16" fmla="*/ 42 w 84"/>
                  <a:gd name="T17" fmla="*/ 50 h 65"/>
                  <a:gd name="T18" fmla="*/ 69 w 84"/>
                  <a:gd name="T19" fmla="*/ 60 h 65"/>
                  <a:gd name="T20" fmla="*/ 81 w 84"/>
                  <a:gd name="T21" fmla="*/ 64 h 65"/>
                  <a:gd name="T22" fmla="*/ 83 w 84"/>
                  <a:gd name="T23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65">
                    <a:moveTo>
                      <a:pt x="83" y="62"/>
                    </a:moveTo>
                    <a:cubicBezTo>
                      <a:pt x="78" y="56"/>
                      <a:pt x="71" y="53"/>
                      <a:pt x="64" y="49"/>
                    </a:cubicBezTo>
                    <a:cubicBezTo>
                      <a:pt x="57" y="44"/>
                      <a:pt x="50" y="38"/>
                      <a:pt x="43" y="33"/>
                    </a:cubicBezTo>
                    <a:cubicBezTo>
                      <a:pt x="29" y="22"/>
                      <a:pt x="18" y="8"/>
                      <a:pt x="1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15" y="14"/>
                      <a:pt x="30" y="25"/>
                      <a:pt x="43" y="38"/>
                    </a:cubicBezTo>
                    <a:cubicBezTo>
                      <a:pt x="48" y="43"/>
                      <a:pt x="53" y="48"/>
                      <a:pt x="59" y="53"/>
                    </a:cubicBezTo>
                    <a:cubicBezTo>
                      <a:pt x="54" y="52"/>
                      <a:pt x="48" y="50"/>
                      <a:pt x="43" y="49"/>
                    </a:cubicBezTo>
                    <a:cubicBezTo>
                      <a:pt x="42" y="49"/>
                      <a:pt x="42" y="50"/>
                      <a:pt x="42" y="50"/>
                    </a:cubicBezTo>
                    <a:cubicBezTo>
                      <a:pt x="50" y="55"/>
                      <a:pt x="60" y="61"/>
                      <a:pt x="69" y="60"/>
                    </a:cubicBezTo>
                    <a:cubicBezTo>
                      <a:pt x="73" y="62"/>
                      <a:pt x="77" y="64"/>
                      <a:pt x="81" y="64"/>
                    </a:cubicBezTo>
                    <a:cubicBezTo>
                      <a:pt x="83" y="65"/>
                      <a:pt x="84" y="63"/>
                      <a:pt x="8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6" name="Freeform 336"/>
              <p:cNvSpPr/>
              <p:nvPr/>
            </p:nvSpPr>
            <p:spPr bwMode="auto">
              <a:xfrm>
                <a:off x="2733" y="1820"/>
                <a:ext cx="71" cy="31"/>
              </a:xfrm>
              <a:custGeom>
                <a:avLst/>
                <a:gdLst>
                  <a:gd name="T0" fmla="*/ 29 w 30"/>
                  <a:gd name="T1" fmla="*/ 11 h 13"/>
                  <a:gd name="T2" fmla="*/ 13 w 30"/>
                  <a:gd name="T3" fmla="*/ 5 h 13"/>
                  <a:gd name="T4" fmla="*/ 0 w 30"/>
                  <a:gd name="T5" fmla="*/ 0 h 13"/>
                  <a:gd name="T6" fmla="*/ 0 w 30"/>
                  <a:gd name="T7" fmla="*/ 1 h 13"/>
                  <a:gd name="T8" fmla="*/ 10 w 30"/>
                  <a:gd name="T9" fmla="*/ 8 h 13"/>
                  <a:gd name="T10" fmla="*/ 28 w 30"/>
                  <a:gd name="T11" fmla="*/ 13 h 13"/>
                  <a:gd name="T12" fmla="*/ 29 w 30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3">
                    <a:moveTo>
                      <a:pt x="29" y="11"/>
                    </a:moveTo>
                    <a:cubicBezTo>
                      <a:pt x="24" y="8"/>
                      <a:pt x="18" y="6"/>
                      <a:pt x="13" y="5"/>
                    </a:cubicBezTo>
                    <a:cubicBezTo>
                      <a:pt x="9" y="3"/>
                      <a:pt x="4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6" y="7"/>
                      <a:pt x="10" y="8"/>
                    </a:cubicBezTo>
                    <a:cubicBezTo>
                      <a:pt x="15" y="11"/>
                      <a:pt x="22" y="12"/>
                      <a:pt x="28" y="13"/>
                    </a:cubicBezTo>
                    <a:cubicBezTo>
                      <a:pt x="29" y="13"/>
                      <a:pt x="30" y="12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7" name="Freeform 337"/>
              <p:cNvSpPr/>
              <p:nvPr/>
            </p:nvSpPr>
            <p:spPr bwMode="auto">
              <a:xfrm>
                <a:off x="2847" y="1860"/>
                <a:ext cx="99" cy="36"/>
              </a:xfrm>
              <a:custGeom>
                <a:avLst/>
                <a:gdLst>
                  <a:gd name="T0" fmla="*/ 41 w 42"/>
                  <a:gd name="T1" fmla="*/ 12 h 15"/>
                  <a:gd name="T2" fmla="*/ 21 w 42"/>
                  <a:gd name="T3" fmla="*/ 6 h 15"/>
                  <a:gd name="T4" fmla="*/ 2 w 42"/>
                  <a:gd name="T5" fmla="*/ 0 h 15"/>
                  <a:gd name="T6" fmla="*/ 1 w 42"/>
                  <a:gd name="T7" fmla="*/ 2 h 15"/>
                  <a:gd name="T8" fmla="*/ 20 w 42"/>
                  <a:gd name="T9" fmla="*/ 10 h 15"/>
                  <a:gd name="T10" fmla="*/ 41 w 42"/>
                  <a:gd name="T11" fmla="*/ 14 h 15"/>
                  <a:gd name="T12" fmla="*/ 41 w 42"/>
                  <a:gd name="T13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5">
                    <a:moveTo>
                      <a:pt x="41" y="12"/>
                    </a:moveTo>
                    <a:cubicBezTo>
                      <a:pt x="36" y="9"/>
                      <a:pt x="28" y="8"/>
                      <a:pt x="21" y="6"/>
                    </a:cubicBezTo>
                    <a:cubicBezTo>
                      <a:pt x="15" y="5"/>
                      <a:pt x="8" y="1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6" y="7"/>
                      <a:pt x="13" y="8"/>
                      <a:pt x="20" y="10"/>
                    </a:cubicBezTo>
                    <a:cubicBezTo>
                      <a:pt x="26" y="12"/>
                      <a:pt x="34" y="15"/>
                      <a:pt x="41" y="14"/>
                    </a:cubicBezTo>
                    <a:cubicBezTo>
                      <a:pt x="42" y="13"/>
                      <a:pt x="42" y="12"/>
                      <a:pt x="4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8" name="Freeform 338"/>
              <p:cNvSpPr/>
              <p:nvPr/>
            </p:nvSpPr>
            <p:spPr bwMode="auto">
              <a:xfrm>
                <a:off x="2920" y="1867"/>
                <a:ext cx="176" cy="79"/>
              </a:xfrm>
              <a:custGeom>
                <a:avLst/>
                <a:gdLst>
                  <a:gd name="T0" fmla="*/ 73 w 74"/>
                  <a:gd name="T1" fmla="*/ 30 h 33"/>
                  <a:gd name="T2" fmla="*/ 39 w 74"/>
                  <a:gd name="T3" fmla="*/ 15 h 33"/>
                  <a:gd name="T4" fmla="*/ 1 w 74"/>
                  <a:gd name="T5" fmla="*/ 0 h 33"/>
                  <a:gd name="T6" fmla="*/ 0 w 74"/>
                  <a:gd name="T7" fmla="*/ 1 h 33"/>
                  <a:gd name="T8" fmla="*/ 34 w 74"/>
                  <a:gd name="T9" fmla="*/ 17 h 33"/>
                  <a:gd name="T10" fmla="*/ 72 w 74"/>
                  <a:gd name="T11" fmla="*/ 32 h 33"/>
                  <a:gd name="T12" fmla="*/ 73 w 74"/>
                  <a:gd name="T13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33">
                    <a:moveTo>
                      <a:pt x="73" y="30"/>
                    </a:moveTo>
                    <a:cubicBezTo>
                      <a:pt x="63" y="22"/>
                      <a:pt x="51" y="18"/>
                      <a:pt x="39" y="15"/>
                    </a:cubicBezTo>
                    <a:cubicBezTo>
                      <a:pt x="26" y="10"/>
                      <a:pt x="14" y="3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9" y="10"/>
                      <a:pt x="22" y="13"/>
                      <a:pt x="34" y="17"/>
                    </a:cubicBezTo>
                    <a:cubicBezTo>
                      <a:pt x="47" y="21"/>
                      <a:pt x="59" y="28"/>
                      <a:pt x="72" y="32"/>
                    </a:cubicBezTo>
                    <a:cubicBezTo>
                      <a:pt x="73" y="33"/>
                      <a:pt x="74" y="31"/>
                      <a:pt x="7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39" name="Freeform 339"/>
              <p:cNvSpPr/>
              <p:nvPr/>
            </p:nvSpPr>
            <p:spPr bwMode="auto">
              <a:xfrm>
                <a:off x="2502" y="1576"/>
                <a:ext cx="92" cy="76"/>
              </a:xfrm>
              <a:custGeom>
                <a:avLst/>
                <a:gdLst>
                  <a:gd name="T0" fmla="*/ 38 w 39"/>
                  <a:gd name="T1" fmla="*/ 30 h 32"/>
                  <a:gd name="T2" fmla="*/ 1 w 39"/>
                  <a:gd name="T3" fmla="*/ 0 h 32"/>
                  <a:gd name="T4" fmla="*/ 1 w 39"/>
                  <a:gd name="T5" fmla="*/ 2 h 32"/>
                  <a:gd name="T6" fmla="*/ 16 w 39"/>
                  <a:gd name="T7" fmla="*/ 15 h 32"/>
                  <a:gd name="T8" fmla="*/ 37 w 39"/>
                  <a:gd name="T9" fmla="*/ 31 h 32"/>
                  <a:gd name="T10" fmla="*/ 38 w 39"/>
                  <a:gd name="T11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2">
                    <a:moveTo>
                      <a:pt x="38" y="30"/>
                    </a:moveTo>
                    <a:cubicBezTo>
                      <a:pt x="28" y="19"/>
                      <a:pt x="16" y="4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6" y="6"/>
                      <a:pt x="11" y="10"/>
                      <a:pt x="16" y="15"/>
                    </a:cubicBezTo>
                    <a:cubicBezTo>
                      <a:pt x="23" y="21"/>
                      <a:pt x="29" y="27"/>
                      <a:pt x="37" y="31"/>
                    </a:cubicBezTo>
                    <a:cubicBezTo>
                      <a:pt x="38" y="32"/>
                      <a:pt x="39" y="31"/>
                      <a:pt x="3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0" name="Freeform 340"/>
              <p:cNvSpPr/>
              <p:nvPr/>
            </p:nvSpPr>
            <p:spPr bwMode="auto">
              <a:xfrm>
                <a:off x="2617" y="1661"/>
                <a:ext cx="83" cy="48"/>
              </a:xfrm>
              <a:custGeom>
                <a:avLst/>
                <a:gdLst>
                  <a:gd name="T0" fmla="*/ 35 w 35"/>
                  <a:gd name="T1" fmla="*/ 18 h 20"/>
                  <a:gd name="T2" fmla="*/ 4 w 35"/>
                  <a:gd name="T3" fmla="*/ 1 h 20"/>
                  <a:gd name="T4" fmla="*/ 2 w 35"/>
                  <a:gd name="T5" fmla="*/ 3 h 20"/>
                  <a:gd name="T6" fmla="*/ 34 w 35"/>
                  <a:gd name="T7" fmla="*/ 20 h 20"/>
                  <a:gd name="T8" fmla="*/ 35 w 35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0">
                    <a:moveTo>
                      <a:pt x="35" y="18"/>
                    </a:moveTo>
                    <a:cubicBezTo>
                      <a:pt x="26" y="10"/>
                      <a:pt x="13" y="9"/>
                      <a:pt x="4" y="1"/>
                    </a:cubicBezTo>
                    <a:cubicBezTo>
                      <a:pt x="3" y="0"/>
                      <a:pt x="0" y="2"/>
                      <a:pt x="2" y="3"/>
                    </a:cubicBezTo>
                    <a:cubicBezTo>
                      <a:pt x="10" y="12"/>
                      <a:pt x="23" y="17"/>
                      <a:pt x="34" y="20"/>
                    </a:cubicBezTo>
                    <a:cubicBezTo>
                      <a:pt x="35" y="20"/>
                      <a:pt x="35" y="19"/>
                      <a:pt x="3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1" name="Freeform 341"/>
              <p:cNvSpPr/>
              <p:nvPr/>
            </p:nvSpPr>
            <p:spPr bwMode="auto">
              <a:xfrm>
                <a:off x="2573" y="1574"/>
                <a:ext cx="73" cy="76"/>
              </a:xfrm>
              <a:custGeom>
                <a:avLst/>
                <a:gdLst>
                  <a:gd name="T0" fmla="*/ 30 w 31"/>
                  <a:gd name="T1" fmla="*/ 31 h 32"/>
                  <a:gd name="T2" fmla="*/ 2 w 31"/>
                  <a:gd name="T3" fmla="*/ 0 h 32"/>
                  <a:gd name="T4" fmla="*/ 1 w 31"/>
                  <a:gd name="T5" fmla="*/ 1 h 32"/>
                  <a:gd name="T6" fmla="*/ 29 w 31"/>
                  <a:gd name="T7" fmla="*/ 32 h 32"/>
                  <a:gd name="T8" fmla="*/ 30 w 31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30" y="31"/>
                    </a:moveTo>
                    <a:cubicBezTo>
                      <a:pt x="21" y="21"/>
                      <a:pt x="10" y="1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8" y="13"/>
                      <a:pt x="17" y="24"/>
                      <a:pt x="29" y="32"/>
                    </a:cubicBezTo>
                    <a:cubicBezTo>
                      <a:pt x="30" y="32"/>
                      <a:pt x="31" y="31"/>
                      <a:pt x="3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2" name="Freeform 342"/>
              <p:cNvSpPr/>
              <p:nvPr/>
            </p:nvSpPr>
            <p:spPr bwMode="auto">
              <a:xfrm>
                <a:off x="2662" y="1664"/>
                <a:ext cx="67" cy="52"/>
              </a:xfrm>
              <a:custGeom>
                <a:avLst/>
                <a:gdLst>
                  <a:gd name="T0" fmla="*/ 27 w 28"/>
                  <a:gd name="T1" fmla="*/ 20 h 22"/>
                  <a:gd name="T2" fmla="*/ 4 w 28"/>
                  <a:gd name="T3" fmla="*/ 2 h 22"/>
                  <a:gd name="T4" fmla="*/ 1 w 28"/>
                  <a:gd name="T5" fmla="*/ 4 h 22"/>
                  <a:gd name="T6" fmla="*/ 26 w 28"/>
                  <a:gd name="T7" fmla="*/ 21 h 22"/>
                  <a:gd name="T8" fmla="*/ 27 w 28"/>
                  <a:gd name="T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2">
                    <a:moveTo>
                      <a:pt x="27" y="20"/>
                    </a:moveTo>
                    <a:cubicBezTo>
                      <a:pt x="21" y="12"/>
                      <a:pt x="11" y="9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8" y="11"/>
                      <a:pt x="17" y="18"/>
                      <a:pt x="26" y="21"/>
                    </a:cubicBezTo>
                    <a:cubicBezTo>
                      <a:pt x="27" y="22"/>
                      <a:pt x="28" y="20"/>
                      <a:pt x="2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3" name="Freeform 343"/>
              <p:cNvSpPr/>
              <p:nvPr/>
            </p:nvSpPr>
            <p:spPr bwMode="auto">
              <a:xfrm>
                <a:off x="2755" y="1732"/>
                <a:ext cx="109" cy="60"/>
              </a:xfrm>
              <a:custGeom>
                <a:avLst/>
                <a:gdLst>
                  <a:gd name="T0" fmla="*/ 45 w 46"/>
                  <a:gd name="T1" fmla="*/ 23 h 25"/>
                  <a:gd name="T2" fmla="*/ 3 w 46"/>
                  <a:gd name="T3" fmla="*/ 1 h 25"/>
                  <a:gd name="T4" fmla="*/ 1 w 46"/>
                  <a:gd name="T5" fmla="*/ 2 h 25"/>
                  <a:gd name="T6" fmla="*/ 44 w 46"/>
                  <a:gd name="T7" fmla="*/ 25 h 25"/>
                  <a:gd name="T8" fmla="*/ 45 w 46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25">
                    <a:moveTo>
                      <a:pt x="45" y="23"/>
                    </a:moveTo>
                    <a:cubicBezTo>
                      <a:pt x="32" y="15"/>
                      <a:pt x="15" y="12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2" y="14"/>
                      <a:pt x="29" y="20"/>
                      <a:pt x="44" y="25"/>
                    </a:cubicBezTo>
                    <a:cubicBezTo>
                      <a:pt x="45" y="25"/>
                      <a:pt x="46" y="24"/>
                      <a:pt x="4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4" name="Freeform 344"/>
              <p:cNvSpPr/>
              <p:nvPr/>
            </p:nvSpPr>
            <p:spPr bwMode="auto">
              <a:xfrm>
                <a:off x="2759" y="1673"/>
                <a:ext cx="209" cy="140"/>
              </a:xfrm>
              <a:custGeom>
                <a:avLst/>
                <a:gdLst>
                  <a:gd name="T0" fmla="*/ 87 w 88"/>
                  <a:gd name="T1" fmla="*/ 56 h 59"/>
                  <a:gd name="T2" fmla="*/ 71 w 88"/>
                  <a:gd name="T3" fmla="*/ 45 h 59"/>
                  <a:gd name="T4" fmla="*/ 46 w 88"/>
                  <a:gd name="T5" fmla="*/ 31 h 59"/>
                  <a:gd name="T6" fmla="*/ 3 w 88"/>
                  <a:gd name="T7" fmla="*/ 1 h 59"/>
                  <a:gd name="T8" fmla="*/ 2 w 88"/>
                  <a:gd name="T9" fmla="*/ 3 h 59"/>
                  <a:gd name="T10" fmla="*/ 43 w 88"/>
                  <a:gd name="T11" fmla="*/ 34 h 59"/>
                  <a:gd name="T12" fmla="*/ 63 w 88"/>
                  <a:gd name="T13" fmla="*/ 46 h 59"/>
                  <a:gd name="T14" fmla="*/ 86 w 88"/>
                  <a:gd name="T15" fmla="*/ 59 h 59"/>
                  <a:gd name="T16" fmla="*/ 87 w 88"/>
                  <a:gd name="T17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59">
                    <a:moveTo>
                      <a:pt x="87" y="56"/>
                    </a:moveTo>
                    <a:cubicBezTo>
                      <a:pt x="84" y="51"/>
                      <a:pt x="77" y="48"/>
                      <a:pt x="71" y="45"/>
                    </a:cubicBezTo>
                    <a:cubicBezTo>
                      <a:pt x="62" y="41"/>
                      <a:pt x="54" y="37"/>
                      <a:pt x="46" y="31"/>
                    </a:cubicBezTo>
                    <a:cubicBezTo>
                      <a:pt x="32" y="20"/>
                      <a:pt x="20" y="8"/>
                      <a:pt x="3" y="1"/>
                    </a:cubicBezTo>
                    <a:cubicBezTo>
                      <a:pt x="1" y="0"/>
                      <a:pt x="0" y="2"/>
                      <a:pt x="2" y="3"/>
                    </a:cubicBezTo>
                    <a:cubicBezTo>
                      <a:pt x="17" y="11"/>
                      <a:pt x="30" y="24"/>
                      <a:pt x="43" y="34"/>
                    </a:cubicBezTo>
                    <a:cubicBezTo>
                      <a:pt x="49" y="39"/>
                      <a:pt x="56" y="43"/>
                      <a:pt x="63" y="46"/>
                    </a:cubicBezTo>
                    <a:cubicBezTo>
                      <a:pt x="70" y="50"/>
                      <a:pt x="78" y="56"/>
                      <a:pt x="86" y="59"/>
                    </a:cubicBezTo>
                    <a:cubicBezTo>
                      <a:pt x="87" y="59"/>
                      <a:pt x="88" y="58"/>
                      <a:pt x="8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5" name="Freeform 345"/>
              <p:cNvSpPr/>
              <p:nvPr/>
            </p:nvSpPr>
            <p:spPr bwMode="auto">
              <a:xfrm>
                <a:off x="2930" y="1806"/>
                <a:ext cx="64" cy="45"/>
              </a:xfrm>
              <a:custGeom>
                <a:avLst/>
                <a:gdLst>
                  <a:gd name="T0" fmla="*/ 26 w 27"/>
                  <a:gd name="T1" fmla="*/ 13 h 19"/>
                  <a:gd name="T2" fmla="*/ 18 w 27"/>
                  <a:gd name="T3" fmla="*/ 8 h 19"/>
                  <a:gd name="T4" fmla="*/ 5 w 27"/>
                  <a:gd name="T5" fmla="*/ 2 h 19"/>
                  <a:gd name="T6" fmla="*/ 3 w 27"/>
                  <a:gd name="T7" fmla="*/ 6 h 19"/>
                  <a:gd name="T8" fmla="*/ 26 w 27"/>
                  <a:gd name="T9" fmla="*/ 15 h 19"/>
                  <a:gd name="T10" fmla="*/ 26 w 27"/>
                  <a:gd name="T11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9">
                    <a:moveTo>
                      <a:pt x="26" y="13"/>
                    </a:moveTo>
                    <a:cubicBezTo>
                      <a:pt x="25" y="10"/>
                      <a:pt x="21" y="9"/>
                      <a:pt x="18" y="8"/>
                    </a:cubicBezTo>
                    <a:cubicBezTo>
                      <a:pt x="14" y="6"/>
                      <a:pt x="9" y="4"/>
                      <a:pt x="5" y="2"/>
                    </a:cubicBezTo>
                    <a:cubicBezTo>
                      <a:pt x="2" y="0"/>
                      <a:pt x="0" y="5"/>
                      <a:pt x="3" y="6"/>
                    </a:cubicBezTo>
                    <a:cubicBezTo>
                      <a:pt x="8" y="9"/>
                      <a:pt x="20" y="19"/>
                      <a:pt x="26" y="15"/>
                    </a:cubicBezTo>
                    <a:cubicBezTo>
                      <a:pt x="27" y="14"/>
                      <a:pt x="27" y="14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6" name="Freeform 346"/>
              <p:cNvSpPr/>
              <p:nvPr/>
            </p:nvSpPr>
            <p:spPr bwMode="auto">
              <a:xfrm>
                <a:off x="2698" y="1595"/>
                <a:ext cx="71" cy="47"/>
              </a:xfrm>
              <a:custGeom>
                <a:avLst/>
                <a:gdLst>
                  <a:gd name="T0" fmla="*/ 29 w 30"/>
                  <a:gd name="T1" fmla="*/ 18 h 20"/>
                  <a:gd name="T2" fmla="*/ 17 w 30"/>
                  <a:gd name="T3" fmla="*/ 7 h 20"/>
                  <a:gd name="T4" fmla="*/ 2 w 30"/>
                  <a:gd name="T5" fmla="*/ 0 h 20"/>
                  <a:gd name="T6" fmla="*/ 1 w 30"/>
                  <a:gd name="T7" fmla="*/ 2 h 20"/>
                  <a:gd name="T8" fmla="*/ 12 w 30"/>
                  <a:gd name="T9" fmla="*/ 10 h 20"/>
                  <a:gd name="T10" fmla="*/ 28 w 30"/>
                  <a:gd name="T11" fmla="*/ 19 h 20"/>
                  <a:gd name="T12" fmla="*/ 29 w 30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0">
                    <a:moveTo>
                      <a:pt x="29" y="18"/>
                    </a:moveTo>
                    <a:cubicBezTo>
                      <a:pt x="26" y="13"/>
                      <a:pt x="22" y="10"/>
                      <a:pt x="17" y="7"/>
                    </a:cubicBezTo>
                    <a:cubicBezTo>
                      <a:pt x="13" y="4"/>
                      <a:pt x="7" y="1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" y="5"/>
                      <a:pt x="8" y="7"/>
                      <a:pt x="12" y="10"/>
                    </a:cubicBezTo>
                    <a:cubicBezTo>
                      <a:pt x="17" y="13"/>
                      <a:pt x="22" y="16"/>
                      <a:pt x="28" y="19"/>
                    </a:cubicBezTo>
                    <a:cubicBezTo>
                      <a:pt x="29" y="20"/>
                      <a:pt x="30" y="19"/>
                      <a:pt x="2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7" name="Freeform 347"/>
              <p:cNvSpPr/>
              <p:nvPr/>
            </p:nvSpPr>
            <p:spPr bwMode="auto">
              <a:xfrm>
                <a:off x="2821" y="1680"/>
                <a:ext cx="71" cy="55"/>
              </a:xfrm>
              <a:custGeom>
                <a:avLst/>
                <a:gdLst>
                  <a:gd name="T0" fmla="*/ 29 w 30"/>
                  <a:gd name="T1" fmla="*/ 20 h 23"/>
                  <a:gd name="T2" fmla="*/ 4 w 30"/>
                  <a:gd name="T3" fmla="*/ 2 h 23"/>
                  <a:gd name="T4" fmla="*/ 1 w 30"/>
                  <a:gd name="T5" fmla="*/ 4 h 23"/>
                  <a:gd name="T6" fmla="*/ 28 w 30"/>
                  <a:gd name="T7" fmla="*/ 22 h 23"/>
                  <a:gd name="T8" fmla="*/ 29 w 30"/>
                  <a:gd name="T9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29" y="20"/>
                    </a:moveTo>
                    <a:cubicBezTo>
                      <a:pt x="22" y="12"/>
                      <a:pt x="11" y="10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8" y="12"/>
                      <a:pt x="18" y="18"/>
                      <a:pt x="28" y="22"/>
                    </a:cubicBezTo>
                    <a:cubicBezTo>
                      <a:pt x="29" y="23"/>
                      <a:pt x="30" y="21"/>
                      <a:pt x="2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8" name="Freeform 348"/>
              <p:cNvSpPr/>
              <p:nvPr/>
            </p:nvSpPr>
            <p:spPr bwMode="auto">
              <a:xfrm>
                <a:off x="2932" y="1749"/>
                <a:ext cx="206" cy="100"/>
              </a:xfrm>
              <a:custGeom>
                <a:avLst/>
                <a:gdLst>
                  <a:gd name="T0" fmla="*/ 87 w 87"/>
                  <a:gd name="T1" fmla="*/ 40 h 42"/>
                  <a:gd name="T2" fmla="*/ 62 w 87"/>
                  <a:gd name="T3" fmla="*/ 27 h 42"/>
                  <a:gd name="T4" fmla="*/ 61 w 87"/>
                  <a:gd name="T5" fmla="*/ 28 h 42"/>
                  <a:gd name="T6" fmla="*/ 32 w 87"/>
                  <a:gd name="T7" fmla="*/ 15 h 42"/>
                  <a:gd name="T8" fmla="*/ 4 w 87"/>
                  <a:gd name="T9" fmla="*/ 1 h 42"/>
                  <a:gd name="T10" fmla="*/ 2 w 87"/>
                  <a:gd name="T11" fmla="*/ 5 h 42"/>
                  <a:gd name="T12" fmla="*/ 33 w 87"/>
                  <a:gd name="T13" fmla="*/ 21 h 42"/>
                  <a:gd name="T14" fmla="*/ 63 w 87"/>
                  <a:gd name="T15" fmla="*/ 31 h 42"/>
                  <a:gd name="T16" fmla="*/ 63 w 87"/>
                  <a:gd name="T17" fmla="*/ 31 h 42"/>
                  <a:gd name="T18" fmla="*/ 71 w 87"/>
                  <a:gd name="T19" fmla="*/ 35 h 42"/>
                  <a:gd name="T20" fmla="*/ 86 w 87"/>
                  <a:gd name="T21" fmla="*/ 42 h 42"/>
                  <a:gd name="T22" fmla="*/ 87 w 87"/>
                  <a:gd name="T23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42">
                    <a:moveTo>
                      <a:pt x="87" y="40"/>
                    </a:moveTo>
                    <a:cubicBezTo>
                      <a:pt x="82" y="33"/>
                      <a:pt x="71" y="28"/>
                      <a:pt x="62" y="27"/>
                    </a:cubicBezTo>
                    <a:cubicBezTo>
                      <a:pt x="62" y="27"/>
                      <a:pt x="61" y="28"/>
                      <a:pt x="61" y="28"/>
                    </a:cubicBezTo>
                    <a:cubicBezTo>
                      <a:pt x="52" y="23"/>
                      <a:pt x="41" y="21"/>
                      <a:pt x="32" y="15"/>
                    </a:cubicBezTo>
                    <a:cubicBezTo>
                      <a:pt x="23" y="10"/>
                      <a:pt x="14" y="5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12" y="11"/>
                      <a:pt x="22" y="16"/>
                      <a:pt x="33" y="21"/>
                    </a:cubicBezTo>
                    <a:cubicBezTo>
                      <a:pt x="44" y="25"/>
                      <a:pt x="51" y="31"/>
                      <a:pt x="63" y="31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6" y="32"/>
                      <a:pt x="68" y="34"/>
                      <a:pt x="71" y="35"/>
                    </a:cubicBezTo>
                    <a:cubicBezTo>
                      <a:pt x="76" y="37"/>
                      <a:pt x="81" y="39"/>
                      <a:pt x="86" y="42"/>
                    </a:cubicBezTo>
                    <a:cubicBezTo>
                      <a:pt x="87" y="42"/>
                      <a:pt x="87" y="41"/>
                      <a:pt x="87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49" name="Freeform 349"/>
              <p:cNvSpPr/>
              <p:nvPr/>
            </p:nvSpPr>
            <p:spPr bwMode="auto">
              <a:xfrm>
                <a:off x="3155" y="1858"/>
                <a:ext cx="61" cy="31"/>
              </a:xfrm>
              <a:custGeom>
                <a:avLst/>
                <a:gdLst>
                  <a:gd name="T0" fmla="*/ 23 w 26"/>
                  <a:gd name="T1" fmla="*/ 8 h 13"/>
                  <a:gd name="T2" fmla="*/ 2 w 26"/>
                  <a:gd name="T3" fmla="*/ 0 h 13"/>
                  <a:gd name="T4" fmla="*/ 1 w 26"/>
                  <a:gd name="T5" fmla="*/ 1 h 13"/>
                  <a:gd name="T6" fmla="*/ 9 w 26"/>
                  <a:gd name="T7" fmla="*/ 8 h 13"/>
                  <a:gd name="T8" fmla="*/ 20 w 26"/>
                  <a:gd name="T9" fmla="*/ 13 h 13"/>
                  <a:gd name="T10" fmla="*/ 22 w 26"/>
                  <a:gd name="T11" fmla="*/ 13 h 13"/>
                  <a:gd name="T12" fmla="*/ 23 w 26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3">
                    <a:moveTo>
                      <a:pt x="23" y="8"/>
                    </a:moveTo>
                    <a:cubicBezTo>
                      <a:pt x="16" y="5"/>
                      <a:pt x="9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3" y="4"/>
                      <a:pt x="6" y="6"/>
                      <a:pt x="9" y="8"/>
                    </a:cubicBezTo>
                    <a:cubicBezTo>
                      <a:pt x="13" y="10"/>
                      <a:pt x="17" y="11"/>
                      <a:pt x="20" y="13"/>
                    </a:cubicBezTo>
                    <a:cubicBezTo>
                      <a:pt x="21" y="13"/>
                      <a:pt x="21" y="13"/>
                      <a:pt x="22" y="13"/>
                    </a:cubicBezTo>
                    <a:cubicBezTo>
                      <a:pt x="25" y="13"/>
                      <a:pt x="26" y="9"/>
                      <a:pt x="2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0" name="Freeform 350"/>
              <p:cNvSpPr/>
              <p:nvPr/>
            </p:nvSpPr>
            <p:spPr bwMode="auto">
              <a:xfrm>
                <a:off x="2875" y="1621"/>
                <a:ext cx="100" cy="57"/>
              </a:xfrm>
              <a:custGeom>
                <a:avLst/>
                <a:gdLst>
                  <a:gd name="T0" fmla="*/ 41 w 42"/>
                  <a:gd name="T1" fmla="*/ 22 h 24"/>
                  <a:gd name="T2" fmla="*/ 22 w 42"/>
                  <a:gd name="T3" fmla="*/ 8 h 24"/>
                  <a:gd name="T4" fmla="*/ 0 w 42"/>
                  <a:gd name="T5" fmla="*/ 1 h 24"/>
                  <a:gd name="T6" fmla="*/ 0 w 42"/>
                  <a:gd name="T7" fmla="*/ 2 h 24"/>
                  <a:gd name="T8" fmla="*/ 18 w 42"/>
                  <a:gd name="T9" fmla="*/ 10 h 24"/>
                  <a:gd name="T10" fmla="*/ 40 w 42"/>
                  <a:gd name="T11" fmla="*/ 23 h 24"/>
                  <a:gd name="T12" fmla="*/ 41 w 42"/>
                  <a:gd name="T13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">
                    <a:moveTo>
                      <a:pt x="41" y="22"/>
                    </a:moveTo>
                    <a:cubicBezTo>
                      <a:pt x="36" y="16"/>
                      <a:pt x="29" y="11"/>
                      <a:pt x="22" y="8"/>
                    </a:cubicBezTo>
                    <a:cubicBezTo>
                      <a:pt x="16" y="4"/>
                      <a:pt x="7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6" y="5"/>
                      <a:pt x="12" y="7"/>
                      <a:pt x="18" y="10"/>
                    </a:cubicBezTo>
                    <a:cubicBezTo>
                      <a:pt x="26" y="14"/>
                      <a:pt x="33" y="18"/>
                      <a:pt x="40" y="23"/>
                    </a:cubicBezTo>
                    <a:cubicBezTo>
                      <a:pt x="41" y="24"/>
                      <a:pt x="42" y="23"/>
                      <a:pt x="4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1" name="Freeform 351"/>
              <p:cNvSpPr/>
              <p:nvPr/>
            </p:nvSpPr>
            <p:spPr bwMode="auto">
              <a:xfrm>
                <a:off x="3003" y="1699"/>
                <a:ext cx="123" cy="69"/>
              </a:xfrm>
              <a:custGeom>
                <a:avLst/>
                <a:gdLst>
                  <a:gd name="T0" fmla="*/ 51 w 52"/>
                  <a:gd name="T1" fmla="*/ 27 h 29"/>
                  <a:gd name="T2" fmla="*/ 7 w 52"/>
                  <a:gd name="T3" fmla="*/ 2 h 29"/>
                  <a:gd name="T4" fmla="*/ 3 w 52"/>
                  <a:gd name="T5" fmla="*/ 6 h 29"/>
                  <a:gd name="T6" fmla="*/ 50 w 52"/>
                  <a:gd name="T7" fmla="*/ 29 h 29"/>
                  <a:gd name="T8" fmla="*/ 51 w 52"/>
                  <a:gd name="T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9">
                    <a:moveTo>
                      <a:pt x="51" y="27"/>
                    </a:moveTo>
                    <a:cubicBezTo>
                      <a:pt x="37" y="17"/>
                      <a:pt x="19" y="15"/>
                      <a:pt x="7" y="2"/>
                    </a:cubicBezTo>
                    <a:cubicBezTo>
                      <a:pt x="4" y="0"/>
                      <a:pt x="0" y="3"/>
                      <a:pt x="3" y="6"/>
                    </a:cubicBezTo>
                    <a:cubicBezTo>
                      <a:pt x="15" y="19"/>
                      <a:pt x="33" y="24"/>
                      <a:pt x="50" y="29"/>
                    </a:cubicBezTo>
                    <a:cubicBezTo>
                      <a:pt x="51" y="29"/>
                      <a:pt x="52" y="28"/>
                      <a:pt x="5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2" name="Freeform 352"/>
              <p:cNvSpPr/>
              <p:nvPr/>
            </p:nvSpPr>
            <p:spPr bwMode="auto">
              <a:xfrm>
                <a:off x="3141" y="1775"/>
                <a:ext cx="127" cy="64"/>
              </a:xfrm>
              <a:custGeom>
                <a:avLst/>
                <a:gdLst>
                  <a:gd name="T0" fmla="*/ 53 w 54"/>
                  <a:gd name="T1" fmla="*/ 21 h 27"/>
                  <a:gd name="T2" fmla="*/ 33 w 54"/>
                  <a:gd name="T3" fmla="*/ 13 h 27"/>
                  <a:gd name="T4" fmla="*/ 5 w 54"/>
                  <a:gd name="T5" fmla="*/ 2 h 27"/>
                  <a:gd name="T6" fmla="*/ 2 w 54"/>
                  <a:gd name="T7" fmla="*/ 6 h 27"/>
                  <a:gd name="T8" fmla="*/ 31 w 54"/>
                  <a:gd name="T9" fmla="*/ 18 h 27"/>
                  <a:gd name="T10" fmla="*/ 53 w 54"/>
                  <a:gd name="T11" fmla="*/ 24 h 27"/>
                  <a:gd name="T12" fmla="*/ 53 w 54"/>
                  <a:gd name="T1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7">
                    <a:moveTo>
                      <a:pt x="53" y="21"/>
                    </a:moveTo>
                    <a:cubicBezTo>
                      <a:pt x="46" y="19"/>
                      <a:pt x="40" y="17"/>
                      <a:pt x="33" y="13"/>
                    </a:cubicBezTo>
                    <a:cubicBezTo>
                      <a:pt x="24" y="9"/>
                      <a:pt x="14" y="8"/>
                      <a:pt x="5" y="2"/>
                    </a:cubicBezTo>
                    <a:cubicBezTo>
                      <a:pt x="3" y="0"/>
                      <a:pt x="0" y="4"/>
                      <a:pt x="2" y="6"/>
                    </a:cubicBezTo>
                    <a:cubicBezTo>
                      <a:pt x="11" y="12"/>
                      <a:pt x="21" y="14"/>
                      <a:pt x="31" y="18"/>
                    </a:cubicBezTo>
                    <a:cubicBezTo>
                      <a:pt x="38" y="22"/>
                      <a:pt x="45" y="27"/>
                      <a:pt x="53" y="24"/>
                    </a:cubicBezTo>
                    <a:cubicBezTo>
                      <a:pt x="54" y="23"/>
                      <a:pt x="54" y="22"/>
                      <a:pt x="5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3" name="Freeform 353"/>
              <p:cNvSpPr/>
              <p:nvPr/>
            </p:nvSpPr>
            <p:spPr bwMode="auto">
              <a:xfrm>
                <a:off x="3081" y="1690"/>
                <a:ext cx="57" cy="40"/>
              </a:xfrm>
              <a:custGeom>
                <a:avLst/>
                <a:gdLst>
                  <a:gd name="T0" fmla="*/ 23 w 24"/>
                  <a:gd name="T1" fmla="*/ 15 h 17"/>
                  <a:gd name="T2" fmla="*/ 14 w 24"/>
                  <a:gd name="T3" fmla="*/ 8 h 17"/>
                  <a:gd name="T4" fmla="*/ 1 w 24"/>
                  <a:gd name="T5" fmla="*/ 0 h 17"/>
                  <a:gd name="T6" fmla="*/ 0 w 24"/>
                  <a:gd name="T7" fmla="*/ 1 h 17"/>
                  <a:gd name="T8" fmla="*/ 22 w 24"/>
                  <a:gd name="T9" fmla="*/ 17 h 17"/>
                  <a:gd name="T10" fmla="*/ 23 w 24"/>
                  <a:gd name="T11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7">
                    <a:moveTo>
                      <a:pt x="23" y="15"/>
                    </a:moveTo>
                    <a:cubicBezTo>
                      <a:pt x="21" y="12"/>
                      <a:pt x="18" y="10"/>
                      <a:pt x="14" y="8"/>
                    </a:cubicBezTo>
                    <a:cubicBezTo>
                      <a:pt x="10" y="6"/>
                      <a:pt x="5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6" y="7"/>
                      <a:pt x="14" y="14"/>
                      <a:pt x="22" y="17"/>
                    </a:cubicBezTo>
                    <a:cubicBezTo>
                      <a:pt x="23" y="17"/>
                      <a:pt x="24" y="16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4" name="Freeform 354"/>
              <p:cNvSpPr/>
              <p:nvPr/>
            </p:nvSpPr>
            <p:spPr bwMode="auto">
              <a:xfrm>
                <a:off x="3162" y="1742"/>
                <a:ext cx="104" cy="54"/>
              </a:xfrm>
              <a:custGeom>
                <a:avLst/>
                <a:gdLst>
                  <a:gd name="T0" fmla="*/ 43 w 44"/>
                  <a:gd name="T1" fmla="*/ 19 h 23"/>
                  <a:gd name="T2" fmla="*/ 27 w 44"/>
                  <a:gd name="T3" fmla="*/ 13 h 23"/>
                  <a:gd name="T4" fmla="*/ 5 w 44"/>
                  <a:gd name="T5" fmla="*/ 2 h 23"/>
                  <a:gd name="T6" fmla="*/ 2 w 44"/>
                  <a:gd name="T7" fmla="*/ 5 h 23"/>
                  <a:gd name="T8" fmla="*/ 42 w 44"/>
                  <a:gd name="T9" fmla="*/ 21 h 23"/>
                  <a:gd name="T10" fmla="*/ 43 w 44"/>
                  <a:gd name="T11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23">
                    <a:moveTo>
                      <a:pt x="43" y="19"/>
                    </a:moveTo>
                    <a:cubicBezTo>
                      <a:pt x="38" y="16"/>
                      <a:pt x="32" y="15"/>
                      <a:pt x="27" y="13"/>
                    </a:cubicBezTo>
                    <a:cubicBezTo>
                      <a:pt x="19" y="10"/>
                      <a:pt x="12" y="7"/>
                      <a:pt x="5" y="2"/>
                    </a:cubicBezTo>
                    <a:cubicBezTo>
                      <a:pt x="3" y="0"/>
                      <a:pt x="0" y="4"/>
                      <a:pt x="2" y="5"/>
                    </a:cubicBezTo>
                    <a:cubicBezTo>
                      <a:pt x="12" y="13"/>
                      <a:pt x="29" y="23"/>
                      <a:pt x="42" y="21"/>
                    </a:cubicBezTo>
                    <a:cubicBezTo>
                      <a:pt x="43" y="21"/>
                      <a:pt x="44" y="20"/>
                      <a:pt x="4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5" name="Freeform 355"/>
              <p:cNvSpPr/>
              <p:nvPr/>
            </p:nvSpPr>
            <p:spPr bwMode="auto">
              <a:xfrm>
                <a:off x="3209" y="1728"/>
                <a:ext cx="57" cy="42"/>
              </a:xfrm>
              <a:custGeom>
                <a:avLst/>
                <a:gdLst>
                  <a:gd name="T0" fmla="*/ 24 w 24"/>
                  <a:gd name="T1" fmla="*/ 16 h 18"/>
                  <a:gd name="T2" fmla="*/ 17 w 24"/>
                  <a:gd name="T3" fmla="*/ 8 h 18"/>
                  <a:gd name="T4" fmla="*/ 2 w 24"/>
                  <a:gd name="T5" fmla="*/ 1 h 18"/>
                  <a:gd name="T6" fmla="*/ 3 w 24"/>
                  <a:gd name="T7" fmla="*/ 1 h 18"/>
                  <a:gd name="T8" fmla="*/ 1 w 24"/>
                  <a:gd name="T9" fmla="*/ 4 h 18"/>
                  <a:gd name="T10" fmla="*/ 12 w 24"/>
                  <a:gd name="T11" fmla="*/ 11 h 18"/>
                  <a:gd name="T12" fmla="*/ 22 w 24"/>
                  <a:gd name="T13" fmla="*/ 18 h 18"/>
                  <a:gd name="T14" fmla="*/ 24 w 24"/>
                  <a:gd name="T15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8">
                    <a:moveTo>
                      <a:pt x="24" y="16"/>
                    </a:moveTo>
                    <a:cubicBezTo>
                      <a:pt x="24" y="12"/>
                      <a:pt x="21" y="10"/>
                      <a:pt x="17" y="8"/>
                    </a:cubicBezTo>
                    <a:cubicBezTo>
                      <a:pt x="13" y="5"/>
                      <a:pt x="8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ubicBezTo>
                      <a:pt x="3" y="7"/>
                      <a:pt x="8" y="9"/>
                      <a:pt x="12" y="11"/>
                    </a:cubicBezTo>
                    <a:cubicBezTo>
                      <a:pt x="15" y="13"/>
                      <a:pt x="19" y="15"/>
                      <a:pt x="22" y="18"/>
                    </a:cubicBezTo>
                    <a:cubicBezTo>
                      <a:pt x="23" y="18"/>
                      <a:pt x="24" y="17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6" name="Freeform 356"/>
              <p:cNvSpPr/>
              <p:nvPr/>
            </p:nvSpPr>
            <p:spPr bwMode="auto">
              <a:xfrm>
                <a:off x="3254" y="1794"/>
                <a:ext cx="74" cy="36"/>
              </a:xfrm>
              <a:custGeom>
                <a:avLst/>
                <a:gdLst>
                  <a:gd name="T0" fmla="*/ 30 w 31"/>
                  <a:gd name="T1" fmla="*/ 11 h 15"/>
                  <a:gd name="T2" fmla="*/ 19 w 31"/>
                  <a:gd name="T3" fmla="*/ 6 h 15"/>
                  <a:gd name="T4" fmla="*/ 1 w 31"/>
                  <a:gd name="T5" fmla="*/ 0 h 15"/>
                  <a:gd name="T6" fmla="*/ 1 w 31"/>
                  <a:gd name="T7" fmla="*/ 1 h 15"/>
                  <a:gd name="T8" fmla="*/ 12 w 31"/>
                  <a:gd name="T9" fmla="*/ 10 h 15"/>
                  <a:gd name="T10" fmla="*/ 29 w 31"/>
                  <a:gd name="T11" fmla="*/ 13 h 15"/>
                  <a:gd name="T12" fmla="*/ 30 w 31"/>
                  <a:gd name="T1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5">
                    <a:moveTo>
                      <a:pt x="30" y="11"/>
                    </a:moveTo>
                    <a:cubicBezTo>
                      <a:pt x="27" y="8"/>
                      <a:pt x="23" y="7"/>
                      <a:pt x="19" y="6"/>
                    </a:cubicBezTo>
                    <a:cubicBezTo>
                      <a:pt x="13" y="4"/>
                      <a:pt x="7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4" y="5"/>
                      <a:pt x="7" y="8"/>
                      <a:pt x="12" y="10"/>
                    </a:cubicBezTo>
                    <a:cubicBezTo>
                      <a:pt x="17" y="12"/>
                      <a:pt x="24" y="15"/>
                      <a:pt x="29" y="13"/>
                    </a:cubicBezTo>
                    <a:cubicBezTo>
                      <a:pt x="30" y="13"/>
                      <a:pt x="31" y="12"/>
                      <a:pt x="3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7" name="Freeform 357"/>
              <p:cNvSpPr/>
              <p:nvPr/>
            </p:nvSpPr>
            <p:spPr bwMode="auto">
              <a:xfrm>
                <a:off x="3417" y="1702"/>
                <a:ext cx="48" cy="52"/>
              </a:xfrm>
              <a:custGeom>
                <a:avLst/>
                <a:gdLst>
                  <a:gd name="T0" fmla="*/ 19 w 20"/>
                  <a:gd name="T1" fmla="*/ 21 h 22"/>
                  <a:gd name="T2" fmla="*/ 3 w 20"/>
                  <a:gd name="T3" fmla="*/ 2 h 22"/>
                  <a:gd name="T4" fmla="*/ 0 w 20"/>
                  <a:gd name="T5" fmla="*/ 3 h 22"/>
                  <a:gd name="T6" fmla="*/ 19 w 20"/>
                  <a:gd name="T7" fmla="*/ 22 h 22"/>
                  <a:gd name="T8" fmla="*/ 19 w 20"/>
                  <a:gd name="T9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19" y="21"/>
                    </a:moveTo>
                    <a:cubicBezTo>
                      <a:pt x="16" y="13"/>
                      <a:pt x="6" y="10"/>
                      <a:pt x="3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11" y="19"/>
                      <a:pt x="19" y="22"/>
                    </a:cubicBezTo>
                    <a:cubicBezTo>
                      <a:pt x="19" y="22"/>
                      <a:pt x="20" y="22"/>
                      <a:pt x="1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8" name="Freeform 358"/>
              <p:cNvSpPr/>
              <p:nvPr/>
            </p:nvSpPr>
            <p:spPr bwMode="auto">
              <a:xfrm>
                <a:off x="3465" y="1744"/>
                <a:ext cx="47" cy="48"/>
              </a:xfrm>
              <a:custGeom>
                <a:avLst/>
                <a:gdLst>
                  <a:gd name="T0" fmla="*/ 19 w 20"/>
                  <a:gd name="T1" fmla="*/ 19 h 20"/>
                  <a:gd name="T2" fmla="*/ 4 w 20"/>
                  <a:gd name="T3" fmla="*/ 2 h 20"/>
                  <a:gd name="T4" fmla="*/ 2 w 20"/>
                  <a:gd name="T5" fmla="*/ 4 h 20"/>
                  <a:gd name="T6" fmla="*/ 18 w 20"/>
                  <a:gd name="T7" fmla="*/ 20 h 20"/>
                  <a:gd name="T8" fmla="*/ 19 w 20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19" y="19"/>
                    </a:moveTo>
                    <a:cubicBezTo>
                      <a:pt x="14" y="13"/>
                      <a:pt x="9" y="8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6" y="10"/>
                      <a:pt x="10" y="17"/>
                      <a:pt x="18" y="20"/>
                    </a:cubicBezTo>
                    <a:cubicBezTo>
                      <a:pt x="19" y="20"/>
                      <a:pt x="20" y="19"/>
                      <a:pt x="1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59" name="Freeform 359"/>
              <p:cNvSpPr/>
              <p:nvPr/>
            </p:nvSpPr>
            <p:spPr bwMode="auto">
              <a:xfrm>
                <a:off x="3735" y="1962"/>
                <a:ext cx="45" cy="36"/>
              </a:xfrm>
              <a:custGeom>
                <a:avLst/>
                <a:gdLst>
                  <a:gd name="T0" fmla="*/ 18 w 19"/>
                  <a:gd name="T1" fmla="*/ 15 h 15"/>
                  <a:gd name="T2" fmla="*/ 19 w 19"/>
                  <a:gd name="T3" fmla="*/ 12 h 15"/>
                  <a:gd name="T4" fmla="*/ 12 w 19"/>
                  <a:gd name="T5" fmla="*/ 4 h 15"/>
                  <a:gd name="T6" fmla="*/ 1 w 19"/>
                  <a:gd name="T7" fmla="*/ 0 h 15"/>
                  <a:gd name="T8" fmla="*/ 1 w 19"/>
                  <a:gd name="T9" fmla="*/ 1 h 15"/>
                  <a:gd name="T10" fmla="*/ 6 w 19"/>
                  <a:gd name="T11" fmla="*/ 8 h 15"/>
                  <a:gd name="T12" fmla="*/ 10 w 19"/>
                  <a:gd name="T13" fmla="*/ 11 h 15"/>
                  <a:gd name="T14" fmla="*/ 13 w 19"/>
                  <a:gd name="T15" fmla="*/ 14 h 15"/>
                  <a:gd name="T16" fmla="*/ 17 w 19"/>
                  <a:gd name="T17" fmla="*/ 15 h 15"/>
                  <a:gd name="T18" fmla="*/ 17 w 19"/>
                  <a:gd name="T19" fmla="*/ 15 h 15"/>
                  <a:gd name="T20" fmla="*/ 18 w 19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5">
                    <a:moveTo>
                      <a:pt x="18" y="15"/>
                    </a:moveTo>
                    <a:cubicBezTo>
                      <a:pt x="19" y="15"/>
                      <a:pt x="19" y="14"/>
                      <a:pt x="19" y="12"/>
                    </a:cubicBezTo>
                    <a:cubicBezTo>
                      <a:pt x="19" y="8"/>
                      <a:pt x="15" y="6"/>
                      <a:pt x="12" y="4"/>
                    </a:cubicBezTo>
                    <a:cubicBezTo>
                      <a:pt x="9" y="3"/>
                      <a:pt x="5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4"/>
                      <a:pt x="3" y="6"/>
                      <a:pt x="6" y="8"/>
                    </a:cubicBezTo>
                    <a:cubicBezTo>
                      <a:pt x="7" y="9"/>
                      <a:pt x="9" y="10"/>
                      <a:pt x="10" y="11"/>
                    </a:cubicBezTo>
                    <a:cubicBezTo>
                      <a:pt x="12" y="12"/>
                      <a:pt x="12" y="13"/>
                      <a:pt x="13" y="14"/>
                    </a:cubicBezTo>
                    <a:cubicBezTo>
                      <a:pt x="14" y="15"/>
                      <a:pt x="16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0" name="Freeform 360"/>
              <p:cNvSpPr/>
              <p:nvPr/>
            </p:nvSpPr>
            <p:spPr bwMode="auto">
              <a:xfrm>
                <a:off x="3761" y="2012"/>
                <a:ext cx="30" cy="38"/>
              </a:xfrm>
              <a:custGeom>
                <a:avLst/>
                <a:gdLst>
                  <a:gd name="T0" fmla="*/ 13 w 13"/>
                  <a:gd name="T1" fmla="*/ 13 h 16"/>
                  <a:gd name="T2" fmla="*/ 10 w 13"/>
                  <a:gd name="T3" fmla="*/ 9 h 16"/>
                  <a:gd name="T4" fmla="*/ 6 w 13"/>
                  <a:gd name="T5" fmla="*/ 5 h 16"/>
                  <a:gd name="T6" fmla="*/ 3 w 13"/>
                  <a:gd name="T7" fmla="*/ 2 h 16"/>
                  <a:gd name="T8" fmla="*/ 3 w 13"/>
                  <a:gd name="T9" fmla="*/ 2 h 16"/>
                  <a:gd name="T10" fmla="*/ 0 w 13"/>
                  <a:gd name="T11" fmla="*/ 2 h 16"/>
                  <a:gd name="T12" fmla="*/ 1 w 13"/>
                  <a:gd name="T13" fmla="*/ 2 h 16"/>
                  <a:gd name="T14" fmla="*/ 0 w 13"/>
                  <a:gd name="T15" fmla="*/ 3 h 16"/>
                  <a:gd name="T16" fmla="*/ 0 w 13"/>
                  <a:gd name="T17" fmla="*/ 5 h 16"/>
                  <a:gd name="T18" fmla="*/ 2 w 13"/>
                  <a:gd name="T19" fmla="*/ 10 h 16"/>
                  <a:gd name="T20" fmla="*/ 10 w 13"/>
                  <a:gd name="T21" fmla="*/ 16 h 16"/>
                  <a:gd name="T22" fmla="*/ 13 w 13"/>
                  <a:gd name="T2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6">
                    <a:moveTo>
                      <a:pt x="13" y="13"/>
                    </a:moveTo>
                    <a:cubicBezTo>
                      <a:pt x="13" y="11"/>
                      <a:pt x="11" y="10"/>
                      <a:pt x="10" y="9"/>
                    </a:cubicBezTo>
                    <a:cubicBezTo>
                      <a:pt x="9" y="7"/>
                      <a:pt x="7" y="6"/>
                      <a:pt x="6" y="5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0" y="6"/>
                      <a:pt x="1" y="8"/>
                      <a:pt x="2" y="10"/>
                    </a:cubicBezTo>
                    <a:cubicBezTo>
                      <a:pt x="3" y="12"/>
                      <a:pt x="7" y="16"/>
                      <a:pt x="10" y="16"/>
                    </a:cubicBezTo>
                    <a:cubicBezTo>
                      <a:pt x="12" y="16"/>
                      <a:pt x="13" y="15"/>
                      <a:pt x="1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1" name="Freeform 361"/>
              <p:cNvSpPr/>
              <p:nvPr/>
            </p:nvSpPr>
            <p:spPr bwMode="auto">
              <a:xfrm>
                <a:off x="3820" y="1967"/>
                <a:ext cx="61" cy="52"/>
              </a:xfrm>
              <a:custGeom>
                <a:avLst/>
                <a:gdLst>
                  <a:gd name="T0" fmla="*/ 17 w 26"/>
                  <a:gd name="T1" fmla="*/ 9 h 22"/>
                  <a:gd name="T2" fmla="*/ 16 w 26"/>
                  <a:gd name="T3" fmla="*/ 9 h 22"/>
                  <a:gd name="T4" fmla="*/ 12 w 26"/>
                  <a:gd name="T5" fmla="*/ 3 h 22"/>
                  <a:gd name="T6" fmla="*/ 4 w 26"/>
                  <a:gd name="T7" fmla="*/ 0 h 22"/>
                  <a:gd name="T8" fmla="*/ 3 w 26"/>
                  <a:gd name="T9" fmla="*/ 5 h 22"/>
                  <a:gd name="T10" fmla="*/ 8 w 26"/>
                  <a:gd name="T11" fmla="*/ 9 h 22"/>
                  <a:gd name="T12" fmla="*/ 11 w 26"/>
                  <a:gd name="T13" fmla="*/ 11 h 22"/>
                  <a:gd name="T14" fmla="*/ 14 w 26"/>
                  <a:gd name="T15" fmla="*/ 11 h 22"/>
                  <a:gd name="T16" fmla="*/ 15 w 26"/>
                  <a:gd name="T17" fmla="*/ 13 h 22"/>
                  <a:gd name="T18" fmla="*/ 18 w 26"/>
                  <a:gd name="T19" fmla="*/ 18 h 22"/>
                  <a:gd name="T20" fmla="*/ 21 w 26"/>
                  <a:gd name="T21" fmla="*/ 21 h 22"/>
                  <a:gd name="T22" fmla="*/ 23 w 26"/>
                  <a:gd name="T23" fmla="*/ 21 h 22"/>
                  <a:gd name="T24" fmla="*/ 17 w 26"/>
                  <a:gd name="T2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2">
                    <a:moveTo>
                      <a:pt x="17" y="9"/>
                    </a:moveTo>
                    <a:cubicBezTo>
                      <a:pt x="17" y="9"/>
                      <a:pt x="16" y="9"/>
                      <a:pt x="16" y="9"/>
                    </a:cubicBezTo>
                    <a:cubicBezTo>
                      <a:pt x="15" y="7"/>
                      <a:pt x="14" y="5"/>
                      <a:pt x="12" y="3"/>
                    </a:cubicBezTo>
                    <a:cubicBezTo>
                      <a:pt x="10" y="2"/>
                      <a:pt x="7" y="1"/>
                      <a:pt x="4" y="0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4" y="6"/>
                      <a:pt x="6" y="8"/>
                      <a:pt x="8" y="9"/>
                    </a:cubicBezTo>
                    <a:cubicBezTo>
                      <a:pt x="9" y="10"/>
                      <a:pt x="10" y="10"/>
                      <a:pt x="11" y="11"/>
                    </a:cubicBezTo>
                    <a:cubicBezTo>
                      <a:pt x="12" y="11"/>
                      <a:pt x="13" y="11"/>
                      <a:pt x="14" y="11"/>
                    </a:cubicBezTo>
                    <a:cubicBezTo>
                      <a:pt x="14" y="11"/>
                      <a:pt x="14" y="12"/>
                      <a:pt x="15" y="13"/>
                    </a:cubicBezTo>
                    <a:cubicBezTo>
                      <a:pt x="17" y="14"/>
                      <a:pt x="18" y="16"/>
                      <a:pt x="18" y="18"/>
                    </a:cubicBezTo>
                    <a:cubicBezTo>
                      <a:pt x="19" y="20"/>
                      <a:pt x="20" y="21"/>
                      <a:pt x="21" y="21"/>
                    </a:cubicBezTo>
                    <a:cubicBezTo>
                      <a:pt x="22" y="22"/>
                      <a:pt x="22" y="21"/>
                      <a:pt x="23" y="21"/>
                    </a:cubicBezTo>
                    <a:cubicBezTo>
                      <a:pt x="26" y="17"/>
                      <a:pt x="20" y="12"/>
                      <a:pt x="1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2" name="Freeform 362"/>
              <p:cNvSpPr/>
              <p:nvPr/>
            </p:nvSpPr>
            <p:spPr bwMode="auto">
              <a:xfrm>
                <a:off x="3886" y="2048"/>
                <a:ext cx="14" cy="18"/>
              </a:xfrm>
              <a:custGeom>
                <a:avLst/>
                <a:gdLst>
                  <a:gd name="T0" fmla="*/ 4 w 6"/>
                  <a:gd name="T1" fmla="*/ 3 h 8"/>
                  <a:gd name="T2" fmla="*/ 4 w 6"/>
                  <a:gd name="T3" fmla="*/ 2 h 8"/>
                  <a:gd name="T4" fmla="*/ 0 w 6"/>
                  <a:gd name="T5" fmla="*/ 4 h 8"/>
                  <a:gd name="T6" fmla="*/ 2 w 6"/>
                  <a:gd name="T7" fmla="*/ 6 h 8"/>
                  <a:gd name="T8" fmla="*/ 4 w 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">
                    <a:moveTo>
                      <a:pt x="4" y="3"/>
                    </a:moveTo>
                    <a:cubicBezTo>
                      <a:pt x="4" y="3"/>
                      <a:pt x="4" y="2"/>
                      <a:pt x="4" y="2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4" y="8"/>
                      <a:pt x="6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3" name="Freeform 363"/>
              <p:cNvSpPr/>
              <p:nvPr/>
            </p:nvSpPr>
            <p:spPr bwMode="auto">
              <a:xfrm>
                <a:off x="4130" y="2107"/>
                <a:ext cx="97" cy="33"/>
              </a:xfrm>
              <a:custGeom>
                <a:avLst/>
                <a:gdLst>
                  <a:gd name="T0" fmla="*/ 17 w 41"/>
                  <a:gd name="T1" fmla="*/ 0 h 14"/>
                  <a:gd name="T2" fmla="*/ 15 w 41"/>
                  <a:gd name="T3" fmla="*/ 2 h 14"/>
                  <a:gd name="T4" fmla="*/ 1 w 41"/>
                  <a:gd name="T5" fmla="*/ 3 h 14"/>
                  <a:gd name="T6" fmla="*/ 1 w 41"/>
                  <a:gd name="T7" fmla="*/ 4 h 14"/>
                  <a:gd name="T8" fmla="*/ 16 w 41"/>
                  <a:gd name="T9" fmla="*/ 4 h 14"/>
                  <a:gd name="T10" fmla="*/ 17 w 41"/>
                  <a:gd name="T11" fmla="*/ 4 h 14"/>
                  <a:gd name="T12" fmla="*/ 17 w 41"/>
                  <a:gd name="T13" fmla="*/ 4 h 14"/>
                  <a:gd name="T14" fmla="*/ 28 w 41"/>
                  <a:gd name="T15" fmla="*/ 7 h 14"/>
                  <a:gd name="T16" fmla="*/ 35 w 41"/>
                  <a:gd name="T17" fmla="*/ 14 h 14"/>
                  <a:gd name="T18" fmla="*/ 37 w 41"/>
                  <a:gd name="T19" fmla="*/ 13 h 14"/>
                  <a:gd name="T20" fmla="*/ 17 w 4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14">
                    <a:moveTo>
                      <a:pt x="17" y="0"/>
                    </a:moveTo>
                    <a:cubicBezTo>
                      <a:pt x="16" y="0"/>
                      <a:pt x="15" y="1"/>
                      <a:pt x="15" y="2"/>
                    </a:cubicBezTo>
                    <a:cubicBezTo>
                      <a:pt x="10" y="1"/>
                      <a:pt x="5" y="3"/>
                      <a:pt x="1" y="3"/>
                    </a:cubicBezTo>
                    <a:cubicBezTo>
                      <a:pt x="0" y="3"/>
                      <a:pt x="0" y="5"/>
                      <a:pt x="1" y="4"/>
                    </a:cubicBezTo>
                    <a:cubicBezTo>
                      <a:pt x="6" y="4"/>
                      <a:pt x="11" y="5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31" y="9"/>
                      <a:pt x="33" y="11"/>
                      <a:pt x="35" y="14"/>
                    </a:cubicBezTo>
                    <a:cubicBezTo>
                      <a:pt x="36" y="14"/>
                      <a:pt x="37" y="14"/>
                      <a:pt x="37" y="13"/>
                    </a:cubicBezTo>
                    <a:cubicBezTo>
                      <a:pt x="41" y="4"/>
                      <a:pt x="23" y="1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4" name="Freeform 364"/>
              <p:cNvSpPr/>
              <p:nvPr/>
            </p:nvSpPr>
            <p:spPr bwMode="auto">
              <a:xfrm>
                <a:off x="4563" y="2434"/>
                <a:ext cx="35" cy="23"/>
              </a:xfrm>
              <a:custGeom>
                <a:avLst/>
                <a:gdLst>
                  <a:gd name="T0" fmla="*/ 14 w 15"/>
                  <a:gd name="T1" fmla="*/ 8 h 10"/>
                  <a:gd name="T2" fmla="*/ 1 w 15"/>
                  <a:gd name="T3" fmla="*/ 0 h 10"/>
                  <a:gd name="T4" fmla="*/ 0 w 15"/>
                  <a:gd name="T5" fmla="*/ 2 h 10"/>
                  <a:gd name="T6" fmla="*/ 13 w 15"/>
                  <a:gd name="T7" fmla="*/ 9 h 10"/>
                  <a:gd name="T8" fmla="*/ 14 w 15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4" y="8"/>
                    </a:moveTo>
                    <a:cubicBezTo>
                      <a:pt x="11" y="5"/>
                      <a:pt x="6" y="2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4" y="5"/>
                      <a:pt x="9" y="7"/>
                      <a:pt x="13" y="9"/>
                    </a:cubicBezTo>
                    <a:cubicBezTo>
                      <a:pt x="14" y="10"/>
                      <a:pt x="15" y="9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5" name="Freeform 365"/>
              <p:cNvSpPr/>
              <p:nvPr/>
            </p:nvSpPr>
            <p:spPr bwMode="auto">
              <a:xfrm>
                <a:off x="4622" y="2483"/>
                <a:ext cx="102" cy="83"/>
              </a:xfrm>
              <a:custGeom>
                <a:avLst/>
                <a:gdLst>
                  <a:gd name="T0" fmla="*/ 42 w 43"/>
                  <a:gd name="T1" fmla="*/ 32 h 35"/>
                  <a:gd name="T2" fmla="*/ 24 w 43"/>
                  <a:gd name="T3" fmla="*/ 18 h 35"/>
                  <a:gd name="T4" fmla="*/ 1 w 43"/>
                  <a:gd name="T5" fmla="*/ 1 h 35"/>
                  <a:gd name="T6" fmla="*/ 0 w 43"/>
                  <a:gd name="T7" fmla="*/ 2 h 35"/>
                  <a:gd name="T8" fmla="*/ 18 w 43"/>
                  <a:gd name="T9" fmla="*/ 20 h 35"/>
                  <a:gd name="T10" fmla="*/ 40 w 43"/>
                  <a:gd name="T11" fmla="*/ 35 h 35"/>
                  <a:gd name="T12" fmla="*/ 42 w 43"/>
                  <a:gd name="T13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5">
                    <a:moveTo>
                      <a:pt x="42" y="32"/>
                    </a:moveTo>
                    <a:cubicBezTo>
                      <a:pt x="38" y="26"/>
                      <a:pt x="30" y="22"/>
                      <a:pt x="24" y="18"/>
                    </a:cubicBezTo>
                    <a:cubicBezTo>
                      <a:pt x="16" y="13"/>
                      <a:pt x="8" y="8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5" y="10"/>
                      <a:pt x="11" y="15"/>
                      <a:pt x="18" y="20"/>
                    </a:cubicBezTo>
                    <a:cubicBezTo>
                      <a:pt x="25" y="25"/>
                      <a:pt x="32" y="32"/>
                      <a:pt x="40" y="35"/>
                    </a:cubicBezTo>
                    <a:cubicBezTo>
                      <a:pt x="42" y="35"/>
                      <a:pt x="43" y="33"/>
                      <a:pt x="4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6" name="Freeform 366"/>
              <p:cNvSpPr/>
              <p:nvPr/>
            </p:nvSpPr>
            <p:spPr bwMode="auto">
              <a:xfrm>
                <a:off x="4634" y="2460"/>
                <a:ext cx="114" cy="87"/>
              </a:xfrm>
              <a:custGeom>
                <a:avLst/>
                <a:gdLst>
                  <a:gd name="T0" fmla="*/ 48 w 48"/>
                  <a:gd name="T1" fmla="*/ 35 h 37"/>
                  <a:gd name="T2" fmla="*/ 30 w 48"/>
                  <a:gd name="T3" fmla="*/ 20 h 37"/>
                  <a:gd name="T4" fmla="*/ 1 w 48"/>
                  <a:gd name="T5" fmla="*/ 0 h 37"/>
                  <a:gd name="T6" fmla="*/ 1 w 48"/>
                  <a:gd name="T7" fmla="*/ 0 h 37"/>
                  <a:gd name="T8" fmla="*/ 19 w 48"/>
                  <a:gd name="T9" fmla="*/ 20 h 37"/>
                  <a:gd name="T10" fmla="*/ 34 w 48"/>
                  <a:gd name="T11" fmla="*/ 29 h 37"/>
                  <a:gd name="T12" fmla="*/ 45 w 48"/>
                  <a:gd name="T13" fmla="*/ 37 h 37"/>
                  <a:gd name="T14" fmla="*/ 48 w 48"/>
                  <a:gd name="T15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7">
                    <a:moveTo>
                      <a:pt x="48" y="35"/>
                    </a:moveTo>
                    <a:cubicBezTo>
                      <a:pt x="46" y="28"/>
                      <a:pt x="36" y="23"/>
                      <a:pt x="30" y="20"/>
                    </a:cubicBezTo>
                    <a:cubicBezTo>
                      <a:pt x="20" y="14"/>
                      <a:pt x="11" y="7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2" y="10"/>
                      <a:pt x="11" y="15"/>
                      <a:pt x="19" y="20"/>
                    </a:cubicBezTo>
                    <a:cubicBezTo>
                      <a:pt x="24" y="23"/>
                      <a:pt x="29" y="26"/>
                      <a:pt x="34" y="29"/>
                    </a:cubicBezTo>
                    <a:cubicBezTo>
                      <a:pt x="38" y="32"/>
                      <a:pt x="41" y="36"/>
                      <a:pt x="45" y="37"/>
                    </a:cubicBezTo>
                    <a:cubicBezTo>
                      <a:pt x="46" y="37"/>
                      <a:pt x="48" y="36"/>
                      <a:pt x="4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7" name="Freeform 367"/>
              <p:cNvSpPr/>
              <p:nvPr/>
            </p:nvSpPr>
            <p:spPr bwMode="auto">
              <a:xfrm>
                <a:off x="4686" y="2467"/>
                <a:ext cx="64" cy="45"/>
              </a:xfrm>
              <a:custGeom>
                <a:avLst/>
                <a:gdLst>
                  <a:gd name="T0" fmla="*/ 26 w 27"/>
                  <a:gd name="T1" fmla="*/ 16 h 19"/>
                  <a:gd name="T2" fmla="*/ 15 w 27"/>
                  <a:gd name="T3" fmla="*/ 8 h 19"/>
                  <a:gd name="T4" fmla="*/ 3 w 27"/>
                  <a:gd name="T5" fmla="*/ 0 h 19"/>
                  <a:gd name="T6" fmla="*/ 1 w 27"/>
                  <a:gd name="T7" fmla="*/ 2 h 19"/>
                  <a:gd name="T8" fmla="*/ 12 w 27"/>
                  <a:gd name="T9" fmla="*/ 12 h 19"/>
                  <a:gd name="T10" fmla="*/ 25 w 27"/>
                  <a:gd name="T11" fmla="*/ 18 h 19"/>
                  <a:gd name="T12" fmla="*/ 26 w 27"/>
                  <a:gd name="T1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6" y="16"/>
                    </a:moveTo>
                    <a:cubicBezTo>
                      <a:pt x="24" y="12"/>
                      <a:pt x="19" y="10"/>
                      <a:pt x="15" y="8"/>
                    </a:cubicBezTo>
                    <a:cubicBezTo>
                      <a:pt x="11" y="5"/>
                      <a:pt x="7" y="2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" y="6"/>
                      <a:pt x="8" y="9"/>
                      <a:pt x="12" y="12"/>
                    </a:cubicBezTo>
                    <a:cubicBezTo>
                      <a:pt x="16" y="15"/>
                      <a:pt x="20" y="19"/>
                      <a:pt x="25" y="18"/>
                    </a:cubicBezTo>
                    <a:cubicBezTo>
                      <a:pt x="26" y="18"/>
                      <a:pt x="27" y="17"/>
                      <a:pt x="2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8" name="Freeform 368"/>
              <p:cNvSpPr/>
              <p:nvPr/>
            </p:nvSpPr>
            <p:spPr bwMode="auto">
              <a:xfrm>
                <a:off x="4707" y="2453"/>
                <a:ext cx="48" cy="38"/>
              </a:xfrm>
              <a:custGeom>
                <a:avLst/>
                <a:gdLst>
                  <a:gd name="T0" fmla="*/ 20 w 20"/>
                  <a:gd name="T1" fmla="*/ 14 h 16"/>
                  <a:gd name="T2" fmla="*/ 13 w 20"/>
                  <a:gd name="T3" fmla="*/ 7 h 16"/>
                  <a:gd name="T4" fmla="*/ 1 w 20"/>
                  <a:gd name="T5" fmla="*/ 0 h 16"/>
                  <a:gd name="T6" fmla="*/ 0 w 20"/>
                  <a:gd name="T7" fmla="*/ 1 h 16"/>
                  <a:gd name="T8" fmla="*/ 9 w 20"/>
                  <a:gd name="T9" fmla="*/ 10 h 16"/>
                  <a:gd name="T10" fmla="*/ 19 w 20"/>
                  <a:gd name="T11" fmla="*/ 16 h 16"/>
                  <a:gd name="T12" fmla="*/ 20 w 20"/>
                  <a:gd name="T1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">
                    <a:moveTo>
                      <a:pt x="20" y="14"/>
                    </a:moveTo>
                    <a:cubicBezTo>
                      <a:pt x="20" y="11"/>
                      <a:pt x="16" y="9"/>
                      <a:pt x="13" y="7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5"/>
                      <a:pt x="5" y="8"/>
                      <a:pt x="9" y="10"/>
                    </a:cubicBezTo>
                    <a:cubicBezTo>
                      <a:pt x="11" y="12"/>
                      <a:pt x="15" y="16"/>
                      <a:pt x="19" y="16"/>
                    </a:cubicBezTo>
                    <a:cubicBezTo>
                      <a:pt x="20" y="16"/>
                      <a:pt x="20" y="15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69" name="Freeform 369"/>
              <p:cNvSpPr/>
              <p:nvPr/>
            </p:nvSpPr>
            <p:spPr bwMode="auto">
              <a:xfrm>
                <a:off x="4705" y="2585"/>
                <a:ext cx="90" cy="74"/>
              </a:xfrm>
              <a:custGeom>
                <a:avLst/>
                <a:gdLst>
                  <a:gd name="T0" fmla="*/ 37 w 38"/>
                  <a:gd name="T1" fmla="*/ 29 h 31"/>
                  <a:gd name="T2" fmla="*/ 25 w 38"/>
                  <a:gd name="T3" fmla="*/ 14 h 31"/>
                  <a:gd name="T4" fmla="*/ 2 w 38"/>
                  <a:gd name="T5" fmla="*/ 1 h 31"/>
                  <a:gd name="T6" fmla="*/ 1 w 38"/>
                  <a:gd name="T7" fmla="*/ 3 h 31"/>
                  <a:gd name="T8" fmla="*/ 20 w 38"/>
                  <a:gd name="T9" fmla="*/ 15 h 31"/>
                  <a:gd name="T10" fmla="*/ 36 w 38"/>
                  <a:gd name="T11" fmla="*/ 30 h 31"/>
                  <a:gd name="T12" fmla="*/ 37 w 38"/>
                  <a:gd name="T13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1">
                    <a:moveTo>
                      <a:pt x="37" y="29"/>
                    </a:moveTo>
                    <a:cubicBezTo>
                      <a:pt x="34" y="23"/>
                      <a:pt x="30" y="18"/>
                      <a:pt x="25" y="14"/>
                    </a:cubicBezTo>
                    <a:cubicBezTo>
                      <a:pt x="18" y="8"/>
                      <a:pt x="10" y="6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7" y="8"/>
                      <a:pt x="14" y="11"/>
                      <a:pt x="20" y="15"/>
                    </a:cubicBezTo>
                    <a:cubicBezTo>
                      <a:pt x="26" y="20"/>
                      <a:pt x="31" y="25"/>
                      <a:pt x="36" y="30"/>
                    </a:cubicBezTo>
                    <a:cubicBezTo>
                      <a:pt x="37" y="31"/>
                      <a:pt x="38" y="30"/>
                      <a:pt x="3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0" name="Freeform 370"/>
              <p:cNvSpPr/>
              <p:nvPr/>
            </p:nvSpPr>
            <p:spPr bwMode="auto">
              <a:xfrm>
                <a:off x="4828" y="2682"/>
                <a:ext cx="76" cy="60"/>
              </a:xfrm>
              <a:custGeom>
                <a:avLst/>
                <a:gdLst>
                  <a:gd name="T0" fmla="*/ 31 w 32"/>
                  <a:gd name="T1" fmla="*/ 23 h 25"/>
                  <a:gd name="T2" fmla="*/ 4 w 32"/>
                  <a:gd name="T3" fmla="*/ 1 h 25"/>
                  <a:gd name="T4" fmla="*/ 2 w 32"/>
                  <a:gd name="T5" fmla="*/ 4 h 25"/>
                  <a:gd name="T6" fmla="*/ 30 w 32"/>
                  <a:gd name="T7" fmla="*/ 24 h 25"/>
                  <a:gd name="T8" fmla="*/ 31 w 32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31" y="23"/>
                    </a:moveTo>
                    <a:cubicBezTo>
                      <a:pt x="25" y="12"/>
                      <a:pt x="13" y="9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11" y="11"/>
                      <a:pt x="20" y="17"/>
                      <a:pt x="30" y="24"/>
                    </a:cubicBezTo>
                    <a:cubicBezTo>
                      <a:pt x="31" y="25"/>
                      <a:pt x="32" y="24"/>
                      <a:pt x="3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1" name="Freeform 371"/>
              <p:cNvSpPr/>
              <p:nvPr/>
            </p:nvSpPr>
            <p:spPr bwMode="auto">
              <a:xfrm>
                <a:off x="4925" y="2746"/>
                <a:ext cx="90" cy="62"/>
              </a:xfrm>
              <a:custGeom>
                <a:avLst/>
                <a:gdLst>
                  <a:gd name="T0" fmla="*/ 37 w 38"/>
                  <a:gd name="T1" fmla="*/ 25 h 26"/>
                  <a:gd name="T2" fmla="*/ 4 w 38"/>
                  <a:gd name="T3" fmla="*/ 2 h 26"/>
                  <a:gd name="T4" fmla="*/ 1 w 38"/>
                  <a:gd name="T5" fmla="*/ 5 h 26"/>
                  <a:gd name="T6" fmla="*/ 36 w 38"/>
                  <a:gd name="T7" fmla="*/ 26 h 26"/>
                  <a:gd name="T8" fmla="*/ 37 w 38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7" y="25"/>
                    </a:moveTo>
                    <a:cubicBezTo>
                      <a:pt x="29" y="15"/>
                      <a:pt x="14" y="10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11" y="13"/>
                      <a:pt x="23" y="25"/>
                      <a:pt x="36" y="26"/>
                    </a:cubicBezTo>
                    <a:cubicBezTo>
                      <a:pt x="37" y="26"/>
                      <a:pt x="38" y="25"/>
                      <a:pt x="3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2" name="Freeform 372"/>
              <p:cNvSpPr/>
              <p:nvPr/>
            </p:nvSpPr>
            <p:spPr bwMode="auto">
              <a:xfrm>
                <a:off x="4904" y="2697"/>
                <a:ext cx="90" cy="64"/>
              </a:xfrm>
              <a:custGeom>
                <a:avLst/>
                <a:gdLst>
                  <a:gd name="T0" fmla="*/ 38 w 38"/>
                  <a:gd name="T1" fmla="*/ 25 h 27"/>
                  <a:gd name="T2" fmla="*/ 3 w 38"/>
                  <a:gd name="T3" fmla="*/ 1 h 27"/>
                  <a:gd name="T4" fmla="*/ 2 w 38"/>
                  <a:gd name="T5" fmla="*/ 4 h 27"/>
                  <a:gd name="T6" fmla="*/ 36 w 38"/>
                  <a:gd name="T7" fmla="*/ 26 h 27"/>
                  <a:gd name="T8" fmla="*/ 38 w 38"/>
                  <a:gd name="T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25"/>
                    </a:moveTo>
                    <a:cubicBezTo>
                      <a:pt x="29" y="13"/>
                      <a:pt x="15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14" y="10"/>
                      <a:pt x="25" y="18"/>
                      <a:pt x="36" y="26"/>
                    </a:cubicBezTo>
                    <a:cubicBezTo>
                      <a:pt x="37" y="27"/>
                      <a:pt x="38" y="26"/>
                      <a:pt x="3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3" name="Freeform 373"/>
              <p:cNvSpPr/>
              <p:nvPr/>
            </p:nvSpPr>
            <p:spPr bwMode="auto">
              <a:xfrm>
                <a:off x="5013" y="2768"/>
                <a:ext cx="149" cy="118"/>
              </a:xfrm>
              <a:custGeom>
                <a:avLst/>
                <a:gdLst>
                  <a:gd name="T0" fmla="*/ 63 w 63"/>
                  <a:gd name="T1" fmla="*/ 48 h 50"/>
                  <a:gd name="T2" fmla="*/ 39 w 63"/>
                  <a:gd name="T3" fmla="*/ 26 h 50"/>
                  <a:gd name="T4" fmla="*/ 5 w 63"/>
                  <a:gd name="T5" fmla="*/ 1 h 50"/>
                  <a:gd name="T6" fmla="*/ 3 w 63"/>
                  <a:gd name="T7" fmla="*/ 5 h 50"/>
                  <a:gd name="T8" fmla="*/ 33 w 63"/>
                  <a:gd name="T9" fmla="*/ 28 h 50"/>
                  <a:gd name="T10" fmla="*/ 61 w 63"/>
                  <a:gd name="T11" fmla="*/ 49 h 50"/>
                  <a:gd name="T12" fmla="*/ 63 w 63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50">
                    <a:moveTo>
                      <a:pt x="63" y="48"/>
                    </a:moveTo>
                    <a:cubicBezTo>
                      <a:pt x="58" y="39"/>
                      <a:pt x="46" y="32"/>
                      <a:pt x="39" y="26"/>
                    </a:cubicBezTo>
                    <a:cubicBezTo>
                      <a:pt x="28" y="18"/>
                      <a:pt x="17" y="10"/>
                      <a:pt x="5" y="1"/>
                    </a:cubicBezTo>
                    <a:cubicBezTo>
                      <a:pt x="3" y="0"/>
                      <a:pt x="0" y="3"/>
                      <a:pt x="3" y="5"/>
                    </a:cubicBezTo>
                    <a:cubicBezTo>
                      <a:pt x="13" y="13"/>
                      <a:pt x="23" y="20"/>
                      <a:pt x="33" y="28"/>
                    </a:cubicBezTo>
                    <a:cubicBezTo>
                      <a:pt x="41" y="35"/>
                      <a:pt x="51" y="46"/>
                      <a:pt x="61" y="49"/>
                    </a:cubicBezTo>
                    <a:cubicBezTo>
                      <a:pt x="62" y="50"/>
                      <a:pt x="63" y="49"/>
                      <a:pt x="63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4" name="Freeform 374"/>
              <p:cNvSpPr/>
              <p:nvPr/>
            </p:nvSpPr>
            <p:spPr bwMode="auto">
              <a:xfrm>
                <a:off x="5003" y="2709"/>
                <a:ext cx="76" cy="49"/>
              </a:xfrm>
              <a:custGeom>
                <a:avLst/>
                <a:gdLst>
                  <a:gd name="T0" fmla="*/ 32 w 32"/>
                  <a:gd name="T1" fmla="*/ 19 h 21"/>
                  <a:gd name="T2" fmla="*/ 3 w 32"/>
                  <a:gd name="T3" fmla="*/ 0 h 21"/>
                  <a:gd name="T4" fmla="*/ 2 w 32"/>
                  <a:gd name="T5" fmla="*/ 3 h 21"/>
                  <a:gd name="T6" fmla="*/ 31 w 32"/>
                  <a:gd name="T7" fmla="*/ 21 h 21"/>
                  <a:gd name="T8" fmla="*/ 32 w 32"/>
                  <a:gd name="T9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1">
                    <a:moveTo>
                      <a:pt x="32" y="19"/>
                    </a:moveTo>
                    <a:cubicBezTo>
                      <a:pt x="24" y="11"/>
                      <a:pt x="14" y="4"/>
                      <a:pt x="3" y="0"/>
                    </a:cubicBezTo>
                    <a:cubicBezTo>
                      <a:pt x="1" y="0"/>
                      <a:pt x="0" y="2"/>
                      <a:pt x="2" y="3"/>
                    </a:cubicBezTo>
                    <a:cubicBezTo>
                      <a:pt x="11" y="9"/>
                      <a:pt x="20" y="17"/>
                      <a:pt x="31" y="21"/>
                    </a:cubicBezTo>
                    <a:cubicBezTo>
                      <a:pt x="31" y="21"/>
                      <a:pt x="32" y="20"/>
                      <a:pt x="3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5" name="Freeform 375"/>
              <p:cNvSpPr/>
              <p:nvPr/>
            </p:nvSpPr>
            <p:spPr bwMode="auto">
              <a:xfrm>
                <a:off x="5084" y="2758"/>
                <a:ext cx="83" cy="67"/>
              </a:xfrm>
              <a:custGeom>
                <a:avLst/>
                <a:gdLst>
                  <a:gd name="T0" fmla="*/ 34 w 35"/>
                  <a:gd name="T1" fmla="*/ 26 h 28"/>
                  <a:gd name="T2" fmla="*/ 1 w 35"/>
                  <a:gd name="T3" fmla="*/ 0 h 28"/>
                  <a:gd name="T4" fmla="*/ 0 w 35"/>
                  <a:gd name="T5" fmla="*/ 2 h 28"/>
                  <a:gd name="T6" fmla="*/ 17 w 35"/>
                  <a:gd name="T7" fmla="*/ 17 h 28"/>
                  <a:gd name="T8" fmla="*/ 33 w 35"/>
                  <a:gd name="T9" fmla="*/ 28 h 28"/>
                  <a:gd name="T10" fmla="*/ 34 w 35"/>
                  <a:gd name="T11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34" y="26"/>
                    </a:moveTo>
                    <a:cubicBezTo>
                      <a:pt x="25" y="18"/>
                      <a:pt x="14" y="2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6" y="7"/>
                      <a:pt x="12" y="11"/>
                      <a:pt x="17" y="17"/>
                    </a:cubicBezTo>
                    <a:cubicBezTo>
                      <a:pt x="22" y="22"/>
                      <a:pt x="27" y="26"/>
                      <a:pt x="33" y="28"/>
                    </a:cubicBezTo>
                    <a:cubicBezTo>
                      <a:pt x="34" y="28"/>
                      <a:pt x="35" y="27"/>
                      <a:pt x="3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6" name="Freeform 376"/>
              <p:cNvSpPr/>
              <p:nvPr/>
            </p:nvSpPr>
            <p:spPr bwMode="auto">
              <a:xfrm>
                <a:off x="5155" y="2891"/>
                <a:ext cx="73" cy="66"/>
              </a:xfrm>
              <a:custGeom>
                <a:avLst/>
                <a:gdLst>
                  <a:gd name="T0" fmla="*/ 31 w 31"/>
                  <a:gd name="T1" fmla="*/ 26 h 28"/>
                  <a:gd name="T2" fmla="*/ 1 w 31"/>
                  <a:gd name="T3" fmla="*/ 1 h 28"/>
                  <a:gd name="T4" fmla="*/ 1 w 31"/>
                  <a:gd name="T5" fmla="*/ 2 h 28"/>
                  <a:gd name="T6" fmla="*/ 15 w 31"/>
                  <a:gd name="T7" fmla="*/ 13 h 28"/>
                  <a:gd name="T8" fmla="*/ 29 w 31"/>
                  <a:gd name="T9" fmla="*/ 27 h 28"/>
                  <a:gd name="T10" fmla="*/ 31 w 31"/>
                  <a:gd name="T11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8">
                    <a:moveTo>
                      <a:pt x="31" y="26"/>
                    </a:moveTo>
                    <a:cubicBezTo>
                      <a:pt x="28" y="14"/>
                      <a:pt x="13" y="3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5" y="6"/>
                      <a:pt x="11" y="9"/>
                      <a:pt x="15" y="13"/>
                    </a:cubicBezTo>
                    <a:cubicBezTo>
                      <a:pt x="20" y="17"/>
                      <a:pt x="24" y="22"/>
                      <a:pt x="29" y="27"/>
                    </a:cubicBezTo>
                    <a:cubicBezTo>
                      <a:pt x="30" y="28"/>
                      <a:pt x="31" y="27"/>
                      <a:pt x="3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7" name="Freeform 377"/>
              <p:cNvSpPr/>
              <p:nvPr/>
            </p:nvSpPr>
            <p:spPr bwMode="auto">
              <a:xfrm>
                <a:off x="4965" y="2815"/>
                <a:ext cx="78" cy="66"/>
              </a:xfrm>
              <a:custGeom>
                <a:avLst/>
                <a:gdLst>
                  <a:gd name="T0" fmla="*/ 33 w 33"/>
                  <a:gd name="T1" fmla="*/ 27 h 28"/>
                  <a:gd name="T2" fmla="*/ 1 w 33"/>
                  <a:gd name="T3" fmla="*/ 0 h 28"/>
                  <a:gd name="T4" fmla="*/ 1 w 33"/>
                  <a:gd name="T5" fmla="*/ 1 h 28"/>
                  <a:gd name="T6" fmla="*/ 16 w 33"/>
                  <a:gd name="T7" fmla="*/ 13 h 28"/>
                  <a:gd name="T8" fmla="*/ 31 w 33"/>
                  <a:gd name="T9" fmla="*/ 28 h 28"/>
                  <a:gd name="T10" fmla="*/ 33 w 33"/>
                  <a:gd name="T11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8">
                    <a:moveTo>
                      <a:pt x="33" y="27"/>
                    </a:moveTo>
                    <a:cubicBezTo>
                      <a:pt x="26" y="15"/>
                      <a:pt x="15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5" y="5"/>
                      <a:pt x="11" y="9"/>
                      <a:pt x="16" y="13"/>
                    </a:cubicBezTo>
                    <a:cubicBezTo>
                      <a:pt x="21" y="17"/>
                      <a:pt x="26" y="22"/>
                      <a:pt x="31" y="28"/>
                    </a:cubicBezTo>
                    <a:cubicBezTo>
                      <a:pt x="32" y="28"/>
                      <a:pt x="33" y="28"/>
                      <a:pt x="3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8" name="Freeform 378"/>
              <p:cNvSpPr/>
              <p:nvPr/>
            </p:nvSpPr>
            <p:spPr bwMode="auto">
              <a:xfrm>
                <a:off x="5069" y="2908"/>
                <a:ext cx="74" cy="61"/>
              </a:xfrm>
              <a:custGeom>
                <a:avLst/>
                <a:gdLst>
                  <a:gd name="T0" fmla="*/ 31 w 31"/>
                  <a:gd name="T1" fmla="*/ 24 h 26"/>
                  <a:gd name="T2" fmla="*/ 3 w 31"/>
                  <a:gd name="T3" fmla="*/ 1 h 26"/>
                  <a:gd name="T4" fmla="*/ 1 w 31"/>
                  <a:gd name="T5" fmla="*/ 3 h 26"/>
                  <a:gd name="T6" fmla="*/ 30 w 31"/>
                  <a:gd name="T7" fmla="*/ 26 h 26"/>
                  <a:gd name="T8" fmla="*/ 31 w 31"/>
                  <a:gd name="T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31" y="24"/>
                    </a:moveTo>
                    <a:cubicBezTo>
                      <a:pt x="24" y="14"/>
                      <a:pt x="13" y="7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2" y="10"/>
                      <a:pt x="20" y="18"/>
                      <a:pt x="30" y="26"/>
                    </a:cubicBezTo>
                    <a:cubicBezTo>
                      <a:pt x="30" y="26"/>
                      <a:pt x="31" y="25"/>
                      <a:pt x="3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79" name="Freeform 379"/>
              <p:cNvSpPr/>
              <p:nvPr/>
            </p:nvSpPr>
            <p:spPr bwMode="auto">
              <a:xfrm>
                <a:off x="5190" y="3005"/>
                <a:ext cx="55" cy="59"/>
              </a:xfrm>
              <a:custGeom>
                <a:avLst/>
                <a:gdLst>
                  <a:gd name="T0" fmla="*/ 23 w 23"/>
                  <a:gd name="T1" fmla="*/ 24 h 25"/>
                  <a:gd name="T2" fmla="*/ 4 w 23"/>
                  <a:gd name="T3" fmla="*/ 2 h 25"/>
                  <a:gd name="T4" fmla="*/ 1 w 23"/>
                  <a:gd name="T5" fmla="*/ 4 h 25"/>
                  <a:gd name="T6" fmla="*/ 11 w 23"/>
                  <a:gd name="T7" fmla="*/ 14 h 25"/>
                  <a:gd name="T8" fmla="*/ 22 w 23"/>
                  <a:gd name="T9" fmla="*/ 24 h 25"/>
                  <a:gd name="T10" fmla="*/ 23 w 23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5">
                    <a:moveTo>
                      <a:pt x="23" y="24"/>
                    </a:moveTo>
                    <a:cubicBezTo>
                      <a:pt x="21" y="14"/>
                      <a:pt x="10" y="9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4" y="7"/>
                      <a:pt x="8" y="11"/>
                      <a:pt x="11" y="14"/>
                    </a:cubicBezTo>
                    <a:cubicBezTo>
                      <a:pt x="15" y="18"/>
                      <a:pt x="18" y="22"/>
                      <a:pt x="22" y="24"/>
                    </a:cubicBezTo>
                    <a:cubicBezTo>
                      <a:pt x="22" y="25"/>
                      <a:pt x="23" y="24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0" name="Freeform 380"/>
              <p:cNvSpPr/>
              <p:nvPr/>
            </p:nvSpPr>
            <p:spPr bwMode="auto">
              <a:xfrm>
                <a:off x="5254" y="3057"/>
                <a:ext cx="50" cy="47"/>
              </a:xfrm>
              <a:custGeom>
                <a:avLst/>
                <a:gdLst>
                  <a:gd name="T0" fmla="*/ 20 w 21"/>
                  <a:gd name="T1" fmla="*/ 19 h 20"/>
                  <a:gd name="T2" fmla="*/ 3 w 21"/>
                  <a:gd name="T3" fmla="*/ 0 h 20"/>
                  <a:gd name="T4" fmla="*/ 1 w 21"/>
                  <a:gd name="T5" fmla="*/ 2 h 20"/>
                  <a:gd name="T6" fmla="*/ 10 w 21"/>
                  <a:gd name="T7" fmla="*/ 10 h 20"/>
                  <a:gd name="T8" fmla="*/ 19 w 21"/>
                  <a:gd name="T9" fmla="*/ 20 h 20"/>
                  <a:gd name="T10" fmla="*/ 20 w 21"/>
                  <a:gd name="T1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0">
                    <a:moveTo>
                      <a:pt x="20" y="19"/>
                    </a:moveTo>
                    <a:cubicBezTo>
                      <a:pt x="21" y="11"/>
                      <a:pt x="9" y="4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4" y="5"/>
                      <a:pt x="7" y="7"/>
                      <a:pt x="10" y="10"/>
                    </a:cubicBezTo>
                    <a:cubicBezTo>
                      <a:pt x="13" y="13"/>
                      <a:pt x="16" y="16"/>
                      <a:pt x="19" y="20"/>
                    </a:cubicBezTo>
                    <a:cubicBezTo>
                      <a:pt x="19" y="20"/>
                      <a:pt x="20" y="20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1" name="Freeform 381"/>
              <p:cNvSpPr/>
              <p:nvPr/>
            </p:nvSpPr>
            <p:spPr bwMode="auto">
              <a:xfrm>
                <a:off x="5036" y="2919"/>
                <a:ext cx="102" cy="76"/>
              </a:xfrm>
              <a:custGeom>
                <a:avLst/>
                <a:gdLst>
                  <a:gd name="T0" fmla="*/ 42 w 43"/>
                  <a:gd name="T1" fmla="*/ 30 h 32"/>
                  <a:gd name="T2" fmla="*/ 16 w 43"/>
                  <a:gd name="T3" fmla="*/ 9 h 32"/>
                  <a:gd name="T4" fmla="*/ 0 w 43"/>
                  <a:gd name="T5" fmla="*/ 0 h 32"/>
                  <a:gd name="T6" fmla="*/ 0 w 43"/>
                  <a:gd name="T7" fmla="*/ 2 h 32"/>
                  <a:gd name="T8" fmla="*/ 19 w 43"/>
                  <a:gd name="T9" fmla="*/ 17 h 32"/>
                  <a:gd name="T10" fmla="*/ 41 w 43"/>
                  <a:gd name="T11" fmla="*/ 32 h 32"/>
                  <a:gd name="T12" fmla="*/ 42 w 43"/>
                  <a:gd name="T13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2">
                    <a:moveTo>
                      <a:pt x="42" y="30"/>
                    </a:moveTo>
                    <a:cubicBezTo>
                      <a:pt x="34" y="22"/>
                      <a:pt x="25" y="16"/>
                      <a:pt x="16" y="9"/>
                    </a:cubicBezTo>
                    <a:cubicBezTo>
                      <a:pt x="12" y="6"/>
                      <a:pt x="6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7" y="5"/>
                      <a:pt x="13" y="12"/>
                      <a:pt x="19" y="17"/>
                    </a:cubicBezTo>
                    <a:cubicBezTo>
                      <a:pt x="26" y="22"/>
                      <a:pt x="33" y="27"/>
                      <a:pt x="41" y="32"/>
                    </a:cubicBezTo>
                    <a:cubicBezTo>
                      <a:pt x="42" y="32"/>
                      <a:pt x="43" y="31"/>
                      <a:pt x="4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2" name="Freeform 382"/>
              <p:cNvSpPr/>
              <p:nvPr/>
            </p:nvSpPr>
            <p:spPr bwMode="auto">
              <a:xfrm>
                <a:off x="4778" y="2746"/>
                <a:ext cx="78" cy="60"/>
              </a:xfrm>
              <a:custGeom>
                <a:avLst/>
                <a:gdLst>
                  <a:gd name="T0" fmla="*/ 33 w 33"/>
                  <a:gd name="T1" fmla="*/ 24 h 25"/>
                  <a:gd name="T2" fmla="*/ 12 w 33"/>
                  <a:gd name="T3" fmla="*/ 5 h 25"/>
                  <a:gd name="T4" fmla="*/ 3 w 33"/>
                  <a:gd name="T5" fmla="*/ 0 h 25"/>
                  <a:gd name="T6" fmla="*/ 1 w 33"/>
                  <a:gd name="T7" fmla="*/ 2 h 25"/>
                  <a:gd name="T8" fmla="*/ 5 w 33"/>
                  <a:gd name="T9" fmla="*/ 5 h 25"/>
                  <a:gd name="T10" fmla="*/ 15 w 33"/>
                  <a:gd name="T11" fmla="*/ 13 h 25"/>
                  <a:gd name="T12" fmla="*/ 31 w 33"/>
                  <a:gd name="T13" fmla="*/ 25 h 25"/>
                  <a:gd name="T14" fmla="*/ 33 w 33"/>
                  <a:gd name="T15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25">
                    <a:moveTo>
                      <a:pt x="33" y="24"/>
                    </a:moveTo>
                    <a:cubicBezTo>
                      <a:pt x="30" y="16"/>
                      <a:pt x="19" y="9"/>
                      <a:pt x="12" y="5"/>
                    </a:cubicBezTo>
                    <a:cubicBezTo>
                      <a:pt x="9" y="3"/>
                      <a:pt x="6" y="1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" y="4"/>
                      <a:pt x="4" y="4"/>
                      <a:pt x="5" y="5"/>
                    </a:cubicBezTo>
                    <a:cubicBezTo>
                      <a:pt x="8" y="7"/>
                      <a:pt x="12" y="10"/>
                      <a:pt x="15" y="13"/>
                    </a:cubicBezTo>
                    <a:cubicBezTo>
                      <a:pt x="20" y="16"/>
                      <a:pt x="25" y="23"/>
                      <a:pt x="31" y="25"/>
                    </a:cubicBezTo>
                    <a:cubicBezTo>
                      <a:pt x="32" y="25"/>
                      <a:pt x="33" y="25"/>
                      <a:pt x="3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3" name="Freeform 383"/>
              <p:cNvSpPr/>
              <p:nvPr/>
            </p:nvSpPr>
            <p:spPr bwMode="auto">
              <a:xfrm>
                <a:off x="4693" y="2765"/>
                <a:ext cx="95" cy="90"/>
              </a:xfrm>
              <a:custGeom>
                <a:avLst/>
                <a:gdLst>
                  <a:gd name="T0" fmla="*/ 40 w 40"/>
                  <a:gd name="T1" fmla="*/ 36 h 38"/>
                  <a:gd name="T2" fmla="*/ 27 w 40"/>
                  <a:gd name="T3" fmla="*/ 19 h 38"/>
                  <a:gd name="T4" fmla="*/ 2 w 40"/>
                  <a:gd name="T5" fmla="*/ 0 h 38"/>
                  <a:gd name="T6" fmla="*/ 0 w 40"/>
                  <a:gd name="T7" fmla="*/ 2 h 38"/>
                  <a:gd name="T8" fmla="*/ 14 w 40"/>
                  <a:gd name="T9" fmla="*/ 17 h 38"/>
                  <a:gd name="T10" fmla="*/ 26 w 40"/>
                  <a:gd name="T11" fmla="*/ 26 h 38"/>
                  <a:gd name="T12" fmla="*/ 38 w 40"/>
                  <a:gd name="T13" fmla="*/ 37 h 38"/>
                  <a:gd name="T14" fmla="*/ 40 w 40"/>
                  <a:gd name="T1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38">
                    <a:moveTo>
                      <a:pt x="40" y="36"/>
                    </a:moveTo>
                    <a:cubicBezTo>
                      <a:pt x="40" y="28"/>
                      <a:pt x="32" y="24"/>
                      <a:pt x="27" y="19"/>
                    </a:cubicBezTo>
                    <a:cubicBezTo>
                      <a:pt x="19" y="13"/>
                      <a:pt x="11" y="5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" y="9"/>
                      <a:pt x="9" y="13"/>
                      <a:pt x="14" y="17"/>
                    </a:cubicBezTo>
                    <a:cubicBezTo>
                      <a:pt x="18" y="20"/>
                      <a:pt x="22" y="23"/>
                      <a:pt x="26" y="26"/>
                    </a:cubicBezTo>
                    <a:cubicBezTo>
                      <a:pt x="30" y="30"/>
                      <a:pt x="33" y="34"/>
                      <a:pt x="38" y="37"/>
                    </a:cubicBezTo>
                    <a:cubicBezTo>
                      <a:pt x="39" y="38"/>
                      <a:pt x="40" y="37"/>
                      <a:pt x="4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4" name="Freeform 384"/>
              <p:cNvSpPr/>
              <p:nvPr/>
            </p:nvSpPr>
            <p:spPr bwMode="auto">
              <a:xfrm>
                <a:off x="4617" y="2706"/>
                <a:ext cx="62" cy="55"/>
              </a:xfrm>
              <a:custGeom>
                <a:avLst/>
                <a:gdLst>
                  <a:gd name="T0" fmla="*/ 16 w 26"/>
                  <a:gd name="T1" fmla="*/ 8 h 23"/>
                  <a:gd name="T2" fmla="*/ 1 w 26"/>
                  <a:gd name="T3" fmla="*/ 2 h 23"/>
                  <a:gd name="T4" fmla="*/ 1 w 26"/>
                  <a:gd name="T5" fmla="*/ 5 h 23"/>
                  <a:gd name="T6" fmla="*/ 14 w 26"/>
                  <a:gd name="T7" fmla="*/ 14 h 23"/>
                  <a:gd name="T8" fmla="*/ 24 w 26"/>
                  <a:gd name="T9" fmla="*/ 23 h 23"/>
                  <a:gd name="T10" fmla="*/ 25 w 26"/>
                  <a:gd name="T11" fmla="*/ 22 h 23"/>
                  <a:gd name="T12" fmla="*/ 16 w 26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3">
                    <a:moveTo>
                      <a:pt x="16" y="8"/>
                    </a:moveTo>
                    <a:cubicBezTo>
                      <a:pt x="12" y="5"/>
                      <a:pt x="6" y="0"/>
                      <a:pt x="1" y="2"/>
                    </a:cubicBezTo>
                    <a:cubicBezTo>
                      <a:pt x="0" y="2"/>
                      <a:pt x="0" y="4"/>
                      <a:pt x="1" y="5"/>
                    </a:cubicBezTo>
                    <a:cubicBezTo>
                      <a:pt x="5" y="8"/>
                      <a:pt x="10" y="10"/>
                      <a:pt x="14" y="14"/>
                    </a:cubicBezTo>
                    <a:cubicBezTo>
                      <a:pt x="17" y="17"/>
                      <a:pt x="20" y="22"/>
                      <a:pt x="24" y="23"/>
                    </a:cubicBezTo>
                    <a:cubicBezTo>
                      <a:pt x="25" y="23"/>
                      <a:pt x="25" y="22"/>
                      <a:pt x="25" y="22"/>
                    </a:cubicBezTo>
                    <a:cubicBezTo>
                      <a:pt x="26" y="17"/>
                      <a:pt x="19" y="11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5" name="Freeform 385"/>
              <p:cNvSpPr/>
              <p:nvPr/>
            </p:nvSpPr>
            <p:spPr bwMode="auto">
              <a:xfrm>
                <a:off x="4210" y="1413"/>
                <a:ext cx="19" cy="38"/>
              </a:xfrm>
              <a:custGeom>
                <a:avLst/>
                <a:gdLst>
                  <a:gd name="T0" fmla="*/ 6 w 8"/>
                  <a:gd name="T1" fmla="*/ 10 h 16"/>
                  <a:gd name="T2" fmla="*/ 7 w 8"/>
                  <a:gd name="T3" fmla="*/ 1 h 16"/>
                  <a:gd name="T4" fmla="*/ 5 w 8"/>
                  <a:gd name="T5" fmla="*/ 0 h 16"/>
                  <a:gd name="T6" fmla="*/ 4 w 8"/>
                  <a:gd name="T7" fmla="*/ 0 h 16"/>
                  <a:gd name="T8" fmla="*/ 4 w 8"/>
                  <a:gd name="T9" fmla="*/ 1 h 16"/>
                  <a:gd name="T10" fmla="*/ 2 w 8"/>
                  <a:gd name="T11" fmla="*/ 7 h 16"/>
                  <a:gd name="T12" fmla="*/ 0 w 8"/>
                  <a:gd name="T13" fmla="*/ 15 h 16"/>
                  <a:gd name="T14" fmla="*/ 1 w 8"/>
                  <a:gd name="T15" fmla="*/ 16 h 16"/>
                  <a:gd name="T16" fmla="*/ 6 w 8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6">
                    <a:moveTo>
                      <a:pt x="6" y="10"/>
                    </a:moveTo>
                    <a:cubicBezTo>
                      <a:pt x="7" y="7"/>
                      <a:pt x="8" y="4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0" y="10"/>
                      <a:pt x="0" y="12"/>
                      <a:pt x="0" y="15"/>
                    </a:cubicBezTo>
                    <a:cubicBezTo>
                      <a:pt x="0" y="16"/>
                      <a:pt x="0" y="16"/>
                      <a:pt x="1" y="16"/>
                    </a:cubicBezTo>
                    <a:cubicBezTo>
                      <a:pt x="3" y="14"/>
                      <a:pt x="5" y="12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6" name="Freeform 386"/>
              <p:cNvSpPr/>
              <p:nvPr/>
            </p:nvSpPr>
            <p:spPr bwMode="auto">
              <a:xfrm>
                <a:off x="4163" y="1472"/>
                <a:ext cx="40" cy="99"/>
              </a:xfrm>
              <a:custGeom>
                <a:avLst/>
                <a:gdLst>
                  <a:gd name="T0" fmla="*/ 12 w 17"/>
                  <a:gd name="T1" fmla="*/ 22 h 42"/>
                  <a:gd name="T2" fmla="*/ 17 w 17"/>
                  <a:gd name="T3" fmla="*/ 1 h 42"/>
                  <a:gd name="T4" fmla="*/ 16 w 17"/>
                  <a:gd name="T5" fmla="*/ 1 h 42"/>
                  <a:gd name="T6" fmla="*/ 8 w 17"/>
                  <a:gd name="T7" fmla="*/ 20 h 42"/>
                  <a:gd name="T8" fmla="*/ 6 w 17"/>
                  <a:gd name="T9" fmla="*/ 31 h 42"/>
                  <a:gd name="T10" fmla="*/ 1 w 17"/>
                  <a:gd name="T11" fmla="*/ 39 h 42"/>
                  <a:gd name="T12" fmla="*/ 3 w 17"/>
                  <a:gd name="T13" fmla="*/ 41 h 42"/>
                  <a:gd name="T14" fmla="*/ 12 w 17"/>
                  <a:gd name="T15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12" y="22"/>
                    </a:moveTo>
                    <a:cubicBezTo>
                      <a:pt x="16" y="17"/>
                      <a:pt x="16" y="8"/>
                      <a:pt x="17" y="1"/>
                    </a:cubicBezTo>
                    <a:cubicBezTo>
                      <a:pt x="17" y="0"/>
                      <a:pt x="16" y="0"/>
                      <a:pt x="16" y="1"/>
                    </a:cubicBezTo>
                    <a:cubicBezTo>
                      <a:pt x="12" y="7"/>
                      <a:pt x="10" y="13"/>
                      <a:pt x="8" y="20"/>
                    </a:cubicBezTo>
                    <a:cubicBezTo>
                      <a:pt x="7" y="24"/>
                      <a:pt x="7" y="27"/>
                      <a:pt x="6" y="31"/>
                    </a:cubicBezTo>
                    <a:cubicBezTo>
                      <a:pt x="4" y="34"/>
                      <a:pt x="2" y="36"/>
                      <a:pt x="1" y="39"/>
                    </a:cubicBezTo>
                    <a:cubicBezTo>
                      <a:pt x="0" y="41"/>
                      <a:pt x="2" y="42"/>
                      <a:pt x="3" y="41"/>
                    </a:cubicBezTo>
                    <a:cubicBezTo>
                      <a:pt x="8" y="36"/>
                      <a:pt x="9" y="28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7" name="Freeform 387"/>
              <p:cNvSpPr/>
              <p:nvPr/>
            </p:nvSpPr>
            <p:spPr bwMode="auto">
              <a:xfrm>
                <a:off x="4156" y="1481"/>
                <a:ext cx="19" cy="60"/>
              </a:xfrm>
              <a:custGeom>
                <a:avLst/>
                <a:gdLst>
                  <a:gd name="T0" fmla="*/ 8 w 8"/>
                  <a:gd name="T1" fmla="*/ 1 h 25"/>
                  <a:gd name="T2" fmla="*/ 6 w 8"/>
                  <a:gd name="T3" fmla="*/ 1 h 25"/>
                  <a:gd name="T4" fmla="*/ 0 w 8"/>
                  <a:gd name="T5" fmla="*/ 23 h 25"/>
                  <a:gd name="T6" fmla="*/ 1 w 8"/>
                  <a:gd name="T7" fmla="*/ 24 h 25"/>
                  <a:gd name="T8" fmla="*/ 8 w 8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5">
                    <a:moveTo>
                      <a:pt x="8" y="1"/>
                    </a:moveTo>
                    <a:cubicBezTo>
                      <a:pt x="7" y="0"/>
                      <a:pt x="6" y="0"/>
                      <a:pt x="6" y="1"/>
                    </a:cubicBezTo>
                    <a:cubicBezTo>
                      <a:pt x="3" y="8"/>
                      <a:pt x="1" y="16"/>
                      <a:pt x="0" y="23"/>
                    </a:cubicBezTo>
                    <a:cubicBezTo>
                      <a:pt x="0" y="24"/>
                      <a:pt x="0" y="25"/>
                      <a:pt x="1" y="24"/>
                    </a:cubicBezTo>
                    <a:cubicBezTo>
                      <a:pt x="7" y="18"/>
                      <a:pt x="8" y="9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8" name="Freeform 388"/>
              <p:cNvSpPr/>
              <p:nvPr/>
            </p:nvSpPr>
            <p:spPr bwMode="auto">
              <a:xfrm>
                <a:off x="4120" y="1543"/>
                <a:ext cx="36" cy="88"/>
              </a:xfrm>
              <a:custGeom>
                <a:avLst/>
                <a:gdLst>
                  <a:gd name="T0" fmla="*/ 10 w 15"/>
                  <a:gd name="T1" fmla="*/ 33 h 37"/>
                  <a:gd name="T2" fmla="*/ 14 w 15"/>
                  <a:gd name="T3" fmla="*/ 1 h 37"/>
                  <a:gd name="T4" fmla="*/ 13 w 15"/>
                  <a:gd name="T5" fmla="*/ 0 h 37"/>
                  <a:gd name="T6" fmla="*/ 5 w 15"/>
                  <a:gd name="T7" fmla="*/ 35 h 37"/>
                  <a:gd name="T8" fmla="*/ 10 w 15"/>
                  <a:gd name="T9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7">
                    <a:moveTo>
                      <a:pt x="10" y="33"/>
                    </a:moveTo>
                    <a:cubicBezTo>
                      <a:pt x="8" y="24"/>
                      <a:pt x="9" y="10"/>
                      <a:pt x="14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7" y="10"/>
                      <a:pt x="0" y="23"/>
                      <a:pt x="5" y="35"/>
                    </a:cubicBezTo>
                    <a:cubicBezTo>
                      <a:pt x="6" y="37"/>
                      <a:pt x="10" y="36"/>
                      <a:pt x="1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89" name="Freeform 389"/>
              <p:cNvSpPr/>
              <p:nvPr/>
            </p:nvSpPr>
            <p:spPr bwMode="auto">
              <a:xfrm>
                <a:off x="4208" y="1500"/>
                <a:ext cx="26" cy="48"/>
              </a:xfrm>
              <a:custGeom>
                <a:avLst/>
                <a:gdLst>
                  <a:gd name="T0" fmla="*/ 10 w 11"/>
                  <a:gd name="T1" fmla="*/ 3 h 20"/>
                  <a:gd name="T2" fmla="*/ 8 w 11"/>
                  <a:gd name="T3" fmla="*/ 2 h 20"/>
                  <a:gd name="T4" fmla="*/ 0 w 11"/>
                  <a:gd name="T5" fmla="*/ 18 h 20"/>
                  <a:gd name="T6" fmla="*/ 1 w 11"/>
                  <a:gd name="T7" fmla="*/ 19 h 20"/>
                  <a:gd name="T8" fmla="*/ 10 w 11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0">
                    <a:moveTo>
                      <a:pt x="10" y="3"/>
                    </a:moveTo>
                    <a:cubicBezTo>
                      <a:pt x="11" y="2"/>
                      <a:pt x="9" y="0"/>
                      <a:pt x="8" y="2"/>
                    </a:cubicBezTo>
                    <a:cubicBezTo>
                      <a:pt x="5" y="7"/>
                      <a:pt x="1" y="12"/>
                      <a:pt x="0" y="18"/>
                    </a:cubicBezTo>
                    <a:cubicBezTo>
                      <a:pt x="0" y="19"/>
                      <a:pt x="1" y="20"/>
                      <a:pt x="1" y="19"/>
                    </a:cubicBezTo>
                    <a:cubicBezTo>
                      <a:pt x="6" y="15"/>
                      <a:pt x="8" y="9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0" name="Freeform 390"/>
              <p:cNvSpPr/>
              <p:nvPr/>
            </p:nvSpPr>
            <p:spPr bwMode="auto">
              <a:xfrm>
                <a:off x="4172" y="1569"/>
                <a:ext cx="26" cy="59"/>
              </a:xfrm>
              <a:custGeom>
                <a:avLst/>
                <a:gdLst>
                  <a:gd name="T0" fmla="*/ 11 w 11"/>
                  <a:gd name="T1" fmla="*/ 1 h 25"/>
                  <a:gd name="T2" fmla="*/ 9 w 11"/>
                  <a:gd name="T3" fmla="*/ 1 h 25"/>
                  <a:gd name="T4" fmla="*/ 2 w 11"/>
                  <a:gd name="T5" fmla="*/ 20 h 25"/>
                  <a:gd name="T6" fmla="*/ 6 w 11"/>
                  <a:gd name="T7" fmla="*/ 22 h 25"/>
                  <a:gd name="T8" fmla="*/ 11 w 11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5">
                    <a:moveTo>
                      <a:pt x="11" y="1"/>
                    </a:moveTo>
                    <a:cubicBezTo>
                      <a:pt x="11" y="0"/>
                      <a:pt x="9" y="0"/>
                      <a:pt x="9" y="1"/>
                    </a:cubicBezTo>
                    <a:cubicBezTo>
                      <a:pt x="8" y="7"/>
                      <a:pt x="4" y="14"/>
                      <a:pt x="2" y="20"/>
                    </a:cubicBezTo>
                    <a:cubicBezTo>
                      <a:pt x="0" y="23"/>
                      <a:pt x="5" y="25"/>
                      <a:pt x="6" y="22"/>
                    </a:cubicBezTo>
                    <a:cubicBezTo>
                      <a:pt x="10" y="15"/>
                      <a:pt x="10" y="8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1" name="Freeform 391"/>
              <p:cNvSpPr/>
              <p:nvPr/>
            </p:nvSpPr>
            <p:spPr bwMode="auto">
              <a:xfrm>
                <a:off x="4239" y="1500"/>
                <a:ext cx="23" cy="33"/>
              </a:xfrm>
              <a:custGeom>
                <a:avLst/>
                <a:gdLst>
                  <a:gd name="T0" fmla="*/ 9 w 10"/>
                  <a:gd name="T1" fmla="*/ 4 h 14"/>
                  <a:gd name="T2" fmla="*/ 6 w 10"/>
                  <a:gd name="T3" fmla="*/ 2 h 14"/>
                  <a:gd name="T4" fmla="*/ 2 w 10"/>
                  <a:gd name="T5" fmla="*/ 13 h 14"/>
                  <a:gd name="T6" fmla="*/ 3 w 10"/>
                  <a:gd name="T7" fmla="*/ 14 h 14"/>
                  <a:gd name="T8" fmla="*/ 9 w 10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9" y="4"/>
                    </a:moveTo>
                    <a:cubicBezTo>
                      <a:pt x="10" y="2"/>
                      <a:pt x="7" y="0"/>
                      <a:pt x="6" y="2"/>
                    </a:cubicBezTo>
                    <a:cubicBezTo>
                      <a:pt x="5" y="5"/>
                      <a:pt x="0" y="9"/>
                      <a:pt x="2" y="13"/>
                    </a:cubicBezTo>
                    <a:cubicBezTo>
                      <a:pt x="2" y="13"/>
                      <a:pt x="2" y="14"/>
                      <a:pt x="3" y="14"/>
                    </a:cubicBezTo>
                    <a:cubicBezTo>
                      <a:pt x="7" y="13"/>
                      <a:pt x="8" y="7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2" name="Freeform 392"/>
              <p:cNvSpPr/>
              <p:nvPr/>
            </p:nvSpPr>
            <p:spPr bwMode="auto">
              <a:xfrm>
                <a:off x="4111" y="1619"/>
                <a:ext cx="16" cy="64"/>
              </a:xfrm>
              <a:custGeom>
                <a:avLst/>
                <a:gdLst>
                  <a:gd name="T0" fmla="*/ 6 w 7"/>
                  <a:gd name="T1" fmla="*/ 16 h 27"/>
                  <a:gd name="T2" fmla="*/ 5 w 7"/>
                  <a:gd name="T3" fmla="*/ 1 h 27"/>
                  <a:gd name="T4" fmla="*/ 3 w 7"/>
                  <a:gd name="T5" fmla="*/ 1 h 27"/>
                  <a:gd name="T6" fmla="*/ 1 w 7"/>
                  <a:gd name="T7" fmla="*/ 15 h 27"/>
                  <a:gd name="T8" fmla="*/ 4 w 7"/>
                  <a:gd name="T9" fmla="*/ 26 h 27"/>
                  <a:gd name="T10" fmla="*/ 6 w 7"/>
                  <a:gd name="T11" fmla="*/ 26 h 27"/>
                  <a:gd name="T12" fmla="*/ 6 w 7"/>
                  <a:gd name="T13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7">
                    <a:moveTo>
                      <a:pt x="6" y="16"/>
                    </a:moveTo>
                    <a:cubicBezTo>
                      <a:pt x="5" y="11"/>
                      <a:pt x="6" y="6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1" y="5"/>
                      <a:pt x="1" y="10"/>
                      <a:pt x="1" y="15"/>
                    </a:cubicBezTo>
                    <a:cubicBezTo>
                      <a:pt x="1" y="19"/>
                      <a:pt x="0" y="23"/>
                      <a:pt x="4" y="26"/>
                    </a:cubicBezTo>
                    <a:cubicBezTo>
                      <a:pt x="4" y="27"/>
                      <a:pt x="5" y="26"/>
                      <a:pt x="6" y="26"/>
                    </a:cubicBezTo>
                    <a:cubicBezTo>
                      <a:pt x="7" y="23"/>
                      <a:pt x="6" y="19"/>
                      <a:pt x="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3" name="Freeform 393"/>
              <p:cNvSpPr/>
              <p:nvPr/>
            </p:nvSpPr>
            <p:spPr bwMode="auto">
              <a:xfrm>
                <a:off x="4194" y="1576"/>
                <a:ext cx="99" cy="123"/>
              </a:xfrm>
              <a:custGeom>
                <a:avLst/>
                <a:gdLst>
                  <a:gd name="T0" fmla="*/ 39 w 42"/>
                  <a:gd name="T1" fmla="*/ 1 h 52"/>
                  <a:gd name="T2" fmla="*/ 16 w 42"/>
                  <a:gd name="T3" fmla="*/ 29 h 52"/>
                  <a:gd name="T4" fmla="*/ 17 w 42"/>
                  <a:gd name="T5" fmla="*/ 27 h 52"/>
                  <a:gd name="T6" fmla="*/ 14 w 42"/>
                  <a:gd name="T7" fmla="*/ 26 h 52"/>
                  <a:gd name="T8" fmla="*/ 6 w 42"/>
                  <a:gd name="T9" fmla="*/ 38 h 52"/>
                  <a:gd name="T10" fmla="*/ 3 w 42"/>
                  <a:gd name="T11" fmla="*/ 51 h 52"/>
                  <a:gd name="T12" fmla="*/ 8 w 42"/>
                  <a:gd name="T13" fmla="*/ 50 h 52"/>
                  <a:gd name="T14" fmla="*/ 9 w 42"/>
                  <a:gd name="T15" fmla="*/ 46 h 52"/>
                  <a:gd name="T16" fmla="*/ 12 w 42"/>
                  <a:gd name="T17" fmla="*/ 39 h 52"/>
                  <a:gd name="T18" fmla="*/ 13 w 42"/>
                  <a:gd name="T19" fmla="*/ 37 h 52"/>
                  <a:gd name="T20" fmla="*/ 17 w 42"/>
                  <a:gd name="T21" fmla="*/ 38 h 52"/>
                  <a:gd name="T22" fmla="*/ 41 w 42"/>
                  <a:gd name="T23" fmla="*/ 3 h 52"/>
                  <a:gd name="T24" fmla="*/ 39 w 42"/>
                  <a:gd name="T25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2">
                    <a:moveTo>
                      <a:pt x="39" y="1"/>
                    </a:moveTo>
                    <a:cubicBezTo>
                      <a:pt x="29" y="8"/>
                      <a:pt x="22" y="18"/>
                      <a:pt x="16" y="29"/>
                    </a:cubicBezTo>
                    <a:cubicBezTo>
                      <a:pt x="17" y="28"/>
                      <a:pt x="17" y="28"/>
                      <a:pt x="17" y="27"/>
                    </a:cubicBezTo>
                    <a:cubicBezTo>
                      <a:pt x="17" y="26"/>
                      <a:pt x="15" y="24"/>
                      <a:pt x="14" y="26"/>
                    </a:cubicBezTo>
                    <a:cubicBezTo>
                      <a:pt x="11" y="30"/>
                      <a:pt x="8" y="34"/>
                      <a:pt x="6" y="38"/>
                    </a:cubicBezTo>
                    <a:cubicBezTo>
                      <a:pt x="4" y="41"/>
                      <a:pt x="0" y="47"/>
                      <a:pt x="3" y="51"/>
                    </a:cubicBezTo>
                    <a:cubicBezTo>
                      <a:pt x="5" y="52"/>
                      <a:pt x="7" y="52"/>
                      <a:pt x="8" y="50"/>
                    </a:cubicBezTo>
                    <a:cubicBezTo>
                      <a:pt x="8" y="49"/>
                      <a:pt x="8" y="47"/>
                      <a:pt x="9" y="46"/>
                    </a:cubicBezTo>
                    <a:cubicBezTo>
                      <a:pt x="9" y="44"/>
                      <a:pt x="11" y="41"/>
                      <a:pt x="12" y="39"/>
                    </a:cubicBezTo>
                    <a:cubicBezTo>
                      <a:pt x="12" y="38"/>
                      <a:pt x="12" y="38"/>
                      <a:pt x="13" y="37"/>
                    </a:cubicBezTo>
                    <a:cubicBezTo>
                      <a:pt x="13" y="39"/>
                      <a:pt x="15" y="40"/>
                      <a:pt x="17" y="38"/>
                    </a:cubicBezTo>
                    <a:cubicBezTo>
                      <a:pt x="25" y="27"/>
                      <a:pt x="30" y="13"/>
                      <a:pt x="41" y="3"/>
                    </a:cubicBezTo>
                    <a:cubicBezTo>
                      <a:pt x="42" y="2"/>
                      <a:pt x="40" y="0"/>
                      <a:pt x="3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4" name="Freeform 394"/>
              <p:cNvSpPr/>
              <p:nvPr/>
            </p:nvSpPr>
            <p:spPr bwMode="auto">
              <a:xfrm>
                <a:off x="4312" y="1531"/>
                <a:ext cx="24" cy="28"/>
              </a:xfrm>
              <a:custGeom>
                <a:avLst/>
                <a:gdLst>
                  <a:gd name="T0" fmla="*/ 6 w 10"/>
                  <a:gd name="T1" fmla="*/ 2 h 12"/>
                  <a:gd name="T2" fmla="*/ 0 w 10"/>
                  <a:gd name="T3" fmla="*/ 11 h 12"/>
                  <a:gd name="T4" fmla="*/ 2 w 10"/>
                  <a:gd name="T5" fmla="*/ 12 h 12"/>
                  <a:gd name="T6" fmla="*/ 9 w 10"/>
                  <a:gd name="T7" fmla="*/ 4 h 12"/>
                  <a:gd name="T8" fmla="*/ 6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6" y="2"/>
                    </a:moveTo>
                    <a:cubicBezTo>
                      <a:pt x="4" y="4"/>
                      <a:pt x="1" y="8"/>
                      <a:pt x="0" y="11"/>
                    </a:cubicBezTo>
                    <a:cubicBezTo>
                      <a:pt x="0" y="12"/>
                      <a:pt x="1" y="12"/>
                      <a:pt x="2" y="12"/>
                    </a:cubicBezTo>
                    <a:cubicBezTo>
                      <a:pt x="5" y="10"/>
                      <a:pt x="7" y="7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5" name="Freeform 395"/>
              <p:cNvSpPr/>
              <p:nvPr/>
            </p:nvSpPr>
            <p:spPr bwMode="auto">
              <a:xfrm>
                <a:off x="4307" y="1600"/>
                <a:ext cx="29" cy="42"/>
              </a:xfrm>
              <a:custGeom>
                <a:avLst/>
                <a:gdLst>
                  <a:gd name="T0" fmla="*/ 11 w 12"/>
                  <a:gd name="T1" fmla="*/ 3 h 18"/>
                  <a:gd name="T2" fmla="*/ 8 w 12"/>
                  <a:gd name="T3" fmla="*/ 1 h 18"/>
                  <a:gd name="T4" fmla="*/ 1 w 12"/>
                  <a:gd name="T5" fmla="*/ 13 h 18"/>
                  <a:gd name="T6" fmla="*/ 5 w 12"/>
                  <a:gd name="T7" fmla="*/ 15 h 18"/>
                  <a:gd name="T8" fmla="*/ 11 w 12"/>
                  <a:gd name="T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1" y="3"/>
                    </a:moveTo>
                    <a:cubicBezTo>
                      <a:pt x="12" y="1"/>
                      <a:pt x="9" y="0"/>
                      <a:pt x="8" y="1"/>
                    </a:cubicBezTo>
                    <a:cubicBezTo>
                      <a:pt x="6" y="5"/>
                      <a:pt x="2" y="8"/>
                      <a:pt x="1" y="13"/>
                    </a:cubicBezTo>
                    <a:cubicBezTo>
                      <a:pt x="0" y="16"/>
                      <a:pt x="3" y="18"/>
                      <a:pt x="5" y="15"/>
                    </a:cubicBezTo>
                    <a:cubicBezTo>
                      <a:pt x="8" y="12"/>
                      <a:pt x="9" y="7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6" name="Freeform 396"/>
              <p:cNvSpPr/>
              <p:nvPr/>
            </p:nvSpPr>
            <p:spPr bwMode="auto">
              <a:xfrm>
                <a:off x="4314" y="1614"/>
                <a:ext cx="53" cy="57"/>
              </a:xfrm>
              <a:custGeom>
                <a:avLst/>
                <a:gdLst>
                  <a:gd name="T0" fmla="*/ 19 w 22"/>
                  <a:gd name="T1" fmla="*/ 1 h 24"/>
                  <a:gd name="T2" fmla="*/ 1 w 22"/>
                  <a:gd name="T3" fmla="*/ 19 h 24"/>
                  <a:gd name="T4" fmla="*/ 5 w 22"/>
                  <a:gd name="T5" fmla="*/ 21 h 24"/>
                  <a:gd name="T6" fmla="*/ 21 w 22"/>
                  <a:gd name="T7" fmla="*/ 3 h 24"/>
                  <a:gd name="T8" fmla="*/ 19 w 22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4">
                    <a:moveTo>
                      <a:pt x="19" y="1"/>
                    </a:moveTo>
                    <a:cubicBezTo>
                      <a:pt x="14" y="7"/>
                      <a:pt x="3" y="10"/>
                      <a:pt x="1" y="19"/>
                    </a:cubicBezTo>
                    <a:cubicBezTo>
                      <a:pt x="0" y="21"/>
                      <a:pt x="4" y="24"/>
                      <a:pt x="5" y="21"/>
                    </a:cubicBezTo>
                    <a:cubicBezTo>
                      <a:pt x="10" y="14"/>
                      <a:pt x="16" y="9"/>
                      <a:pt x="21" y="3"/>
                    </a:cubicBezTo>
                    <a:cubicBezTo>
                      <a:pt x="22" y="1"/>
                      <a:pt x="20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7" name="Freeform 397"/>
              <p:cNvSpPr/>
              <p:nvPr/>
            </p:nvSpPr>
            <p:spPr bwMode="auto">
              <a:xfrm>
                <a:off x="4397" y="1576"/>
                <a:ext cx="29" cy="38"/>
              </a:xfrm>
              <a:custGeom>
                <a:avLst/>
                <a:gdLst>
                  <a:gd name="T0" fmla="*/ 9 w 12"/>
                  <a:gd name="T1" fmla="*/ 1 h 16"/>
                  <a:gd name="T2" fmla="*/ 3 w 12"/>
                  <a:gd name="T3" fmla="*/ 7 h 16"/>
                  <a:gd name="T4" fmla="*/ 0 w 12"/>
                  <a:gd name="T5" fmla="*/ 15 h 16"/>
                  <a:gd name="T6" fmla="*/ 1 w 12"/>
                  <a:gd name="T7" fmla="*/ 16 h 16"/>
                  <a:gd name="T8" fmla="*/ 6 w 12"/>
                  <a:gd name="T9" fmla="*/ 11 h 16"/>
                  <a:gd name="T10" fmla="*/ 11 w 12"/>
                  <a:gd name="T11" fmla="*/ 3 h 16"/>
                  <a:gd name="T12" fmla="*/ 9 w 12"/>
                  <a:gd name="T1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9" y="1"/>
                    </a:moveTo>
                    <a:cubicBezTo>
                      <a:pt x="7" y="3"/>
                      <a:pt x="5" y="5"/>
                      <a:pt x="3" y="7"/>
                    </a:cubicBezTo>
                    <a:cubicBezTo>
                      <a:pt x="2" y="10"/>
                      <a:pt x="0" y="12"/>
                      <a:pt x="0" y="15"/>
                    </a:cubicBezTo>
                    <a:cubicBezTo>
                      <a:pt x="0" y="16"/>
                      <a:pt x="1" y="16"/>
                      <a:pt x="1" y="16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8" y="9"/>
                      <a:pt x="9" y="6"/>
                      <a:pt x="11" y="3"/>
                    </a:cubicBezTo>
                    <a:cubicBezTo>
                      <a:pt x="12" y="2"/>
                      <a:pt x="10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8" name="Freeform 398"/>
              <p:cNvSpPr/>
              <p:nvPr/>
            </p:nvSpPr>
            <p:spPr bwMode="auto">
              <a:xfrm>
                <a:off x="4310" y="1623"/>
                <a:ext cx="85" cy="102"/>
              </a:xfrm>
              <a:custGeom>
                <a:avLst/>
                <a:gdLst>
                  <a:gd name="T0" fmla="*/ 24 w 36"/>
                  <a:gd name="T1" fmla="*/ 15 h 43"/>
                  <a:gd name="T2" fmla="*/ 35 w 36"/>
                  <a:gd name="T3" fmla="*/ 3 h 43"/>
                  <a:gd name="T4" fmla="*/ 33 w 36"/>
                  <a:gd name="T5" fmla="*/ 2 h 43"/>
                  <a:gd name="T6" fmla="*/ 18 w 36"/>
                  <a:gd name="T7" fmla="*/ 12 h 43"/>
                  <a:gd name="T8" fmla="*/ 10 w 36"/>
                  <a:gd name="T9" fmla="*/ 21 h 43"/>
                  <a:gd name="T10" fmla="*/ 10 w 36"/>
                  <a:gd name="T11" fmla="*/ 22 h 43"/>
                  <a:gd name="T12" fmla="*/ 4 w 36"/>
                  <a:gd name="T13" fmla="*/ 30 h 43"/>
                  <a:gd name="T14" fmla="*/ 0 w 36"/>
                  <a:gd name="T15" fmla="*/ 42 h 43"/>
                  <a:gd name="T16" fmla="*/ 3 w 36"/>
                  <a:gd name="T17" fmla="*/ 42 h 43"/>
                  <a:gd name="T18" fmla="*/ 8 w 36"/>
                  <a:gd name="T19" fmla="*/ 33 h 43"/>
                  <a:gd name="T20" fmla="*/ 12 w 36"/>
                  <a:gd name="T21" fmla="*/ 23 h 43"/>
                  <a:gd name="T22" fmla="*/ 12 w 36"/>
                  <a:gd name="T23" fmla="*/ 23 h 43"/>
                  <a:gd name="T24" fmla="*/ 24 w 36"/>
                  <a:gd name="T25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43">
                    <a:moveTo>
                      <a:pt x="24" y="15"/>
                    </a:moveTo>
                    <a:cubicBezTo>
                      <a:pt x="29" y="12"/>
                      <a:pt x="32" y="8"/>
                      <a:pt x="35" y="3"/>
                    </a:cubicBezTo>
                    <a:cubicBezTo>
                      <a:pt x="36" y="2"/>
                      <a:pt x="34" y="0"/>
                      <a:pt x="33" y="2"/>
                    </a:cubicBezTo>
                    <a:cubicBezTo>
                      <a:pt x="30" y="7"/>
                      <a:pt x="24" y="10"/>
                      <a:pt x="18" y="12"/>
                    </a:cubicBezTo>
                    <a:cubicBezTo>
                      <a:pt x="15" y="14"/>
                      <a:pt x="11" y="17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7" y="24"/>
                      <a:pt x="5" y="27"/>
                      <a:pt x="4" y="30"/>
                    </a:cubicBezTo>
                    <a:cubicBezTo>
                      <a:pt x="2" y="33"/>
                      <a:pt x="0" y="37"/>
                      <a:pt x="0" y="42"/>
                    </a:cubicBezTo>
                    <a:cubicBezTo>
                      <a:pt x="1" y="43"/>
                      <a:pt x="2" y="43"/>
                      <a:pt x="3" y="42"/>
                    </a:cubicBezTo>
                    <a:cubicBezTo>
                      <a:pt x="5" y="40"/>
                      <a:pt x="6" y="36"/>
                      <a:pt x="8" y="33"/>
                    </a:cubicBezTo>
                    <a:cubicBezTo>
                      <a:pt x="9" y="30"/>
                      <a:pt x="11" y="27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6" y="22"/>
                      <a:pt x="21" y="18"/>
                      <a:pt x="2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99" name="Freeform 399"/>
              <p:cNvSpPr/>
              <p:nvPr/>
            </p:nvSpPr>
            <p:spPr bwMode="auto">
              <a:xfrm>
                <a:off x="4445" y="1583"/>
                <a:ext cx="14" cy="33"/>
              </a:xfrm>
              <a:custGeom>
                <a:avLst/>
                <a:gdLst>
                  <a:gd name="T0" fmla="*/ 6 w 6"/>
                  <a:gd name="T1" fmla="*/ 3 h 14"/>
                  <a:gd name="T2" fmla="*/ 2 w 6"/>
                  <a:gd name="T3" fmla="*/ 2 h 14"/>
                  <a:gd name="T4" fmla="*/ 0 w 6"/>
                  <a:gd name="T5" fmla="*/ 12 h 14"/>
                  <a:gd name="T6" fmla="*/ 1 w 6"/>
                  <a:gd name="T7" fmla="*/ 13 h 14"/>
                  <a:gd name="T8" fmla="*/ 6 w 6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4">
                    <a:moveTo>
                      <a:pt x="6" y="3"/>
                    </a:moveTo>
                    <a:cubicBezTo>
                      <a:pt x="6" y="1"/>
                      <a:pt x="3" y="0"/>
                      <a:pt x="2" y="2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13"/>
                      <a:pt x="1" y="14"/>
                      <a:pt x="1" y="13"/>
                    </a:cubicBezTo>
                    <a:cubicBezTo>
                      <a:pt x="4" y="11"/>
                      <a:pt x="5" y="7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0" name="Freeform 400"/>
              <p:cNvSpPr/>
              <p:nvPr/>
            </p:nvSpPr>
            <p:spPr bwMode="auto">
              <a:xfrm>
                <a:off x="4364" y="1631"/>
                <a:ext cx="69" cy="52"/>
              </a:xfrm>
              <a:custGeom>
                <a:avLst/>
                <a:gdLst>
                  <a:gd name="T0" fmla="*/ 28 w 29"/>
                  <a:gd name="T1" fmla="*/ 0 h 22"/>
                  <a:gd name="T2" fmla="*/ 10 w 29"/>
                  <a:gd name="T3" fmla="*/ 10 h 22"/>
                  <a:gd name="T4" fmla="*/ 0 w 29"/>
                  <a:gd name="T5" fmla="*/ 20 h 22"/>
                  <a:gd name="T6" fmla="*/ 1 w 29"/>
                  <a:gd name="T7" fmla="*/ 22 h 22"/>
                  <a:gd name="T8" fmla="*/ 14 w 29"/>
                  <a:gd name="T9" fmla="*/ 13 h 22"/>
                  <a:gd name="T10" fmla="*/ 29 w 29"/>
                  <a:gd name="T11" fmla="*/ 1 h 22"/>
                  <a:gd name="T12" fmla="*/ 28 w 2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2">
                    <a:moveTo>
                      <a:pt x="28" y="0"/>
                    </a:moveTo>
                    <a:cubicBezTo>
                      <a:pt x="23" y="4"/>
                      <a:pt x="16" y="6"/>
                      <a:pt x="10" y="10"/>
                    </a:cubicBezTo>
                    <a:cubicBezTo>
                      <a:pt x="6" y="12"/>
                      <a:pt x="0" y="15"/>
                      <a:pt x="0" y="20"/>
                    </a:cubicBezTo>
                    <a:cubicBezTo>
                      <a:pt x="0" y="21"/>
                      <a:pt x="1" y="22"/>
                      <a:pt x="1" y="22"/>
                    </a:cubicBezTo>
                    <a:cubicBezTo>
                      <a:pt x="6" y="21"/>
                      <a:pt x="10" y="15"/>
                      <a:pt x="14" y="13"/>
                    </a:cubicBezTo>
                    <a:cubicBezTo>
                      <a:pt x="19" y="9"/>
                      <a:pt x="24" y="5"/>
                      <a:pt x="29" y="1"/>
                    </a:cubicBezTo>
                    <a:cubicBezTo>
                      <a:pt x="29" y="1"/>
                      <a:pt x="29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1" name="Freeform 401"/>
              <p:cNvSpPr/>
              <p:nvPr/>
            </p:nvSpPr>
            <p:spPr bwMode="auto">
              <a:xfrm>
                <a:off x="4291" y="1695"/>
                <a:ext cx="97" cy="78"/>
              </a:xfrm>
              <a:custGeom>
                <a:avLst/>
                <a:gdLst>
                  <a:gd name="T0" fmla="*/ 39 w 41"/>
                  <a:gd name="T1" fmla="*/ 0 h 33"/>
                  <a:gd name="T2" fmla="*/ 16 w 41"/>
                  <a:gd name="T3" fmla="*/ 14 h 33"/>
                  <a:gd name="T4" fmla="*/ 12 w 41"/>
                  <a:gd name="T5" fmla="*/ 17 h 33"/>
                  <a:gd name="T6" fmla="*/ 6 w 41"/>
                  <a:gd name="T7" fmla="*/ 23 h 33"/>
                  <a:gd name="T8" fmla="*/ 5 w 41"/>
                  <a:gd name="T9" fmla="*/ 33 h 33"/>
                  <a:gd name="T10" fmla="*/ 7 w 41"/>
                  <a:gd name="T11" fmla="*/ 32 h 33"/>
                  <a:gd name="T12" fmla="*/ 8 w 41"/>
                  <a:gd name="T13" fmla="*/ 30 h 33"/>
                  <a:gd name="T14" fmla="*/ 11 w 41"/>
                  <a:gd name="T15" fmla="*/ 25 h 33"/>
                  <a:gd name="T16" fmla="*/ 15 w 41"/>
                  <a:gd name="T17" fmla="*/ 19 h 33"/>
                  <a:gd name="T18" fmla="*/ 15 w 41"/>
                  <a:gd name="T19" fmla="*/ 19 h 33"/>
                  <a:gd name="T20" fmla="*/ 15 w 41"/>
                  <a:gd name="T21" fmla="*/ 19 h 33"/>
                  <a:gd name="T22" fmla="*/ 18 w 41"/>
                  <a:gd name="T23" fmla="*/ 21 h 33"/>
                  <a:gd name="T24" fmla="*/ 22 w 41"/>
                  <a:gd name="T25" fmla="*/ 17 h 33"/>
                  <a:gd name="T26" fmla="*/ 29 w 41"/>
                  <a:gd name="T27" fmla="*/ 11 h 33"/>
                  <a:gd name="T28" fmla="*/ 40 w 41"/>
                  <a:gd name="T29" fmla="*/ 2 h 33"/>
                  <a:gd name="T30" fmla="*/ 39 w 41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33">
                    <a:moveTo>
                      <a:pt x="39" y="0"/>
                    </a:moveTo>
                    <a:cubicBezTo>
                      <a:pt x="34" y="3"/>
                      <a:pt x="20" y="8"/>
                      <a:pt x="16" y="14"/>
                    </a:cubicBezTo>
                    <a:cubicBezTo>
                      <a:pt x="15" y="15"/>
                      <a:pt x="13" y="16"/>
                      <a:pt x="12" y="17"/>
                    </a:cubicBezTo>
                    <a:cubicBezTo>
                      <a:pt x="9" y="19"/>
                      <a:pt x="8" y="21"/>
                      <a:pt x="6" y="23"/>
                    </a:cubicBezTo>
                    <a:cubicBezTo>
                      <a:pt x="4" y="26"/>
                      <a:pt x="0" y="31"/>
                      <a:pt x="5" y="33"/>
                    </a:cubicBezTo>
                    <a:cubicBezTo>
                      <a:pt x="5" y="33"/>
                      <a:pt x="6" y="33"/>
                      <a:pt x="7" y="32"/>
                    </a:cubicBezTo>
                    <a:cubicBezTo>
                      <a:pt x="6" y="33"/>
                      <a:pt x="8" y="30"/>
                      <a:pt x="8" y="30"/>
                    </a:cubicBezTo>
                    <a:cubicBezTo>
                      <a:pt x="9" y="28"/>
                      <a:pt x="10" y="26"/>
                      <a:pt x="11" y="25"/>
                    </a:cubicBezTo>
                    <a:cubicBezTo>
                      <a:pt x="12" y="23"/>
                      <a:pt x="14" y="21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7" y="21"/>
                      <a:pt x="18" y="21"/>
                    </a:cubicBezTo>
                    <a:cubicBezTo>
                      <a:pt x="20" y="20"/>
                      <a:pt x="21" y="19"/>
                      <a:pt x="22" y="17"/>
                    </a:cubicBezTo>
                    <a:cubicBezTo>
                      <a:pt x="24" y="15"/>
                      <a:pt x="26" y="13"/>
                      <a:pt x="29" y="11"/>
                    </a:cubicBezTo>
                    <a:cubicBezTo>
                      <a:pt x="33" y="8"/>
                      <a:pt x="37" y="5"/>
                      <a:pt x="40" y="2"/>
                    </a:cubicBezTo>
                    <a:cubicBezTo>
                      <a:pt x="41" y="1"/>
                      <a:pt x="40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2" name="Freeform 402"/>
              <p:cNvSpPr/>
              <p:nvPr/>
            </p:nvSpPr>
            <p:spPr bwMode="auto">
              <a:xfrm>
                <a:off x="4163" y="1716"/>
                <a:ext cx="35" cy="76"/>
              </a:xfrm>
              <a:custGeom>
                <a:avLst/>
                <a:gdLst>
                  <a:gd name="T0" fmla="*/ 9 w 15"/>
                  <a:gd name="T1" fmla="*/ 19 h 32"/>
                  <a:gd name="T2" fmla="*/ 15 w 15"/>
                  <a:gd name="T3" fmla="*/ 2 h 32"/>
                  <a:gd name="T4" fmla="*/ 13 w 15"/>
                  <a:gd name="T5" fmla="*/ 1 h 32"/>
                  <a:gd name="T6" fmla="*/ 4 w 15"/>
                  <a:gd name="T7" fmla="*/ 17 h 32"/>
                  <a:gd name="T8" fmla="*/ 4 w 15"/>
                  <a:gd name="T9" fmla="*/ 31 h 32"/>
                  <a:gd name="T10" fmla="*/ 5 w 15"/>
                  <a:gd name="T11" fmla="*/ 31 h 32"/>
                  <a:gd name="T12" fmla="*/ 9 w 15"/>
                  <a:gd name="T13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2">
                    <a:moveTo>
                      <a:pt x="9" y="19"/>
                    </a:moveTo>
                    <a:cubicBezTo>
                      <a:pt x="11" y="13"/>
                      <a:pt x="14" y="8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ubicBezTo>
                      <a:pt x="9" y="5"/>
                      <a:pt x="6" y="11"/>
                      <a:pt x="4" y="17"/>
                    </a:cubicBezTo>
                    <a:cubicBezTo>
                      <a:pt x="2" y="21"/>
                      <a:pt x="0" y="28"/>
                      <a:pt x="4" y="31"/>
                    </a:cubicBezTo>
                    <a:cubicBezTo>
                      <a:pt x="4" y="32"/>
                      <a:pt x="5" y="32"/>
                      <a:pt x="5" y="31"/>
                    </a:cubicBezTo>
                    <a:cubicBezTo>
                      <a:pt x="9" y="29"/>
                      <a:pt x="8" y="22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3" name="Freeform 403"/>
              <p:cNvSpPr/>
              <p:nvPr/>
            </p:nvSpPr>
            <p:spPr bwMode="auto">
              <a:xfrm>
                <a:off x="4241" y="1713"/>
                <a:ext cx="55" cy="69"/>
              </a:xfrm>
              <a:custGeom>
                <a:avLst/>
                <a:gdLst>
                  <a:gd name="T0" fmla="*/ 23 w 23"/>
                  <a:gd name="T1" fmla="*/ 3 h 29"/>
                  <a:gd name="T2" fmla="*/ 20 w 23"/>
                  <a:gd name="T3" fmla="*/ 1 h 29"/>
                  <a:gd name="T4" fmla="*/ 14 w 23"/>
                  <a:gd name="T5" fmla="*/ 6 h 29"/>
                  <a:gd name="T6" fmla="*/ 6 w 23"/>
                  <a:gd name="T7" fmla="*/ 14 h 29"/>
                  <a:gd name="T8" fmla="*/ 1 w 23"/>
                  <a:gd name="T9" fmla="*/ 23 h 29"/>
                  <a:gd name="T10" fmla="*/ 5 w 23"/>
                  <a:gd name="T11" fmla="*/ 28 h 29"/>
                  <a:gd name="T12" fmla="*/ 7 w 23"/>
                  <a:gd name="T13" fmla="*/ 26 h 29"/>
                  <a:gd name="T14" fmla="*/ 12 w 23"/>
                  <a:gd name="T15" fmla="*/ 17 h 29"/>
                  <a:gd name="T16" fmla="*/ 23 w 23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9">
                    <a:moveTo>
                      <a:pt x="23" y="3"/>
                    </a:moveTo>
                    <a:cubicBezTo>
                      <a:pt x="22" y="1"/>
                      <a:pt x="21" y="0"/>
                      <a:pt x="20" y="1"/>
                    </a:cubicBezTo>
                    <a:cubicBezTo>
                      <a:pt x="17" y="2"/>
                      <a:pt x="16" y="4"/>
                      <a:pt x="14" y="6"/>
                    </a:cubicBezTo>
                    <a:cubicBezTo>
                      <a:pt x="11" y="9"/>
                      <a:pt x="9" y="11"/>
                      <a:pt x="6" y="14"/>
                    </a:cubicBezTo>
                    <a:cubicBezTo>
                      <a:pt x="4" y="17"/>
                      <a:pt x="2" y="20"/>
                      <a:pt x="1" y="23"/>
                    </a:cubicBezTo>
                    <a:cubicBezTo>
                      <a:pt x="0" y="26"/>
                      <a:pt x="2" y="29"/>
                      <a:pt x="5" y="28"/>
                    </a:cubicBezTo>
                    <a:cubicBezTo>
                      <a:pt x="7" y="28"/>
                      <a:pt x="7" y="27"/>
                      <a:pt x="7" y="26"/>
                    </a:cubicBezTo>
                    <a:cubicBezTo>
                      <a:pt x="8" y="23"/>
                      <a:pt x="11" y="20"/>
                      <a:pt x="12" y="17"/>
                    </a:cubicBezTo>
                    <a:cubicBezTo>
                      <a:pt x="15" y="14"/>
                      <a:pt x="23" y="8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4" name="Freeform 404"/>
              <p:cNvSpPr/>
              <p:nvPr/>
            </p:nvSpPr>
            <p:spPr bwMode="auto">
              <a:xfrm>
                <a:off x="4364" y="1711"/>
                <a:ext cx="38" cy="55"/>
              </a:xfrm>
              <a:custGeom>
                <a:avLst/>
                <a:gdLst>
                  <a:gd name="T0" fmla="*/ 16 w 16"/>
                  <a:gd name="T1" fmla="*/ 2 h 23"/>
                  <a:gd name="T2" fmla="*/ 14 w 16"/>
                  <a:gd name="T3" fmla="*/ 1 h 23"/>
                  <a:gd name="T4" fmla="*/ 12 w 16"/>
                  <a:gd name="T5" fmla="*/ 0 h 23"/>
                  <a:gd name="T6" fmla="*/ 12 w 16"/>
                  <a:gd name="T7" fmla="*/ 1 h 23"/>
                  <a:gd name="T8" fmla="*/ 13 w 16"/>
                  <a:gd name="T9" fmla="*/ 2 h 23"/>
                  <a:gd name="T10" fmla="*/ 10 w 16"/>
                  <a:gd name="T11" fmla="*/ 5 h 23"/>
                  <a:gd name="T12" fmla="*/ 7 w 16"/>
                  <a:gd name="T13" fmla="*/ 11 h 23"/>
                  <a:gd name="T14" fmla="*/ 0 w 16"/>
                  <a:gd name="T15" fmla="*/ 21 h 23"/>
                  <a:gd name="T16" fmla="*/ 2 w 16"/>
                  <a:gd name="T17" fmla="*/ 23 h 23"/>
                  <a:gd name="T18" fmla="*/ 2 w 16"/>
                  <a:gd name="T19" fmla="*/ 23 h 23"/>
                  <a:gd name="T20" fmla="*/ 3 w 16"/>
                  <a:gd name="T21" fmla="*/ 23 h 23"/>
                  <a:gd name="T22" fmla="*/ 11 w 16"/>
                  <a:gd name="T23" fmla="*/ 15 h 23"/>
                  <a:gd name="T24" fmla="*/ 16 w 16"/>
                  <a:gd name="T25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3">
                    <a:moveTo>
                      <a:pt x="16" y="2"/>
                    </a:moveTo>
                    <a:cubicBezTo>
                      <a:pt x="16" y="1"/>
                      <a:pt x="15" y="0"/>
                      <a:pt x="14" y="1"/>
                    </a:cubicBezTo>
                    <a:cubicBezTo>
                      <a:pt x="14" y="1"/>
                      <a:pt x="13" y="1"/>
                      <a:pt x="12" y="0"/>
                    </a:cubicBezTo>
                    <a:cubicBezTo>
                      <a:pt x="12" y="0"/>
                      <a:pt x="11" y="1"/>
                      <a:pt x="12" y="1"/>
                    </a:cubicBezTo>
                    <a:cubicBezTo>
                      <a:pt x="13" y="1"/>
                      <a:pt x="13" y="2"/>
                      <a:pt x="13" y="2"/>
                    </a:cubicBezTo>
                    <a:cubicBezTo>
                      <a:pt x="12" y="3"/>
                      <a:pt x="11" y="4"/>
                      <a:pt x="10" y="5"/>
                    </a:cubicBezTo>
                    <a:cubicBezTo>
                      <a:pt x="9" y="7"/>
                      <a:pt x="8" y="9"/>
                      <a:pt x="7" y="11"/>
                    </a:cubicBezTo>
                    <a:cubicBezTo>
                      <a:pt x="5" y="14"/>
                      <a:pt x="0" y="17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7" y="23"/>
                      <a:pt x="9" y="18"/>
                      <a:pt x="11" y="15"/>
                    </a:cubicBezTo>
                    <a:cubicBezTo>
                      <a:pt x="13" y="12"/>
                      <a:pt x="16" y="7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5" name="Freeform 405"/>
              <p:cNvSpPr/>
              <p:nvPr/>
            </p:nvSpPr>
            <p:spPr bwMode="auto">
              <a:xfrm>
                <a:off x="4411" y="1678"/>
                <a:ext cx="53" cy="54"/>
              </a:xfrm>
              <a:custGeom>
                <a:avLst/>
                <a:gdLst>
                  <a:gd name="T0" fmla="*/ 22 w 22"/>
                  <a:gd name="T1" fmla="*/ 2 h 23"/>
                  <a:gd name="T2" fmla="*/ 20 w 22"/>
                  <a:gd name="T3" fmla="*/ 0 h 23"/>
                  <a:gd name="T4" fmla="*/ 12 w 22"/>
                  <a:gd name="T5" fmla="*/ 8 h 23"/>
                  <a:gd name="T6" fmla="*/ 1 w 22"/>
                  <a:gd name="T7" fmla="*/ 21 h 23"/>
                  <a:gd name="T8" fmla="*/ 3 w 22"/>
                  <a:gd name="T9" fmla="*/ 23 h 23"/>
                  <a:gd name="T10" fmla="*/ 15 w 22"/>
                  <a:gd name="T11" fmla="*/ 13 h 23"/>
                  <a:gd name="T12" fmla="*/ 22 w 22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3">
                    <a:moveTo>
                      <a:pt x="22" y="2"/>
                    </a:moveTo>
                    <a:cubicBezTo>
                      <a:pt x="22" y="1"/>
                      <a:pt x="21" y="1"/>
                      <a:pt x="20" y="0"/>
                    </a:cubicBezTo>
                    <a:cubicBezTo>
                      <a:pt x="16" y="0"/>
                      <a:pt x="13" y="5"/>
                      <a:pt x="12" y="8"/>
                    </a:cubicBezTo>
                    <a:cubicBezTo>
                      <a:pt x="8" y="12"/>
                      <a:pt x="5" y="17"/>
                      <a:pt x="1" y="21"/>
                    </a:cubicBezTo>
                    <a:cubicBezTo>
                      <a:pt x="0" y="22"/>
                      <a:pt x="2" y="23"/>
                      <a:pt x="3" y="23"/>
                    </a:cubicBezTo>
                    <a:cubicBezTo>
                      <a:pt x="8" y="21"/>
                      <a:pt x="12" y="18"/>
                      <a:pt x="15" y="13"/>
                    </a:cubicBezTo>
                    <a:cubicBezTo>
                      <a:pt x="17" y="10"/>
                      <a:pt x="21" y="6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4" name="Freeform 407"/>
            <p:cNvSpPr/>
            <p:nvPr/>
          </p:nvSpPr>
          <p:spPr bwMode="auto">
            <a:xfrm>
              <a:off x="4834368" y="2207419"/>
              <a:ext cx="38100" cy="98425"/>
            </a:xfrm>
            <a:custGeom>
              <a:avLst/>
              <a:gdLst>
                <a:gd name="T0" fmla="*/ 8 w 10"/>
                <a:gd name="T1" fmla="*/ 13 h 26"/>
                <a:gd name="T2" fmla="*/ 7 w 10"/>
                <a:gd name="T3" fmla="*/ 1 h 26"/>
                <a:gd name="T4" fmla="*/ 6 w 10"/>
                <a:gd name="T5" fmla="*/ 1 h 26"/>
                <a:gd name="T6" fmla="*/ 3 w 10"/>
                <a:gd name="T7" fmla="*/ 13 h 26"/>
                <a:gd name="T8" fmla="*/ 3 w 10"/>
                <a:gd name="T9" fmla="*/ 26 h 26"/>
                <a:gd name="T10" fmla="*/ 5 w 10"/>
                <a:gd name="T11" fmla="*/ 26 h 26"/>
                <a:gd name="T12" fmla="*/ 8 w 10"/>
                <a:gd name="T1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8" y="13"/>
                  </a:moveTo>
                  <a:cubicBezTo>
                    <a:pt x="9" y="9"/>
                    <a:pt x="10" y="4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4" y="4"/>
                    <a:pt x="4" y="9"/>
                    <a:pt x="3" y="13"/>
                  </a:cubicBezTo>
                  <a:cubicBezTo>
                    <a:pt x="2" y="17"/>
                    <a:pt x="0" y="22"/>
                    <a:pt x="3" y="26"/>
                  </a:cubicBezTo>
                  <a:cubicBezTo>
                    <a:pt x="3" y="26"/>
                    <a:pt x="4" y="26"/>
                    <a:pt x="5" y="26"/>
                  </a:cubicBezTo>
                  <a:cubicBezTo>
                    <a:pt x="8" y="23"/>
                    <a:pt x="8" y="17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" name="Freeform 408"/>
            <p:cNvSpPr/>
            <p:nvPr/>
          </p:nvSpPr>
          <p:spPr bwMode="auto">
            <a:xfrm>
              <a:off x="4861355" y="2086769"/>
              <a:ext cx="49213" cy="95250"/>
            </a:xfrm>
            <a:custGeom>
              <a:avLst/>
              <a:gdLst>
                <a:gd name="T0" fmla="*/ 10 w 13"/>
                <a:gd name="T1" fmla="*/ 14 h 25"/>
                <a:gd name="T2" fmla="*/ 10 w 13"/>
                <a:gd name="T3" fmla="*/ 1 h 25"/>
                <a:gd name="T4" fmla="*/ 8 w 13"/>
                <a:gd name="T5" fmla="*/ 1 h 25"/>
                <a:gd name="T6" fmla="*/ 4 w 13"/>
                <a:gd name="T7" fmla="*/ 14 h 25"/>
                <a:gd name="T8" fmla="*/ 2 w 13"/>
                <a:gd name="T9" fmla="*/ 24 h 25"/>
                <a:gd name="T10" fmla="*/ 3 w 13"/>
                <a:gd name="T11" fmla="*/ 25 h 25"/>
                <a:gd name="T12" fmla="*/ 10 w 13"/>
                <a:gd name="T1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5">
                  <a:moveTo>
                    <a:pt x="10" y="14"/>
                  </a:moveTo>
                  <a:cubicBezTo>
                    <a:pt x="11" y="10"/>
                    <a:pt x="13" y="4"/>
                    <a:pt x="10" y="1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7" y="5"/>
                    <a:pt x="6" y="10"/>
                    <a:pt x="4" y="14"/>
                  </a:cubicBezTo>
                  <a:cubicBezTo>
                    <a:pt x="3" y="17"/>
                    <a:pt x="0" y="21"/>
                    <a:pt x="2" y="24"/>
                  </a:cubicBezTo>
                  <a:cubicBezTo>
                    <a:pt x="2" y="25"/>
                    <a:pt x="3" y="25"/>
                    <a:pt x="3" y="25"/>
                  </a:cubicBezTo>
                  <a:cubicBezTo>
                    <a:pt x="7" y="24"/>
                    <a:pt x="9" y="18"/>
                    <a:pt x="1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" name="Freeform 409"/>
            <p:cNvSpPr/>
            <p:nvPr/>
          </p:nvSpPr>
          <p:spPr bwMode="auto">
            <a:xfrm>
              <a:off x="4767693" y="2110582"/>
              <a:ext cx="36513" cy="123825"/>
            </a:xfrm>
            <a:custGeom>
              <a:avLst/>
              <a:gdLst>
                <a:gd name="T0" fmla="*/ 8 w 10"/>
                <a:gd name="T1" fmla="*/ 15 h 33"/>
                <a:gd name="T2" fmla="*/ 8 w 10"/>
                <a:gd name="T3" fmla="*/ 1 h 33"/>
                <a:gd name="T4" fmla="*/ 7 w 10"/>
                <a:gd name="T5" fmla="*/ 0 h 33"/>
                <a:gd name="T6" fmla="*/ 2 w 10"/>
                <a:gd name="T7" fmla="*/ 15 h 33"/>
                <a:gd name="T8" fmla="*/ 2 w 10"/>
                <a:gd name="T9" fmla="*/ 32 h 33"/>
                <a:gd name="T10" fmla="*/ 5 w 10"/>
                <a:gd name="T11" fmla="*/ 32 h 33"/>
                <a:gd name="T12" fmla="*/ 8 w 10"/>
                <a:gd name="T13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3">
                  <a:moveTo>
                    <a:pt x="8" y="15"/>
                  </a:moveTo>
                  <a:cubicBezTo>
                    <a:pt x="9" y="10"/>
                    <a:pt x="10" y="5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4" y="4"/>
                    <a:pt x="3" y="10"/>
                    <a:pt x="2" y="15"/>
                  </a:cubicBezTo>
                  <a:cubicBezTo>
                    <a:pt x="1" y="20"/>
                    <a:pt x="0" y="26"/>
                    <a:pt x="2" y="32"/>
                  </a:cubicBezTo>
                  <a:cubicBezTo>
                    <a:pt x="3" y="33"/>
                    <a:pt x="5" y="33"/>
                    <a:pt x="5" y="32"/>
                  </a:cubicBezTo>
                  <a:cubicBezTo>
                    <a:pt x="7" y="27"/>
                    <a:pt x="8" y="21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" name="Freeform 410"/>
            <p:cNvSpPr/>
            <p:nvPr/>
          </p:nvSpPr>
          <p:spPr bwMode="auto">
            <a:xfrm>
              <a:off x="4793093" y="2294732"/>
              <a:ext cx="26988" cy="123825"/>
            </a:xfrm>
            <a:custGeom>
              <a:avLst/>
              <a:gdLst>
                <a:gd name="T0" fmla="*/ 6 w 7"/>
                <a:gd name="T1" fmla="*/ 32 h 33"/>
                <a:gd name="T2" fmla="*/ 5 w 7"/>
                <a:gd name="T3" fmla="*/ 17 h 33"/>
                <a:gd name="T4" fmla="*/ 2 w 7"/>
                <a:gd name="T5" fmla="*/ 1 h 33"/>
                <a:gd name="T6" fmla="*/ 1 w 7"/>
                <a:gd name="T7" fmla="*/ 1 h 33"/>
                <a:gd name="T8" fmla="*/ 0 w 7"/>
                <a:gd name="T9" fmla="*/ 19 h 33"/>
                <a:gd name="T10" fmla="*/ 4 w 7"/>
                <a:gd name="T11" fmla="*/ 32 h 33"/>
                <a:gd name="T12" fmla="*/ 6 w 7"/>
                <a:gd name="T1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32"/>
                  </a:moveTo>
                  <a:cubicBezTo>
                    <a:pt x="7" y="27"/>
                    <a:pt x="5" y="21"/>
                    <a:pt x="5" y="17"/>
                  </a:cubicBezTo>
                  <a:cubicBezTo>
                    <a:pt x="4" y="12"/>
                    <a:pt x="3" y="6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7"/>
                    <a:pt x="0" y="13"/>
                    <a:pt x="0" y="19"/>
                  </a:cubicBezTo>
                  <a:cubicBezTo>
                    <a:pt x="0" y="24"/>
                    <a:pt x="0" y="29"/>
                    <a:pt x="4" y="32"/>
                  </a:cubicBezTo>
                  <a:cubicBezTo>
                    <a:pt x="5" y="33"/>
                    <a:pt x="6" y="32"/>
                    <a:pt x="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" name="Freeform 411"/>
            <p:cNvSpPr/>
            <p:nvPr/>
          </p:nvSpPr>
          <p:spPr bwMode="auto">
            <a:xfrm>
              <a:off x="4913743" y="2545557"/>
              <a:ext cx="60325" cy="114300"/>
            </a:xfrm>
            <a:custGeom>
              <a:avLst/>
              <a:gdLst>
                <a:gd name="T0" fmla="*/ 15 w 16"/>
                <a:gd name="T1" fmla="*/ 12 h 30"/>
                <a:gd name="T2" fmla="*/ 10 w 16"/>
                <a:gd name="T3" fmla="*/ 1 h 30"/>
                <a:gd name="T4" fmla="*/ 9 w 16"/>
                <a:gd name="T5" fmla="*/ 2 h 30"/>
                <a:gd name="T6" fmla="*/ 9 w 16"/>
                <a:gd name="T7" fmla="*/ 2 h 30"/>
                <a:gd name="T8" fmla="*/ 7 w 16"/>
                <a:gd name="T9" fmla="*/ 3 h 30"/>
                <a:gd name="T10" fmla="*/ 1 w 16"/>
                <a:gd name="T11" fmla="*/ 25 h 30"/>
                <a:gd name="T12" fmla="*/ 7 w 16"/>
                <a:gd name="T13" fmla="*/ 26 h 30"/>
                <a:gd name="T14" fmla="*/ 10 w 16"/>
                <a:gd name="T15" fmla="*/ 11 h 30"/>
                <a:gd name="T16" fmla="*/ 10 w 16"/>
                <a:gd name="T17" fmla="*/ 14 h 30"/>
                <a:gd name="T18" fmla="*/ 10 w 16"/>
                <a:gd name="T19" fmla="*/ 26 h 30"/>
                <a:gd name="T20" fmla="*/ 13 w 16"/>
                <a:gd name="T21" fmla="*/ 26 h 30"/>
                <a:gd name="T22" fmla="*/ 15 w 16"/>
                <a:gd name="T2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0">
                  <a:moveTo>
                    <a:pt x="15" y="12"/>
                  </a:moveTo>
                  <a:cubicBezTo>
                    <a:pt x="14" y="8"/>
                    <a:pt x="14" y="3"/>
                    <a:pt x="10" y="1"/>
                  </a:cubicBezTo>
                  <a:cubicBezTo>
                    <a:pt x="9" y="0"/>
                    <a:pt x="8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7" y="3"/>
                  </a:cubicBezTo>
                  <a:cubicBezTo>
                    <a:pt x="4" y="10"/>
                    <a:pt x="2" y="18"/>
                    <a:pt x="1" y="25"/>
                  </a:cubicBezTo>
                  <a:cubicBezTo>
                    <a:pt x="0" y="29"/>
                    <a:pt x="6" y="30"/>
                    <a:pt x="7" y="26"/>
                  </a:cubicBezTo>
                  <a:cubicBezTo>
                    <a:pt x="8" y="21"/>
                    <a:pt x="9" y="16"/>
                    <a:pt x="10" y="11"/>
                  </a:cubicBezTo>
                  <a:cubicBezTo>
                    <a:pt x="10" y="12"/>
                    <a:pt x="10" y="13"/>
                    <a:pt x="10" y="14"/>
                  </a:cubicBezTo>
                  <a:cubicBezTo>
                    <a:pt x="9" y="18"/>
                    <a:pt x="8" y="23"/>
                    <a:pt x="10" y="26"/>
                  </a:cubicBezTo>
                  <a:cubicBezTo>
                    <a:pt x="11" y="27"/>
                    <a:pt x="12" y="27"/>
                    <a:pt x="13" y="26"/>
                  </a:cubicBezTo>
                  <a:cubicBezTo>
                    <a:pt x="16" y="23"/>
                    <a:pt x="15" y="17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" name="Freeform 412"/>
            <p:cNvSpPr/>
            <p:nvPr/>
          </p:nvSpPr>
          <p:spPr bwMode="auto">
            <a:xfrm>
              <a:off x="5034393" y="2531269"/>
              <a:ext cx="44450" cy="79375"/>
            </a:xfrm>
            <a:custGeom>
              <a:avLst/>
              <a:gdLst>
                <a:gd name="T0" fmla="*/ 12 w 12"/>
                <a:gd name="T1" fmla="*/ 1 h 21"/>
                <a:gd name="T2" fmla="*/ 10 w 12"/>
                <a:gd name="T3" fmla="*/ 0 h 21"/>
                <a:gd name="T4" fmla="*/ 4 w 12"/>
                <a:gd name="T5" fmla="*/ 10 h 21"/>
                <a:gd name="T6" fmla="*/ 0 w 12"/>
                <a:gd name="T7" fmla="*/ 20 h 21"/>
                <a:gd name="T8" fmla="*/ 2 w 12"/>
                <a:gd name="T9" fmla="*/ 20 h 21"/>
                <a:gd name="T10" fmla="*/ 9 w 12"/>
                <a:gd name="T11" fmla="*/ 12 h 21"/>
                <a:gd name="T12" fmla="*/ 12 w 12"/>
                <a:gd name="T1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1">
                  <a:moveTo>
                    <a:pt x="12" y="1"/>
                  </a:moveTo>
                  <a:cubicBezTo>
                    <a:pt x="12" y="0"/>
                    <a:pt x="10" y="0"/>
                    <a:pt x="10" y="0"/>
                  </a:cubicBezTo>
                  <a:cubicBezTo>
                    <a:pt x="8" y="4"/>
                    <a:pt x="6" y="7"/>
                    <a:pt x="4" y="10"/>
                  </a:cubicBezTo>
                  <a:cubicBezTo>
                    <a:pt x="2" y="13"/>
                    <a:pt x="0" y="16"/>
                    <a:pt x="0" y="20"/>
                  </a:cubicBezTo>
                  <a:cubicBezTo>
                    <a:pt x="0" y="20"/>
                    <a:pt x="1" y="21"/>
                    <a:pt x="2" y="20"/>
                  </a:cubicBezTo>
                  <a:cubicBezTo>
                    <a:pt x="5" y="18"/>
                    <a:pt x="7" y="15"/>
                    <a:pt x="9" y="12"/>
                  </a:cubicBezTo>
                  <a:cubicBezTo>
                    <a:pt x="10" y="8"/>
                    <a:pt x="12" y="5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" name="Freeform 413"/>
            <p:cNvSpPr/>
            <p:nvPr/>
          </p:nvSpPr>
          <p:spPr bwMode="auto">
            <a:xfrm>
              <a:off x="5015343" y="2602707"/>
              <a:ext cx="49213" cy="71438"/>
            </a:xfrm>
            <a:custGeom>
              <a:avLst/>
              <a:gdLst>
                <a:gd name="T0" fmla="*/ 12 w 13"/>
                <a:gd name="T1" fmla="*/ 3 h 19"/>
                <a:gd name="T2" fmla="*/ 9 w 13"/>
                <a:gd name="T3" fmla="*/ 2 h 19"/>
                <a:gd name="T4" fmla="*/ 1 w 13"/>
                <a:gd name="T5" fmla="*/ 16 h 19"/>
                <a:gd name="T6" fmla="*/ 1 w 13"/>
                <a:gd name="T7" fmla="*/ 18 h 19"/>
                <a:gd name="T8" fmla="*/ 3 w 13"/>
                <a:gd name="T9" fmla="*/ 19 h 19"/>
                <a:gd name="T10" fmla="*/ 5 w 13"/>
                <a:gd name="T11" fmla="*/ 18 h 19"/>
                <a:gd name="T12" fmla="*/ 12 w 13"/>
                <a:gd name="T1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9">
                  <a:moveTo>
                    <a:pt x="12" y="3"/>
                  </a:moveTo>
                  <a:cubicBezTo>
                    <a:pt x="13" y="1"/>
                    <a:pt x="10" y="0"/>
                    <a:pt x="9" y="2"/>
                  </a:cubicBezTo>
                  <a:cubicBezTo>
                    <a:pt x="8" y="7"/>
                    <a:pt x="3" y="11"/>
                    <a:pt x="1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9"/>
                    <a:pt x="5" y="19"/>
                    <a:pt x="5" y="18"/>
                  </a:cubicBezTo>
                  <a:cubicBezTo>
                    <a:pt x="8" y="13"/>
                    <a:pt x="11" y="8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" name="Freeform 414"/>
            <p:cNvSpPr/>
            <p:nvPr/>
          </p:nvSpPr>
          <p:spPr bwMode="auto">
            <a:xfrm>
              <a:off x="4962955" y="2674144"/>
              <a:ext cx="66675" cy="115888"/>
            </a:xfrm>
            <a:custGeom>
              <a:avLst/>
              <a:gdLst>
                <a:gd name="T0" fmla="*/ 6 w 18"/>
                <a:gd name="T1" fmla="*/ 29 h 31"/>
                <a:gd name="T2" fmla="*/ 18 w 18"/>
                <a:gd name="T3" fmla="*/ 3 h 31"/>
                <a:gd name="T4" fmla="*/ 15 w 18"/>
                <a:gd name="T5" fmla="*/ 2 h 31"/>
                <a:gd name="T6" fmla="*/ 1 w 18"/>
                <a:gd name="T7" fmla="*/ 28 h 31"/>
                <a:gd name="T8" fmla="*/ 3 w 18"/>
                <a:gd name="T9" fmla="*/ 31 h 31"/>
                <a:gd name="T10" fmla="*/ 4 w 18"/>
                <a:gd name="T11" fmla="*/ 31 h 31"/>
                <a:gd name="T12" fmla="*/ 6 w 18"/>
                <a:gd name="T13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1">
                  <a:moveTo>
                    <a:pt x="6" y="29"/>
                  </a:moveTo>
                  <a:cubicBezTo>
                    <a:pt x="11" y="21"/>
                    <a:pt x="15" y="12"/>
                    <a:pt x="18" y="3"/>
                  </a:cubicBezTo>
                  <a:cubicBezTo>
                    <a:pt x="18" y="2"/>
                    <a:pt x="15" y="0"/>
                    <a:pt x="15" y="2"/>
                  </a:cubicBezTo>
                  <a:cubicBezTo>
                    <a:pt x="11" y="11"/>
                    <a:pt x="5" y="19"/>
                    <a:pt x="1" y="28"/>
                  </a:cubicBezTo>
                  <a:cubicBezTo>
                    <a:pt x="0" y="29"/>
                    <a:pt x="1" y="31"/>
                    <a:pt x="3" y="31"/>
                  </a:cubicBezTo>
                  <a:cubicBezTo>
                    <a:pt x="3" y="31"/>
                    <a:pt x="4" y="31"/>
                    <a:pt x="4" y="31"/>
                  </a:cubicBezTo>
                  <a:cubicBezTo>
                    <a:pt x="6" y="31"/>
                    <a:pt x="6" y="30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" name="Freeform 415"/>
            <p:cNvSpPr/>
            <p:nvPr/>
          </p:nvSpPr>
          <p:spPr bwMode="auto">
            <a:xfrm>
              <a:off x="5356655" y="2443957"/>
              <a:ext cx="46038" cy="60325"/>
            </a:xfrm>
            <a:custGeom>
              <a:avLst/>
              <a:gdLst>
                <a:gd name="T0" fmla="*/ 12 w 12"/>
                <a:gd name="T1" fmla="*/ 1 h 16"/>
                <a:gd name="T2" fmla="*/ 11 w 12"/>
                <a:gd name="T3" fmla="*/ 1 h 16"/>
                <a:gd name="T4" fmla="*/ 5 w 12"/>
                <a:gd name="T5" fmla="*/ 8 h 16"/>
                <a:gd name="T6" fmla="*/ 0 w 12"/>
                <a:gd name="T7" fmla="*/ 15 h 16"/>
                <a:gd name="T8" fmla="*/ 1 w 12"/>
                <a:gd name="T9" fmla="*/ 16 h 16"/>
                <a:gd name="T10" fmla="*/ 9 w 12"/>
                <a:gd name="T11" fmla="*/ 11 h 16"/>
                <a:gd name="T12" fmla="*/ 12 w 12"/>
                <a:gd name="T1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6">
                  <a:moveTo>
                    <a:pt x="12" y="1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0" y="3"/>
                    <a:pt x="7" y="6"/>
                    <a:pt x="5" y="8"/>
                  </a:cubicBezTo>
                  <a:cubicBezTo>
                    <a:pt x="3" y="10"/>
                    <a:pt x="2" y="12"/>
                    <a:pt x="0" y="15"/>
                  </a:cubicBezTo>
                  <a:cubicBezTo>
                    <a:pt x="0" y="15"/>
                    <a:pt x="0" y="16"/>
                    <a:pt x="1" y="16"/>
                  </a:cubicBezTo>
                  <a:cubicBezTo>
                    <a:pt x="4" y="15"/>
                    <a:pt x="7" y="13"/>
                    <a:pt x="9" y="11"/>
                  </a:cubicBezTo>
                  <a:cubicBezTo>
                    <a:pt x="11" y="7"/>
                    <a:pt x="11" y="4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" name="Freeform 416"/>
            <p:cNvSpPr/>
            <p:nvPr/>
          </p:nvSpPr>
          <p:spPr bwMode="auto">
            <a:xfrm>
              <a:off x="5394755" y="1712119"/>
              <a:ext cx="49213" cy="82550"/>
            </a:xfrm>
            <a:custGeom>
              <a:avLst/>
              <a:gdLst>
                <a:gd name="T0" fmla="*/ 10 w 13"/>
                <a:gd name="T1" fmla="*/ 9 h 22"/>
                <a:gd name="T2" fmla="*/ 11 w 13"/>
                <a:gd name="T3" fmla="*/ 0 h 22"/>
                <a:gd name="T4" fmla="*/ 10 w 13"/>
                <a:gd name="T5" fmla="*/ 0 h 22"/>
                <a:gd name="T6" fmla="*/ 7 w 13"/>
                <a:gd name="T7" fmla="*/ 6 h 22"/>
                <a:gd name="T8" fmla="*/ 1 w 13"/>
                <a:gd name="T9" fmla="*/ 17 h 22"/>
                <a:gd name="T10" fmla="*/ 6 w 13"/>
                <a:gd name="T11" fmla="*/ 19 h 22"/>
                <a:gd name="T12" fmla="*/ 10 w 13"/>
                <a:gd name="T13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2">
                  <a:moveTo>
                    <a:pt x="10" y="9"/>
                  </a:moveTo>
                  <a:cubicBezTo>
                    <a:pt x="11" y="7"/>
                    <a:pt x="13" y="3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8" y="1"/>
                    <a:pt x="8" y="5"/>
                    <a:pt x="7" y="6"/>
                  </a:cubicBezTo>
                  <a:cubicBezTo>
                    <a:pt x="5" y="10"/>
                    <a:pt x="2" y="13"/>
                    <a:pt x="1" y="17"/>
                  </a:cubicBezTo>
                  <a:cubicBezTo>
                    <a:pt x="0" y="20"/>
                    <a:pt x="4" y="22"/>
                    <a:pt x="6" y="19"/>
                  </a:cubicBezTo>
                  <a:cubicBezTo>
                    <a:pt x="8" y="16"/>
                    <a:pt x="9" y="13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" name="Freeform 417"/>
            <p:cNvSpPr/>
            <p:nvPr/>
          </p:nvSpPr>
          <p:spPr bwMode="auto">
            <a:xfrm>
              <a:off x="5436030" y="1770857"/>
              <a:ext cx="33338" cy="98425"/>
            </a:xfrm>
            <a:custGeom>
              <a:avLst/>
              <a:gdLst>
                <a:gd name="T0" fmla="*/ 9 w 9"/>
                <a:gd name="T1" fmla="*/ 15 h 26"/>
                <a:gd name="T2" fmla="*/ 9 w 9"/>
                <a:gd name="T3" fmla="*/ 1 h 26"/>
                <a:gd name="T4" fmla="*/ 7 w 9"/>
                <a:gd name="T5" fmla="*/ 2 h 26"/>
                <a:gd name="T6" fmla="*/ 4 w 9"/>
                <a:gd name="T7" fmla="*/ 13 h 26"/>
                <a:gd name="T8" fmla="*/ 1 w 9"/>
                <a:gd name="T9" fmla="*/ 23 h 26"/>
                <a:gd name="T10" fmla="*/ 5 w 9"/>
                <a:gd name="T11" fmla="*/ 25 h 26"/>
                <a:gd name="T12" fmla="*/ 9 w 9"/>
                <a:gd name="T1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15"/>
                  </a:moveTo>
                  <a:cubicBezTo>
                    <a:pt x="9" y="10"/>
                    <a:pt x="9" y="6"/>
                    <a:pt x="9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7" y="6"/>
                    <a:pt x="6" y="10"/>
                    <a:pt x="4" y="13"/>
                  </a:cubicBezTo>
                  <a:cubicBezTo>
                    <a:pt x="3" y="16"/>
                    <a:pt x="0" y="20"/>
                    <a:pt x="1" y="23"/>
                  </a:cubicBezTo>
                  <a:cubicBezTo>
                    <a:pt x="1" y="25"/>
                    <a:pt x="3" y="26"/>
                    <a:pt x="5" y="25"/>
                  </a:cubicBezTo>
                  <a:cubicBezTo>
                    <a:pt x="8" y="23"/>
                    <a:pt x="8" y="18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" name="Freeform 418"/>
            <p:cNvSpPr/>
            <p:nvPr/>
          </p:nvSpPr>
          <p:spPr bwMode="auto">
            <a:xfrm>
              <a:off x="3759630" y="1500982"/>
              <a:ext cx="128588" cy="82550"/>
            </a:xfrm>
            <a:custGeom>
              <a:avLst/>
              <a:gdLst>
                <a:gd name="T0" fmla="*/ 34 w 34"/>
                <a:gd name="T1" fmla="*/ 20 h 22"/>
                <a:gd name="T2" fmla="*/ 3 w 34"/>
                <a:gd name="T3" fmla="*/ 1 h 22"/>
                <a:gd name="T4" fmla="*/ 2 w 34"/>
                <a:gd name="T5" fmla="*/ 4 h 22"/>
                <a:gd name="T6" fmla="*/ 17 w 34"/>
                <a:gd name="T7" fmla="*/ 10 h 22"/>
                <a:gd name="T8" fmla="*/ 32 w 34"/>
                <a:gd name="T9" fmla="*/ 21 h 22"/>
                <a:gd name="T10" fmla="*/ 34 w 34"/>
                <a:gd name="T1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2">
                  <a:moveTo>
                    <a:pt x="34" y="20"/>
                  </a:moveTo>
                  <a:cubicBezTo>
                    <a:pt x="28" y="8"/>
                    <a:pt x="15" y="6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7" y="6"/>
                    <a:pt x="12" y="8"/>
                    <a:pt x="17" y="10"/>
                  </a:cubicBezTo>
                  <a:cubicBezTo>
                    <a:pt x="23" y="13"/>
                    <a:pt x="28" y="17"/>
                    <a:pt x="32" y="21"/>
                  </a:cubicBezTo>
                  <a:cubicBezTo>
                    <a:pt x="33" y="22"/>
                    <a:pt x="34" y="21"/>
                    <a:pt x="3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" name="Freeform 419"/>
            <p:cNvSpPr/>
            <p:nvPr/>
          </p:nvSpPr>
          <p:spPr bwMode="auto">
            <a:xfrm>
              <a:off x="3902505" y="1597819"/>
              <a:ext cx="101600" cy="101600"/>
            </a:xfrm>
            <a:custGeom>
              <a:avLst/>
              <a:gdLst>
                <a:gd name="T0" fmla="*/ 27 w 27"/>
                <a:gd name="T1" fmla="*/ 25 h 27"/>
                <a:gd name="T2" fmla="*/ 1 w 27"/>
                <a:gd name="T3" fmla="*/ 1 h 27"/>
                <a:gd name="T4" fmla="*/ 0 w 27"/>
                <a:gd name="T5" fmla="*/ 1 h 27"/>
                <a:gd name="T6" fmla="*/ 25 w 27"/>
                <a:gd name="T7" fmla="*/ 26 h 27"/>
                <a:gd name="T8" fmla="*/ 27 w 27"/>
                <a:gd name="T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7" y="25"/>
                  </a:moveTo>
                  <a:cubicBezTo>
                    <a:pt x="22" y="13"/>
                    <a:pt x="8" y="1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12"/>
                    <a:pt x="16" y="20"/>
                    <a:pt x="25" y="26"/>
                  </a:cubicBezTo>
                  <a:cubicBezTo>
                    <a:pt x="26" y="27"/>
                    <a:pt x="27" y="26"/>
                    <a:pt x="2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" name="Freeform 420"/>
            <p:cNvSpPr/>
            <p:nvPr/>
          </p:nvSpPr>
          <p:spPr bwMode="auto">
            <a:xfrm>
              <a:off x="3846943" y="1473994"/>
              <a:ext cx="146050" cy="98425"/>
            </a:xfrm>
            <a:custGeom>
              <a:avLst/>
              <a:gdLst>
                <a:gd name="T0" fmla="*/ 38 w 39"/>
                <a:gd name="T1" fmla="*/ 25 h 26"/>
                <a:gd name="T2" fmla="*/ 2 w 39"/>
                <a:gd name="T3" fmla="*/ 0 h 26"/>
                <a:gd name="T4" fmla="*/ 1 w 39"/>
                <a:gd name="T5" fmla="*/ 3 h 26"/>
                <a:gd name="T6" fmla="*/ 38 w 39"/>
                <a:gd name="T7" fmla="*/ 26 h 26"/>
                <a:gd name="T8" fmla="*/ 38 w 39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6">
                  <a:moveTo>
                    <a:pt x="38" y="25"/>
                  </a:moveTo>
                  <a:cubicBezTo>
                    <a:pt x="28" y="15"/>
                    <a:pt x="16" y="7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14" y="10"/>
                    <a:pt x="24" y="20"/>
                    <a:pt x="38" y="26"/>
                  </a:cubicBezTo>
                  <a:cubicBezTo>
                    <a:pt x="38" y="26"/>
                    <a:pt x="39" y="25"/>
                    <a:pt x="3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" name="Freeform 421"/>
            <p:cNvSpPr/>
            <p:nvPr/>
          </p:nvSpPr>
          <p:spPr bwMode="auto">
            <a:xfrm>
              <a:off x="4012043" y="1586707"/>
              <a:ext cx="79375" cy="76200"/>
            </a:xfrm>
            <a:custGeom>
              <a:avLst/>
              <a:gdLst>
                <a:gd name="T0" fmla="*/ 14 w 21"/>
                <a:gd name="T1" fmla="*/ 13 h 20"/>
                <a:gd name="T2" fmla="*/ 1 w 21"/>
                <a:gd name="T3" fmla="*/ 0 h 20"/>
                <a:gd name="T4" fmla="*/ 0 w 21"/>
                <a:gd name="T5" fmla="*/ 1 h 20"/>
                <a:gd name="T6" fmla="*/ 15 w 21"/>
                <a:gd name="T7" fmla="*/ 19 h 20"/>
                <a:gd name="T8" fmla="*/ 18 w 21"/>
                <a:gd name="T9" fmla="*/ 19 h 20"/>
                <a:gd name="T10" fmla="*/ 14 w 21"/>
                <a:gd name="T1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4" y="13"/>
                  </a:moveTo>
                  <a:cubicBezTo>
                    <a:pt x="9" y="9"/>
                    <a:pt x="5" y="5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4" y="7"/>
                    <a:pt x="8" y="16"/>
                    <a:pt x="15" y="19"/>
                  </a:cubicBezTo>
                  <a:cubicBezTo>
                    <a:pt x="16" y="20"/>
                    <a:pt x="17" y="19"/>
                    <a:pt x="18" y="19"/>
                  </a:cubicBezTo>
                  <a:cubicBezTo>
                    <a:pt x="21" y="16"/>
                    <a:pt x="15" y="14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" name="Freeform 422"/>
            <p:cNvSpPr/>
            <p:nvPr/>
          </p:nvSpPr>
          <p:spPr bwMode="auto">
            <a:xfrm>
              <a:off x="3778680" y="1388269"/>
              <a:ext cx="101600" cy="41275"/>
            </a:xfrm>
            <a:custGeom>
              <a:avLst/>
              <a:gdLst>
                <a:gd name="T0" fmla="*/ 26 w 27"/>
                <a:gd name="T1" fmla="*/ 10 h 11"/>
                <a:gd name="T2" fmla="*/ 1 w 27"/>
                <a:gd name="T3" fmla="*/ 0 h 11"/>
                <a:gd name="T4" fmla="*/ 1 w 27"/>
                <a:gd name="T5" fmla="*/ 2 h 11"/>
                <a:gd name="T6" fmla="*/ 12 w 27"/>
                <a:gd name="T7" fmla="*/ 6 h 11"/>
                <a:gd name="T8" fmla="*/ 25 w 27"/>
                <a:gd name="T9" fmla="*/ 11 h 11"/>
                <a:gd name="T10" fmla="*/ 26 w 2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26" y="10"/>
                  </a:moveTo>
                  <a:cubicBezTo>
                    <a:pt x="21" y="3"/>
                    <a:pt x="9" y="3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4" y="4"/>
                    <a:pt x="8" y="5"/>
                    <a:pt x="12" y="6"/>
                  </a:cubicBezTo>
                  <a:cubicBezTo>
                    <a:pt x="17" y="7"/>
                    <a:pt x="21" y="9"/>
                    <a:pt x="25" y="11"/>
                  </a:cubicBezTo>
                  <a:cubicBezTo>
                    <a:pt x="26" y="11"/>
                    <a:pt x="27" y="11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0" name="Freeform 423"/>
            <p:cNvSpPr/>
            <p:nvPr/>
          </p:nvSpPr>
          <p:spPr bwMode="auto">
            <a:xfrm>
              <a:off x="3831068" y="1335882"/>
              <a:ext cx="203200" cy="123825"/>
            </a:xfrm>
            <a:custGeom>
              <a:avLst/>
              <a:gdLst>
                <a:gd name="T0" fmla="*/ 53 w 54"/>
                <a:gd name="T1" fmla="*/ 31 h 33"/>
                <a:gd name="T2" fmla="*/ 29 w 54"/>
                <a:gd name="T3" fmla="*/ 12 h 33"/>
                <a:gd name="T4" fmla="*/ 0 w 54"/>
                <a:gd name="T5" fmla="*/ 2 h 33"/>
                <a:gd name="T6" fmla="*/ 0 w 54"/>
                <a:gd name="T7" fmla="*/ 3 h 33"/>
                <a:gd name="T8" fmla="*/ 24 w 54"/>
                <a:gd name="T9" fmla="*/ 14 h 33"/>
                <a:gd name="T10" fmla="*/ 41 w 54"/>
                <a:gd name="T11" fmla="*/ 24 h 33"/>
                <a:gd name="T12" fmla="*/ 51 w 54"/>
                <a:gd name="T13" fmla="*/ 33 h 33"/>
                <a:gd name="T14" fmla="*/ 53 w 54"/>
                <a:gd name="T15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33">
                  <a:moveTo>
                    <a:pt x="53" y="31"/>
                  </a:moveTo>
                  <a:cubicBezTo>
                    <a:pt x="50" y="23"/>
                    <a:pt x="35" y="17"/>
                    <a:pt x="29" y="12"/>
                  </a:cubicBezTo>
                  <a:cubicBezTo>
                    <a:pt x="22" y="7"/>
                    <a:pt x="9" y="0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8" y="8"/>
                    <a:pt x="17" y="10"/>
                    <a:pt x="24" y="14"/>
                  </a:cubicBezTo>
                  <a:cubicBezTo>
                    <a:pt x="30" y="17"/>
                    <a:pt x="36" y="20"/>
                    <a:pt x="41" y="24"/>
                  </a:cubicBezTo>
                  <a:cubicBezTo>
                    <a:pt x="44" y="27"/>
                    <a:pt x="47" y="31"/>
                    <a:pt x="51" y="33"/>
                  </a:cubicBezTo>
                  <a:cubicBezTo>
                    <a:pt x="53" y="33"/>
                    <a:pt x="54" y="32"/>
                    <a:pt x="53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1" name="Freeform 424"/>
            <p:cNvSpPr/>
            <p:nvPr/>
          </p:nvSpPr>
          <p:spPr bwMode="auto">
            <a:xfrm>
              <a:off x="3924730" y="1335882"/>
              <a:ext cx="200025" cy="123825"/>
            </a:xfrm>
            <a:custGeom>
              <a:avLst/>
              <a:gdLst>
                <a:gd name="T0" fmla="*/ 52 w 53"/>
                <a:gd name="T1" fmla="*/ 30 h 33"/>
                <a:gd name="T2" fmla="*/ 32 w 53"/>
                <a:gd name="T3" fmla="*/ 14 h 33"/>
                <a:gd name="T4" fmla="*/ 1 w 53"/>
                <a:gd name="T5" fmla="*/ 0 h 33"/>
                <a:gd name="T6" fmla="*/ 0 w 53"/>
                <a:gd name="T7" fmla="*/ 2 h 33"/>
                <a:gd name="T8" fmla="*/ 25 w 53"/>
                <a:gd name="T9" fmla="*/ 16 h 33"/>
                <a:gd name="T10" fmla="*/ 50 w 53"/>
                <a:gd name="T11" fmla="*/ 32 h 33"/>
                <a:gd name="T12" fmla="*/ 52 w 53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3">
                  <a:moveTo>
                    <a:pt x="52" y="30"/>
                  </a:moveTo>
                  <a:cubicBezTo>
                    <a:pt x="49" y="22"/>
                    <a:pt x="39" y="18"/>
                    <a:pt x="32" y="14"/>
                  </a:cubicBezTo>
                  <a:cubicBezTo>
                    <a:pt x="22" y="9"/>
                    <a:pt x="12" y="3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7" y="8"/>
                    <a:pt x="17" y="12"/>
                    <a:pt x="25" y="16"/>
                  </a:cubicBezTo>
                  <a:cubicBezTo>
                    <a:pt x="34" y="21"/>
                    <a:pt x="42" y="26"/>
                    <a:pt x="50" y="32"/>
                  </a:cubicBezTo>
                  <a:cubicBezTo>
                    <a:pt x="51" y="33"/>
                    <a:pt x="53" y="32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425"/>
            <p:cNvSpPr/>
            <p:nvPr/>
          </p:nvSpPr>
          <p:spPr bwMode="auto">
            <a:xfrm>
              <a:off x="4094593" y="1369219"/>
              <a:ext cx="101600" cy="85725"/>
            </a:xfrm>
            <a:custGeom>
              <a:avLst/>
              <a:gdLst>
                <a:gd name="T0" fmla="*/ 27 w 27"/>
                <a:gd name="T1" fmla="*/ 21 h 23"/>
                <a:gd name="T2" fmla="*/ 1 w 27"/>
                <a:gd name="T3" fmla="*/ 1 h 23"/>
                <a:gd name="T4" fmla="*/ 1 w 27"/>
                <a:gd name="T5" fmla="*/ 2 h 23"/>
                <a:gd name="T6" fmla="*/ 25 w 27"/>
                <a:gd name="T7" fmla="*/ 22 h 23"/>
                <a:gd name="T8" fmla="*/ 27 w 27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3">
                  <a:moveTo>
                    <a:pt x="27" y="21"/>
                  </a:moveTo>
                  <a:cubicBezTo>
                    <a:pt x="21" y="12"/>
                    <a:pt x="11" y="6"/>
                    <a:pt x="1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9" y="9"/>
                    <a:pt x="17" y="16"/>
                    <a:pt x="25" y="22"/>
                  </a:cubicBezTo>
                  <a:cubicBezTo>
                    <a:pt x="26" y="23"/>
                    <a:pt x="27" y="22"/>
                    <a:pt x="2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3" name="Freeform 426"/>
            <p:cNvSpPr/>
            <p:nvPr/>
          </p:nvSpPr>
          <p:spPr bwMode="auto">
            <a:xfrm>
              <a:off x="4240643" y="1496219"/>
              <a:ext cx="109538" cy="106363"/>
            </a:xfrm>
            <a:custGeom>
              <a:avLst/>
              <a:gdLst>
                <a:gd name="T0" fmla="*/ 29 w 29"/>
                <a:gd name="T1" fmla="*/ 27 h 28"/>
                <a:gd name="T2" fmla="*/ 1 w 29"/>
                <a:gd name="T3" fmla="*/ 0 h 28"/>
                <a:gd name="T4" fmla="*/ 1 w 29"/>
                <a:gd name="T5" fmla="*/ 1 h 28"/>
                <a:gd name="T6" fmla="*/ 18 w 29"/>
                <a:gd name="T7" fmla="*/ 15 h 28"/>
                <a:gd name="T8" fmla="*/ 28 w 29"/>
                <a:gd name="T9" fmla="*/ 28 h 28"/>
                <a:gd name="T10" fmla="*/ 29 w 29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8">
                  <a:moveTo>
                    <a:pt x="29" y="27"/>
                  </a:moveTo>
                  <a:cubicBezTo>
                    <a:pt x="22" y="16"/>
                    <a:pt x="14" y="6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8" y="5"/>
                    <a:pt x="13" y="9"/>
                    <a:pt x="18" y="15"/>
                  </a:cubicBezTo>
                  <a:cubicBezTo>
                    <a:pt x="21" y="19"/>
                    <a:pt x="24" y="24"/>
                    <a:pt x="28" y="28"/>
                  </a:cubicBezTo>
                  <a:cubicBezTo>
                    <a:pt x="29" y="28"/>
                    <a:pt x="29" y="28"/>
                    <a:pt x="2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4" name="Freeform 427"/>
            <p:cNvSpPr/>
            <p:nvPr/>
          </p:nvSpPr>
          <p:spPr bwMode="auto">
            <a:xfrm>
              <a:off x="4234293" y="1353344"/>
              <a:ext cx="127000" cy="106363"/>
            </a:xfrm>
            <a:custGeom>
              <a:avLst/>
              <a:gdLst>
                <a:gd name="T0" fmla="*/ 32 w 34"/>
                <a:gd name="T1" fmla="*/ 27 h 28"/>
                <a:gd name="T2" fmla="*/ 2 w 34"/>
                <a:gd name="T3" fmla="*/ 0 h 28"/>
                <a:gd name="T4" fmla="*/ 1 w 34"/>
                <a:gd name="T5" fmla="*/ 1 h 28"/>
                <a:gd name="T6" fmla="*/ 16 w 34"/>
                <a:gd name="T7" fmla="*/ 12 h 28"/>
                <a:gd name="T8" fmla="*/ 30 w 34"/>
                <a:gd name="T9" fmla="*/ 28 h 28"/>
                <a:gd name="T10" fmla="*/ 32 w 34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8">
                  <a:moveTo>
                    <a:pt x="32" y="27"/>
                  </a:moveTo>
                  <a:cubicBezTo>
                    <a:pt x="34" y="13"/>
                    <a:pt x="12" y="4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6" y="5"/>
                    <a:pt x="11" y="9"/>
                    <a:pt x="16" y="12"/>
                  </a:cubicBezTo>
                  <a:cubicBezTo>
                    <a:pt x="22" y="17"/>
                    <a:pt x="25" y="23"/>
                    <a:pt x="30" y="28"/>
                  </a:cubicBezTo>
                  <a:cubicBezTo>
                    <a:pt x="31" y="28"/>
                    <a:pt x="32" y="28"/>
                    <a:pt x="3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" name="Freeform 428"/>
            <p:cNvSpPr/>
            <p:nvPr/>
          </p:nvSpPr>
          <p:spPr bwMode="auto">
            <a:xfrm>
              <a:off x="3396093" y="1847057"/>
              <a:ext cx="360363" cy="150813"/>
            </a:xfrm>
            <a:custGeom>
              <a:avLst/>
              <a:gdLst>
                <a:gd name="T0" fmla="*/ 95 w 96"/>
                <a:gd name="T1" fmla="*/ 37 h 40"/>
                <a:gd name="T2" fmla="*/ 68 w 96"/>
                <a:gd name="T3" fmla="*/ 21 h 40"/>
                <a:gd name="T4" fmla="*/ 68 w 96"/>
                <a:gd name="T5" fmla="*/ 19 h 40"/>
                <a:gd name="T6" fmla="*/ 36 w 96"/>
                <a:gd name="T7" fmla="*/ 6 h 40"/>
                <a:gd name="T8" fmla="*/ 1 w 96"/>
                <a:gd name="T9" fmla="*/ 4 h 40"/>
                <a:gd name="T10" fmla="*/ 1 w 96"/>
                <a:gd name="T11" fmla="*/ 5 h 40"/>
                <a:gd name="T12" fmla="*/ 38 w 96"/>
                <a:gd name="T13" fmla="*/ 11 h 40"/>
                <a:gd name="T14" fmla="*/ 65 w 96"/>
                <a:gd name="T15" fmla="*/ 22 h 40"/>
                <a:gd name="T16" fmla="*/ 76 w 96"/>
                <a:gd name="T17" fmla="*/ 29 h 40"/>
                <a:gd name="T18" fmla="*/ 92 w 96"/>
                <a:gd name="T19" fmla="*/ 39 h 40"/>
                <a:gd name="T20" fmla="*/ 95 w 96"/>
                <a:gd name="T21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40">
                  <a:moveTo>
                    <a:pt x="95" y="37"/>
                  </a:moveTo>
                  <a:cubicBezTo>
                    <a:pt x="90" y="27"/>
                    <a:pt x="78" y="25"/>
                    <a:pt x="68" y="21"/>
                  </a:cubicBezTo>
                  <a:cubicBezTo>
                    <a:pt x="69" y="21"/>
                    <a:pt x="69" y="20"/>
                    <a:pt x="68" y="19"/>
                  </a:cubicBezTo>
                  <a:cubicBezTo>
                    <a:pt x="59" y="13"/>
                    <a:pt x="47" y="9"/>
                    <a:pt x="36" y="6"/>
                  </a:cubicBezTo>
                  <a:cubicBezTo>
                    <a:pt x="26" y="3"/>
                    <a:pt x="11" y="0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2" y="10"/>
                    <a:pt x="26" y="7"/>
                    <a:pt x="38" y="11"/>
                  </a:cubicBezTo>
                  <a:cubicBezTo>
                    <a:pt x="47" y="14"/>
                    <a:pt x="55" y="23"/>
                    <a:pt x="65" y="22"/>
                  </a:cubicBezTo>
                  <a:cubicBezTo>
                    <a:pt x="69" y="24"/>
                    <a:pt x="72" y="27"/>
                    <a:pt x="76" y="29"/>
                  </a:cubicBezTo>
                  <a:cubicBezTo>
                    <a:pt x="82" y="32"/>
                    <a:pt x="86" y="36"/>
                    <a:pt x="92" y="39"/>
                  </a:cubicBezTo>
                  <a:cubicBezTo>
                    <a:pt x="93" y="40"/>
                    <a:pt x="96" y="39"/>
                    <a:pt x="9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6" name="Freeform 429"/>
            <p:cNvSpPr/>
            <p:nvPr/>
          </p:nvSpPr>
          <p:spPr bwMode="auto">
            <a:xfrm>
              <a:off x="3399268" y="1783557"/>
              <a:ext cx="211138" cy="82550"/>
            </a:xfrm>
            <a:custGeom>
              <a:avLst/>
              <a:gdLst>
                <a:gd name="T0" fmla="*/ 55 w 56"/>
                <a:gd name="T1" fmla="*/ 17 h 22"/>
                <a:gd name="T2" fmla="*/ 50 w 56"/>
                <a:gd name="T3" fmla="*/ 15 h 22"/>
                <a:gd name="T4" fmla="*/ 36 w 56"/>
                <a:gd name="T5" fmla="*/ 12 h 22"/>
                <a:gd name="T6" fmla="*/ 1 w 56"/>
                <a:gd name="T7" fmla="*/ 0 h 22"/>
                <a:gd name="T8" fmla="*/ 1 w 56"/>
                <a:gd name="T9" fmla="*/ 2 h 22"/>
                <a:gd name="T10" fmla="*/ 24 w 56"/>
                <a:gd name="T11" fmla="*/ 10 h 22"/>
                <a:gd name="T12" fmla="*/ 41 w 56"/>
                <a:gd name="T13" fmla="*/ 16 h 22"/>
                <a:gd name="T14" fmla="*/ 56 w 56"/>
                <a:gd name="T15" fmla="*/ 19 h 22"/>
                <a:gd name="T16" fmla="*/ 55 w 56"/>
                <a:gd name="T17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22">
                  <a:moveTo>
                    <a:pt x="55" y="17"/>
                  </a:moveTo>
                  <a:cubicBezTo>
                    <a:pt x="54" y="17"/>
                    <a:pt x="52" y="16"/>
                    <a:pt x="50" y="15"/>
                  </a:cubicBezTo>
                  <a:cubicBezTo>
                    <a:pt x="45" y="14"/>
                    <a:pt x="40" y="13"/>
                    <a:pt x="36" y="12"/>
                  </a:cubicBezTo>
                  <a:cubicBezTo>
                    <a:pt x="24" y="8"/>
                    <a:pt x="14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9" y="3"/>
                    <a:pt x="16" y="7"/>
                    <a:pt x="24" y="10"/>
                  </a:cubicBezTo>
                  <a:cubicBezTo>
                    <a:pt x="29" y="12"/>
                    <a:pt x="36" y="13"/>
                    <a:pt x="41" y="16"/>
                  </a:cubicBezTo>
                  <a:cubicBezTo>
                    <a:pt x="43" y="17"/>
                    <a:pt x="53" y="22"/>
                    <a:pt x="56" y="19"/>
                  </a:cubicBezTo>
                  <a:cubicBezTo>
                    <a:pt x="56" y="18"/>
                    <a:pt x="56" y="17"/>
                    <a:pt x="5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7" name="Freeform 430"/>
            <p:cNvSpPr/>
            <p:nvPr/>
          </p:nvSpPr>
          <p:spPr bwMode="auto">
            <a:xfrm>
              <a:off x="3396093" y="1707357"/>
              <a:ext cx="296863" cy="176213"/>
            </a:xfrm>
            <a:custGeom>
              <a:avLst/>
              <a:gdLst>
                <a:gd name="T0" fmla="*/ 79 w 79"/>
                <a:gd name="T1" fmla="*/ 44 h 47"/>
                <a:gd name="T2" fmla="*/ 69 w 79"/>
                <a:gd name="T3" fmla="*/ 36 h 47"/>
                <a:gd name="T4" fmla="*/ 46 w 79"/>
                <a:gd name="T5" fmla="*/ 22 h 47"/>
                <a:gd name="T6" fmla="*/ 1 w 79"/>
                <a:gd name="T7" fmla="*/ 0 h 47"/>
                <a:gd name="T8" fmla="*/ 0 w 79"/>
                <a:gd name="T9" fmla="*/ 1 h 47"/>
                <a:gd name="T10" fmla="*/ 47 w 79"/>
                <a:gd name="T11" fmla="*/ 27 h 47"/>
                <a:gd name="T12" fmla="*/ 77 w 79"/>
                <a:gd name="T13" fmla="*/ 47 h 47"/>
                <a:gd name="T14" fmla="*/ 79 w 79"/>
                <a:gd name="T15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7">
                  <a:moveTo>
                    <a:pt x="79" y="44"/>
                  </a:moveTo>
                  <a:cubicBezTo>
                    <a:pt x="76" y="41"/>
                    <a:pt x="73" y="39"/>
                    <a:pt x="69" y="36"/>
                  </a:cubicBezTo>
                  <a:cubicBezTo>
                    <a:pt x="60" y="32"/>
                    <a:pt x="53" y="28"/>
                    <a:pt x="46" y="22"/>
                  </a:cubicBezTo>
                  <a:cubicBezTo>
                    <a:pt x="33" y="11"/>
                    <a:pt x="17" y="2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"/>
                    <a:pt x="32" y="16"/>
                    <a:pt x="47" y="27"/>
                  </a:cubicBezTo>
                  <a:cubicBezTo>
                    <a:pt x="57" y="33"/>
                    <a:pt x="67" y="42"/>
                    <a:pt x="77" y="47"/>
                  </a:cubicBezTo>
                  <a:cubicBezTo>
                    <a:pt x="78" y="47"/>
                    <a:pt x="79" y="46"/>
                    <a:pt x="7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8" name="Freeform 431"/>
            <p:cNvSpPr/>
            <p:nvPr/>
          </p:nvSpPr>
          <p:spPr bwMode="auto">
            <a:xfrm>
              <a:off x="3462768" y="1567657"/>
              <a:ext cx="188913" cy="131763"/>
            </a:xfrm>
            <a:custGeom>
              <a:avLst/>
              <a:gdLst>
                <a:gd name="T0" fmla="*/ 49 w 50"/>
                <a:gd name="T1" fmla="*/ 34 h 35"/>
                <a:gd name="T2" fmla="*/ 1 w 50"/>
                <a:gd name="T3" fmla="*/ 0 h 35"/>
                <a:gd name="T4" fmla="*/ 1 w 50"/>
                <a:gd name="T5" fmla="*/ 1 h 35"/>
                <a:gd name="T6" fmla="*/ 26 w 50"/>
                <a:gd name="T7" fmla="*/ 16 h 35"/>
                <a:gd name="T8" fmla="*/ 48 w 50"/>
                <a:gd name="T9" fmla="*/ 35 h 35"/>
                <a:gd name="T10" fmla="*/ 49 w 50"/>
                <a:gd name="T11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35">
                  <a:moveTo>
                    <a:pt x="49" y="34"/>
                  </a:moveTo>
                  <a:cubicBezTo>
                    <a:pt x="37" y="20"/>
                    <a:pt x="20" y="3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6"/>
                    <a:pt x="18" y="10"/>
                    <a:pt x="26" y="16"/>
                  </a:cubicBezTo>
                  <a:cubicBezTo>
                    <a:pt x="33" y="22"/>
                    <a:pt x="40" y="29"/>
                    <a:pt x="48" y="35"/>
                  </a:cubicBezTo>
                  <a:cubicBezTo>
                    <a:pt x="49" y="35"/>
                    <a:pt x="50" y="34"/>
                    <a:pt x="4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9" name="Freeform 432"/>
            <p:cNvSpPr/>
            <p:nvPr/>
          </p:nvSpPr>
          <p:spPr bwMode="auto">
            <a:xfrm>
              <a:off x="4180318" y="1575594"/>
              <a:ext cx="53975" cy="41275"/>
            </a:xfrm>
            <a:custGeom>
              <a:avLst/>
              <a:gdLst>
                <a:gd name="T0" fmla="*/ 10 w 14"/>
                <a:gd name="T1" fmla="*/ 4 h 11"/>
                <a:gd name="T2" fmla="*/ 5 w 14"/>
                <a:gd name="T3" fmla="*/ 1 h 11"/>
                <a:gd name="T4" fmla="*/ 2 w 14"/>
                <a:gd name="T5" fmla="*/ 0 h 11"/>
                <a:gd name="T6" fmla="*/ 1 w 14"/>
                <a:gd name="T7" fmla="*/ 0 h 11"/>
                <a:gd name="T8" fmla="*/ 0 w 14"/>
                <a:gd name="T9" fmla="*/ 1 h 11"/>
                <a:gd name="T10" fmla="*/ 2 w 14"/>
                <a:gd name="T11" fmla="*/ 3 h 11"/>
                <a:gd name="T12" fmla="*/ 6 w 14"/>
                <a:gd name="T13" fmla="*/ 6 h 11"/>
                <a:gd name="T14" fmla="*/ 13 w 14"/>
                <a:gd name="T15" fmla="*/ 11 h 11"/>
                <a:gd name="T16" fmla="*/ 14 w 14"/>
                <a:gd name="T17" fmla="*/ 10 h 11"/>
                <a:gd name="T18" fmla="*/ 10 w 14"/>
                <a:gd name="T1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1">
                  <a:moveTo>
                    <a:pt x="10" y="4"/>
                  </a:move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5" y="5"/>
                    <a:pt x="6" y="6"/>
                  </a:cubicBezTo>
                  <a:cubicBezTo>
                    <a:pt x="8" y="8"/>
                    <a:pt x="10" y="10"/>
                    <a:pt x="13" y="11"/>
                  </a:cubicBezTo>
                  <a:cubicBezTo>
                    <a:pt x="13" y="11"/>
                    <a:pt x="14" y="11"/>
                    <a:pt x="14" y="10"/>
                  </a:cubicBezTo>
                  <a:cubicBezTo>
                    <a:pt x="14" y="8"/>
                    <a:pt x="12" y="5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0" name="Freeform 433"/>
            <p:cNvSpPr/>
            <p:nvPr/>
          </p:nvSpPr>
          <p:spPr bwMode="auto">
            <a:xfrm>
              <a:off x="4248580" y="1621632"/>
              <a:ext cx="68263" cy="90488"/>
            </a:xfrm>
            <a:custGeom>
              <a:avLst/>
              <a:gdLst>
                <a:gd name="T0" fmla="*/ 18 w 18"/>
                <a:gd name="T1" fmla="*/ 23 h 24"/>
                <a:gd name="T2" fmla="*/ 1 w 18"/>
                <a:gd name="T3" fmla="*/ 0 h 24"/>
                <a:gd name="T4" fmla="*/ 0 w 18"/>
                <a:gd name="T5" fmla="*/ 1 h 24"/>
                <a:gd name="T6" fmla="*/ 17 w 18"/>
                <a:gd name="T7" fmla="*/ 23 h 24"/>
                <a:gd name="T8" fmla="*/ 18 w 18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6" y="13"/>
                    <a:pt x="8" y="6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7" y="8"/>
                    <a:pt x="11" y="16"/>
                    <a:pt x="17" y="23"/>
                  </a:cubicBezTo>
                  <a:cubicBezTo>
                    <a:pt x="17" y="24"/>
                    <a:pt x="18" y="23"/>
                    <a:pt x="1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" name="Freeform 434"/>
            <p:cNvSpPr/>
            <p:nvPr/>
          </p:nvSpPr>
          <p:spPr bwMode="auto">
            <a:xfrm>
              <a:off x="4339068" y="1759744"/>
              <a:ext cx="30163" cy="65088"/>
            </a:xfrm>
            <a:custGeom>
              <a:avLst/>
              <a:gdLst>
                <a:gd name="T0" fmla="*/ 8 w 8"/>
                <a:gd name="T1" fmla="*/ 15 h 17"/>
                <a:gd name="T2" fmla="*/ 1 w 8"/>
                <a:gd name="T3" fmla="*/ 1 h 17"/>
                <a:gd name="T4" fmla="*/ 0 w 8"/>
                <a:gd name="T5" fmla="*/ 1 h 17"/>
                <a:gd name="T6" fmla="*/ 2 w 8"/>
                <a:gd name="T7" fmla="*/ 9 h 17"/>
                <a:gd name="T8" fmla="*/ 4 w 8"/>
                <a:gd name="T9" fmla="*/ 16 h 17"/>
                <a:gd name="T10" fmla="*/ 8 w 8"/>
                <a:gd name="T11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7">
                  <a:moveTo>
                    <a:pt x="8" y="15"/>
                  </a:moveTo>
                  <a:cubicBezTo>
                    <a:pt x="8" y="9"/>
                    <a:pt x="3" y="6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2" y="11"/>
                    <a:pt x="3" y="14"/>
                    <a:pt x="4" y="16"/>
                  </a:cubicBezTo>
                  <a:cubicBezTo>
                    <a:pt x="5" y="17"/>
                    <a:pt x="8" y="17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" name="Freeform 435"/>
            <p:cNvSpPr/>
            <p:nvPr/>
          </p:nvSpPr>
          <p:spPr bwMode="auto">
            <a:xfrm>
              <a:off x="4234293" y="1699419"/>
              <a:ext cx="58738" cy="71438"/>
            </a:xfrm>
            <a:custGeom>
              <a:avLst/>
              <a:gdLst>
                <a:gd name="T0" fmla="*/ 16 w 16"/>
                <a:gd name="T1" fmla="*/ 17 h 19"/>
                <a:gd name="T2" fmla="*/ 2 w 16"/>
                <a:gd name="T3" fmla="*/ 1 h 19"/>
                <a:gd name="T4" fmla="*/ 1 w 16"/>
                <a:gd name="T5" fmla="*/ 2 h 19"/>
                <a:gd name="T6" fmla="*/ 15 w 16"/>
                <a:gd name="T7" fmla="*/ 18 h 19"/>
                <a:gd name="T8" fmla="*/ 16 w 16"/>
                <a:gd name="T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6" y="17"/>
                  </a:moveTo>
                  <a:cubicBezTo>
                    <a:pt x="14" y="10"/>
                    <a:pt x="8" y="4"/>
                    <a:pt x="2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7" y="6"/>
                    <a:pt x="10" y="13"/>
                    <a:pt x="15" y="18"/>
                  </a:cubicBezTo>
                  <a:cubicBezTo>
                    <a:pt x="16" y="19"/>
                    <a:pt x="16" y="18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" name="Freeform 436"/>
            <p:cNvSpPr/>
            <p:nvPr/>
          </p:nvSpPr>
          <p:spPr bwMode="auto">
            <a:xfrm>
              <a:off x="4327955" y="1839119"/>
              <a:ext cx="41275" cy="98425"/>
            </a:xfrm>
            <a:custGeom>
              <a:avLst/>
              <a:gdLst>
                <a:gd name="T0" fmla="*/ 10 w 11"/>
                <a:gd name="T1" fmla="*/ 25 h 26"/>
                <a:gd name="T2" fmla="*/ 1 w 11"/>
                <a:gd name="T3" fmla="*/ 1 h 26"/>
                <a:gd name="T4" fmla="*/ 0 w 11"/>
                <a:gd name="T5" fmla="*/ 2 h 26"/>
                <a:gd name="T6" fmla="*/ 9 w 11"/>
                <a:gd name="T7" fmla="*/ 25 h 26"/>
                <a:gd name="T8" fmla="*/ 10 w 11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6">
                  <a:moveTo>
                    <a:pt x="10" y="25"/>
                  </a:moveTo>
                  <a:cubicBezTo>
                    <a:pt x="11" y="16"/>
                    <a:pt x="6" y="8"/>
                    <a:pt x="1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3" y="9"/>
                    <a:pt x="3" y="19"/>
                    <a:pt x="9" y="25"/>
                  </a:cubicBezTo>
                  <a:cubicBezTo>
                    <a:pt x="9" y="26"/>
                    <a:pt x="10" y="26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" name="Freeform 437"/>
            <p:cNvSpPr/>
            <p:nvPr/>
          </p:nvSpPr>
          <p:spPr bwMode="auto">
            <a:xfrm>
              <a:off x="4383518" y="1978819"/>
              <a:ext cx="30163" cy="60325"/>
            </a:xfrm>
            <a:custGeom>
              <a:avLst/>
              <a:gdLst>
                <a:gd name="T0" fmla="*/ 6 w 8"/>
                <a:gd name="T1" fmla="*/ 8 h 16"/>
                <a:gd name="T2" fmla="*/ 2 w 8"/>
                <a:gd name="T3" fmla="*/ 0 h 16"/>
                <a:gd name="T4" fmla="*/ 1 w 8"/>
                <a:gd name="T5" fmla="*/ 1 h 16"/>
                <a:gd name="T6" fmla="*/ 3 w 8"/>
                <a:gd name="T7" fmla="*/ 9 h 16"/>
                <a:gd name="T8" fmla="*/ 6 w 8"/>
                <a:gd name="T9" fmla="*/ 15 h 16"/>
                <a:gd name="T10" fmla="*/ 7 w 8"/>
                <a:gd name="T11" fmla="*/ 15 h 16"/>
                <a:gd name="T12" fmla="*/ 6 w 8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6" y="8"/>
                  </a:moveTo>
                  <a:cubicBezTo>
                    <a:pt x="5" y="6"/>
                    <a:pt x="4" y="3"/>
                    <a:pt x="2" y="0"/>
                  </a:cubicBezTo>
                  <a:cubicBezTo>
                    <a:pt x="2" y="0"/>
                    <a:pt x="0" y="0"/>
                    <a:pt x="1" y="1"/>
                  </a:cubicBezTo>
                  <a:cubicBezTo>
                    <a:pt x="2" y="4"/>
                    <a:pt x="3" y="6"/>
                    <a:pt x="3" y="9"/>
                  </a:cubicBezTo>
                  <a:cubicBezTo>
                    <a:pt x="4" y="11"/>
                    <a:pt x="4" y="14"/>
                    <a:pt x="6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8" y="13"/>
                    <a:pt x="7" y="10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" name="Freeform 438"/>
            <p:cNvSpPr/>
            <p:nvPr/>
          </p:nvSpPr>
          <p:spPr bwMode="auto">
            <a:xfrm>
              <a:off x="4500993" y="1970882"/>
              <a:ext cx="36513" cy="63500"/>
            </a:xfrm>
            <a:custGeom>
              <a:avLst/>
              <a:gdLst>
                <a:gd name="T0" fmla="*/ 8 w 10"/>
                <a:gd name="T1" fmla="*/ 7 h 17"/>
                <a:gd name="T2" fmla="*/ 1 w 10"/>
                <a:gd name="T3" fmla="*/ 0 h 17"/>
                <a:gd name="T4" fmla="*/ 1 w 10"/>
                <a:gd name="T5" fmla="*/ 0 h 17"/>
                <a:gd name="T6" fmla="*/ 4 w 10"/>
                <a:gd name="T7" fmla="*/ 9 h 17"/>
                <a:gd name="T8" fmla="*/ 7 w 10"/>
                <a:gd name="T9" fmla="*/ 17 h 17"/>
                <a:gd name="T10" fmla="*/ 8 w 10"/>
                <a:gd name="T11" fmla="*/ 17 h 17"/>
                <a:gd name="T12" fmla="*/ 8 w 10"/>
                <a:gd name="T13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7">
                  <a:moveTo>
                    <a:pt x="8" y="7"/>
                  </a:moveTo>
                  <a:cubicBezTo>
                    <a:pt x="7" y="4"/>
                    <a:pt x="5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2" y="3"/>
                    <a:pt x="3" y="6"/>
                    <a:pt x="4" y="9"/>
                  </a:cubicBezTo>
                  <a:cubicBezTo>
                    <a:pt x="4" y="11"/>
                    <a:pt x="5" y="15"/>
                    <a:pt x="7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0" y="14"/>
                    <a:pt x="8" y="10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" name="Freeform 439"/>
            <p:cNvSpPr/>
            <p:nvPr/>
          </p:nvSpPr>
          <p:spPr bwMode="auto">
            <a:xfrm>
              <a:off x="4489880" y="1312069"/>
              <a:ext cx="28575" cy="71438"/>
            </a:xfrm>
            <a:custGeom>
              <a:avLst/>
              <a:gdLst>
                <a:gd name="T0" fmla="*/ 8 w 8"/>
                <a:gd name="T1" fmla="*/ 18 h 19"/>
                <a:gd name="T2" fmla="*/ 6 w 8"/>
                <a:gd name="T3" fmla="*/ 10 h 19"/>
                <a:gd name="T4" fmla="*/ 2 w 8"/>
                <a:gd name="T5" fmla="*/ 1 h 19"/>
                <a:gd name="T6" fmla="*/ 0 w 8"/>
                <a:gd name="T7" fmla="*/ 2 h 19"/>
                <a:gd name="T8" fmla="*/ 3 w 8"/>
                <a:gd name="T9" fmla="*/ 10 h 19"/>
                <a:gd name="T10" fmla="*/ 7 w 8"/>
                <a:gd name="T11" fmla="*/ 18 h 19"/>
                <a:gd name="T12" fmla="*/ 8 w 8"/>
                <a:gd name="T1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8" y="18"/>
                  </a:moveTo>
                  <a:cubicBezTo>
                    <a:pt x="8" y="15"/>
                    <a:pt x="7" y="13"/>
                    <a:pt x="6" y="10"/>
                  </a:cubicBezTo>
                  <a:cubicBezTo>
                    <a:pt x="5" y="7"/>
                    <a:pt x="3" y="4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7"/>
                    <a:pt x="3" y="10"/>
                  </a:cubicBezTo>
                  <a:cubicBezTo>
                    <a:pt x="4" y="13"/>
                    <a:pt x="5" y="16"/>
                    <a:pt x="7" y="18"/>
                  </a:cubicBezTo>
                  <a:cubicBezTo>
                    <a:pt x="7" y="19"/>
                    <a:pt x="8" y="19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" name="Freeform 440"/>
            <p:cNvSpPr/>
            <p:nvPr/>
          </p:nvSpPr>
          <p:spPr bwMode="auto">
            <a:xfrm>
              <a:off x="4559730" y="1372394"/>
              <a:ext cx="30163" cy="71438"/>
            </a:xfrm>
            <a:custGeom>
              <a:avLst/>
              <a:gdLst>
                <a:gd name="T0" fmla="*/ 7 w 8"/>
                <a:gd name="T1" fmla="*/ 18 h 19"/>
                <a:gd name="T2" fmla="*/ 6 w 8"/>
                <a:gd name="T3" fmla="*/ 10 h 19"/>
                <a:gd name="T4" fmla="*/ 2 w 8"/>
                <a:gd name="T5" fmla="*/ 1 h 19"/>
                <a:gd name="T6" fmla="*/ 1 w 8"/>
                <a:gd name="T7" fmla="*/ 2 h 19"/>
                <a:gd name="T8" fmla="*/ 3 w 8"/>
                <a:gd name="T9" fmla="*/ 11 h 19"/>
                <a:gd name="T10" fmla="*/ 6 w 8"/>
                <a:gd name="T11" fmla="*/ 19 h 19"/>
                <a:gd name="T12" fmla="*/ 7 w 8"/>
                <a:gd name="T1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7" y="18"/>
                  </a:moveTo>
                  <a:cubicBezTo>
                    <a:pt x="8" y="15"/>
                    <a:pt x="7" y="13"/>
                    <a:pt x="6" y="10"/>
                  </a:cubicBezTo>
                  <a:cubicBezTo>
                    <a:pt x="5" y="7"/>
                    <a:pt x="3" y="4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2" y="5"/>
                    <a:pt x="2" y="8"/>
                    <a:pt x="3" y="11"/>
                  </a:cubicBezTo>
                  <a:cubicBezTo>
                    <a:pt x="3" y="14"/>
                    <a:pt x="4" y="17"/>
                    <a:pt x="6" y="19"/>
                  </a:cubicBezTo>
                  <a:cubicBezTo>
                    <a:pt x="6" y="19"/>
                    <a:pt x="7" y="19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" name="Freeform 441"/>
            <p:cNvSpPr/>
            <p:nvPr/>
          </p:nvSpPr>
          <p:spPr bwMode="auto">
            <a:xfrm>
              <a:off x="4762930" y="1234282"/>
              <a:ext cx="19050" cy="107950"/>
            </a:xfrm>
            <a:custGeom>
              <a:avLst/>
              <a:gdLst>
                <a:gd name="T0" fmla="*/ 4 w 5"/>
                <a:gd name="T1" fmla="*/ 14 h 29"/>
                <a:gd name="T2" fmla="*/ 1 w 5"/>
                <a:gd name="T3" fmla="*/ 1 h 29"/>
                <a:gd name="T4" fmla="*/ 0 w 5"/>
                <a:gd name="T5" fmla="*/ 1 h 29"/>
                <a:gd name="T6" fmla="*/ 1 w 5"/>
                <a:gd name="T7" fmla="*/ 14 h 29"/>
                <a:gd name="T8" fmla="*/ 2 w 5"/>
                <a:gd name="T9" fmla="*/ 28 h 29"/>
                <a:gd name="T10" fmla="*/ 3 w 5"/>
                <a:gd name="T11" fmla="*/ 28 h 29"/>
                <a:gd name="T12" fmla="*/ 4 w 5"/>
                <a:gd name="T1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9">
                  <a:moveTo>
                    <a:pt x="4" y="14"/>
                  </a:moveTo>
                  <a:cubicBezTo>
                    <a:pt x="4" y="9"/>
                    <a:pt x="3" y="5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5"/>
                    <a:pt x="1" y="10"/>
                    <a:pt x="1" y="14"/>
                  </a:cubicBezTo>
                  <a:cubicBezTo>
                    <a:pt x="1" y="19"/>
                    <a:pt x="1" y="24"/>
                    <a:pt x="2" y="28"/>
                  </a:cubicBezTo>
                  <a:cubicBezTo>
                    <a:pt x="2" y="29"/>
                    <a:pt x="3" y="29"/>
                    <a:pt x="3" y="28"/>
                  </a:cubicBezTo>
                  <a:cubicBezTo>
                    <a:pt x="4" y="23"/>
                    <a:pt x="5" y="19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" name="Freeform 442"/>
            <p:cNvSpPr/>
            <p:nvPr/>
          </p:nvSpPr>
          <p:spPr bwMode="auto">
            <a:xfrm>
              <a:off x="4778805" y="1353344"/>
              <a:ext cx="49213" cy="139700"/>
            </a:xfrm>
            <a:custGeom>
              <a:avLst/>
              <a:gdLst>
                <a:gd name="T0" fmla="*/ 12 w 13"/>
                <a:gd name="T1" fmla="*/ 34 h 37"/>
                <a:gd name="T2" fmla="*/ 10 w 13"/>
                <a:gd name="T3" fmla="*/ 28 h 37"/>
                <a:gd name="T4" fmla="*/ 7 w 13"/>
                <a:gd name="T5" fmla="*/ 17 h 37"/>
                <a:gd name="T6" fmla="*/ 1 w 13"/>
                <a:gd name="T7" fmla="*/ 1 h 37"/>
                <a:gd name="T8" fmla="*/ 0 w 13"/>
                <a:gd name="T9" fmla="*/ 1 h 37"/>
                <a:gd name="T10" fmla="*/ 3 w 13"/>
                <a:gd name="T11" fmla="*/ 22 h 37"/>
                <a:gd name="T12" fmla="*/ 10 w 13"/>
                <a:gd name="T13" fmla="*/ 36 h 37"/>
                <a:gd name="T14" fmla="*/ 12 w 13"/>
                <a:gd name="T15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7">
                  <a:moveTo>
                    <a:pt x="12" y="34"/>
                  </a:moveTo>
                  <a:cubicBezTo>
                    <a:pt x="12" y="32"/>
                    <a:pt x="11" y="30"/>
                    <a:pt x="10" y="28"/>
                  </a:cubicBezTo>
                  <a:cubicBezTo>
                    <a:pt x="8" y="24"/>
                    <a:pt x="8" y="21"/>
                    <a:pt x="7" y="17"/>
                  </a:cubicBezTo>
                  <a:cubicBezTo>
                    <a:pt x="6" y="11"/>
                    <a:pt x="4" y="6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2" y="8"/>
                    <a:pt x="2" y="15"/>
                    <a:pt x="3" y="22"/>
                  </a:cubicBezTo>
                  <a:cubicBezTo>
                    <a:pt x="4" y="27"/>
                    <a:pt x="5" y="34"/>
                    <a:pt x="10" y="36"/>
                  </a:cubicBezTo>
                  <a:cubicBezTo>
                    <a:pt x="11" y="37"/>
                    <a:pt x="13" y="36"/>
                    <a:pt x="1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Freeform 443"/>
            <p:cNvSpPr/>
            <p:nvPr/>
          </p:nvSpPr>
          <p:spPr bwMode="auto">
            <a:xfrm>
              <a:off x="4804205" y="1215232"/>
              <a:ext cx="15875" cy="49213"/>
            </a:xfrm>
            <a:custGeom>
              <a:avLst/>
              <a:gdLst>
                <a:gd name="T0" fmla="*/ 1 w 4"/>
                <a:gd name="T1" fmla="*/ 1 h 13"/>
                <a:gd name="T2" fmla="*/ 0 w 4"/>
                <a:gd name="T3" fmla="*/ 1 h 13"/>
                <a:gd name="T4" fmla="*/ 1 w 4"/>
                <a:gd name="T5" fmla="*/ 12 h 13"/>
                <a:gd name="T6" fmla="*/ 2 w 4"/>
                <a:gd name="T7" fmla="*/ 12 h 13"/>
                <a:gd name="T8" fmla="*/ 1 w 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1" y="1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1" y="9"/>
                    <a:pt x="1" y="12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3" y="9"/>
                    <a:pt x="4" y="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" name="Freeform 444"/>
            <p:cNvSpPr/>
            <p:nvPr/>
          </p:nvSpPr>
          <p:spPr bwMode="auto">
            <a:xfrm>
              <a:off x="4812143" y="1312069"/>
              <a:ext cx="38100" cy="120650"/>
            </a:xfrm>
            <a:custGeom>
              <a:avLst/>
              <a:gdLst>
                <a:gd name="T0" fmla="*/ 10 w 10"/>
                <a:gd name="T1" fmla="*/ 32 h 32"/>
                <a:gd name="T2" fmla="*/ 7 w 10"/>
                <a:gd name="T3" fmla="*/ 18 h 32"/>
                <a:gd name="T4" fmla="*/ 1 w 10"/>
                <a:gd name="T5" fmla="*/ 1 h 32"/>
                <a:gd name="T6" fmla="*/ 0 w 10"/>
                <a:gd name="T7" fmla="*/ 1 h 32"/>
                <a:gd name="T8" fmla="*/ 2 w 10"/>
                <a:gd name="T9" fmla="*/ 18 h 32"/>
                <a:gd name="T10" fmla="*/ 8 w 10"/>
                <a:gd name="T11" fmla="*/ 32 h 32"/>
                <a:gd name="T12" fmla="*/ 10 w 10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2">
                  <a:moveTo>
                    <a:pt x="10" y="32"/>
                  </a:moveTo>
                  <a:cubicBezTo>
                    <a:pt x="10" y="27"/>
                    <a:pt x="9" y="23"/>
                    <a:pt x="7" y="18"/>
                  </a:cubicBezTo>
                  <a:cubicBezTo>
                    <a:pt x="5" y="13"/>
                    <a:pt x="2" y="7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7"/>
                    <a:pt x="1" y="13"/>
                    <a:pt x="2" y="18"/>
                  </a:cubicBezTo>
                  <a:cubicBezTo>
                    <a:pt x="3" y="23"/>
                    <a:pt x="5" y="28"/>
                    <a:pt x="8" y="32"/>
                  </a:cubicBezTo>
                  <a:cubicBezTo>
                    <a:pt x="9" y="32"/>
                    <a:pt x="9" y="32"/>
                    <a:pt x="1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2" name="Freeform 445"/>
            <p:cNvSpPr/>
            <p:nvPr/>
          </p:nvSpPr>
          <p:spPr bwMode="auto">
            <a:xfrm>
              <a:off x="4850243" y="1448594"/>
              <a:ext cx="44450" cy="157163"/>
            </a:xfrm>
            <a:custGeom>
              <a:avLst/>
              <a:gdLst>
                <a:gd name="T0" fmla="*/ 8 w 12"/>
                <a:gd name="T1" fmla="*/ 23 h 42"/>
                <a:gd name="T2" fmla="*/ 2 w 12"/>
                <a:gd name="T3" fmla="*/ 1 h 42"/>
                <a:gd name="T4" fmla="*/ 1 w 12"/>
                <a:gd name="T5" fmla="*/ 1 h 42"/>
                <a:gd name="T6" fmla="*/ 4 w 12"/>
                <a:gd name="T7" fmla="*/ 25 h 42"/>
                <a:gd name="T8" fmla="*/ 4 w 12"/>
                <a:gd name="T9" fmla="*/ 37 h 42"/>
                <a:gd name="T10" fmla="*/ 6 w 12"/>
                <a:gd name="T11" fmla="*/ 41 h 42"/>
                <a:gd name="T12" fmla="*/ 8 w 12"/>
                <a:gd name="T13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2">
                  <a:moveTo>
                    <a:pt x="8" y="23"/>
                  </a:moveTo>
                  <a:cubicBezTo>
                    <a:pt x="7" y="15"/>
                    <a:pt x="5" y="8"/>
                    <a:pt x="2" y="1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3" y="8"/>
                    <a:pt x="3" y="17"/>
                    <a:pt x="4" y="25"/>
                  </a:cubicBezTo>
                  <a:cubicBezTo>
                    <a:pt x="4" y="29"/>
                    <a:pt x="5" y="33"/>
                    <a:pt x="4" y="37"/>
                  </a:cubicBezTo>
                  <a:cubicBezTo>
                    <a:pt x="4" y="38"/>
                    <a:pt x="3" y="42"/>
                    <a:pt x="6" y="41"/>
                  </a:cubicBezTo>
                  <a:cubicBezTo>
                    <a:pt x="12" y="39"/>
                    <a:pt x="9" y="26"/>
                    <a:pt x="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3" name="Freeform 446"/>
            <p:cNvSpPr/>
            <p:nvPr/>
          </p:nvSpPr>
          <p:spPr bwMode="auto">
            <a:xfrm>
              <a:off x="5112180" y="1316832"/>
              <a:ext cx="26988" cy="79375"/>
            </a:xfrm>
            <a:custGeom>
              <a:avLst/>
              <a:gdLst>
                <a:gd name="T0" fmla="*/ 3 w 7"/>
                <a:gd name="T1" fmla="*/ 1 h 21"/>
                <a:gd name="T2" fmla="*/ 1 w 7"/>
                <a:gd name="T3" fmla="*/ 2 h 21"/>
                <a:gd name="T4" fmla="*/ 1 w 7"/>
                <a:gd name="T5" fmla="*/ 11 h 21"/>
                <a:gd name="T6" fmla="*/ 0 w 7"/>
                <a:gd name="T7" fmla="*/ 20 h 21"/>
                <a:gd name="T8" fmla="*/ 2 w 7"/>
                <a:gd name="T9" fmla="*/ 20 h 21"/>
                <a:gd name="T10" fmla="*/ 3 w 7"/>
                <a:gd name="T1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3" y="1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1" y="5"/>
                    <a:pt x="2" y="8"/>
                    <a:pt x="1" y="11"/>
                  </a:cubicBezTo>
                  <a:cubicBezTo>
                    <a:pt x="1" y="14"/>
                    <a:pt x="0" y="17"/>
                    <a:pt x="0" y="20"/>
                  </a:cubicBezTo>
                  <a:cubicBezTo>
                    <a:pt x="0" y="21"/>
                    <a:pt x="1" y="21"/>
                    <a:pt x="2" y="20"/>
                  </a:cubicBezTo>
                  <a:cubicBezTo>
                    <a:pt x="6" y="16"/>
                    <a:pt x="7" y="6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4" name="Freeform 447"/>
            <p:cNvSpPr/>
            <p:nvPr/>
          </p:nvSpPr>
          <p:spPr bwMode="auto">
            <a:xfrm>
              <a:off x="5064555" y="1437482"/>
              <a:ext cx="55563" cy="225425"/>
            </a:xfrm>
            <a:custGeom>
              <a:avLst/>
              <a:gdLst>
                <a:gd name="T0" fmla="*/ 8 w 15"/>
                <a:gd name="T1" fmla="*/ 34 h 60"/>
                <a:gd name="T2" fmla="*/ 15 w 15"/>
                <a:gd name="T3" fmla="*/ 2 h 60"/>
                <a:gd name="T4" fmla="*/ 13 w 15"/>
                <a:gd name="T5" fmla="*/ 2 h 60"/>
                <a:gd name="T6" fmla="*/ 5 w 15"/>
                <a:gd name="T7" fmla="*/ 33 h 60"/>
                <a:gd name="T8" fmla="*/ 0 w 15"/>
                <a:gd name="T9" fmla="*/ 59 h 60"/>
                <a:gd name="T10" fmla="*/ 2 w 15"/>
                <a:gd name="T11" fmla="*/ 59 h 60"/>
                <a:gd name="T12" fmla="*/ 8 w 15"/>
                <a:gd name="T1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0">
                  <a:moveTo>
                    <a:pt x="8" y="34"/>
                  </a:moveTo>
                  <a:cubicBezTo>
                    <a:pt x="12" y="23"/>
                    <a:pt x="14" y="13"/>
                    <a:pt x="15" y="2"/>
                  </a:cubicBezTo>
                  <a:cubicBezTo>
                    <a:pt x="15" y="0"/>
                    <a:pt x="13" y="0"/>
                    <a:pt x="13" y="2"/>
                  </a:cubicBezTo>
                  <a:cubicBezTo>
                    <a:pt x="11" y="12"/>
                    <a:pt x="6" y="22"/>
                    <a:pt x="5" y="33"/>
                  </a:cubicBezTo>
                  <a:cubicBezTo>
                    <a:pt x="4" y="41"/>
                    <a:pt x="2" y="50"/>
                    <a:pt x="0" y="59"/>
                  </a:cubicBezTo>
                  <a:cubicBezTo>
                    <a:pt x="0" y="60"/>
                    <a:pt x="2" y="60"/>
                    <a:pt x="2" y="59"/>
                  </a:cubicBezTo>
                  <a:cubicBezTo>
                    <a:pt x="6" y="51"/>
                    <a:pt x="5" y="42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5" name="Freeform 448"/>
            <p:cNvSpPr/>
            <p:nvPr/>
          </p:nvSpPr>
          <p:spPr bwMode="auto">
            <a:xfrm>
              <a:off x="5551918" y="1883569"/>
              <a:ext cx="30163" cy="60325"/>
            </a:xfrm>
            <a:custGeom>
              <a:avLst/>
              <a:gdLst>
                <a:gd name="T0" fmla="*/ 8 w 8"/>
                <a:gd name="T1" fmla="*/ 6 h 16"/>
                <a:gd name="T2" fmla="*/ 7 w 8"/>
                <a:gd name="T3" fmla="*/ 1 h 16"/>
                <a:gd name="T4" fmla="*/ 5 w 8"/>
                <a:gd name="T5" fmla="*/ 1 h 16"/>
                <a:gd name="T6" fmla="*/ 4 w 8"/>
                <a:gd name="T7" fmla="*/ 3 h 16"/>
                <a:gd name="T8" fmla="*/ 3 w 8"/>
                <a:gd name="T9" fmla="*/ 7 h 16"/>
                <a:gd name="T10" fmla="*/ 1 w 8"/>
                <a:gd name="T11" fmla="*/ 16 h 16"/>
                <a:gd name="T12" fmla="*/ 2 w 8"/>
                <a:gd name="T13" fmla="*/ 16 h 16"/>
                <a:gd name="T14" fmla="*/ 8 w 8"/>
                <a:gd name="T15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8" y="6"/>
                  </a:moveTo>
                  <a:cubicBezTo>
                    <a:pt x="8" y="5"/>
                    <a:pt x="8" y="3"/>
                    <a:pt x="7" y="1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5" y="1"/>
                    <a:pt x="4" y="2"/>
                    <a:pt x="4" y="3"/>
                  </a:cubicBezTo>
                  <a:cubicBezTo>
                    <a:pt x="4" y="4"/>
                    <a:pt x="4" y="6"/>
                    <a:pt x="3" y="7"/>
                  </a:cubicBezTo>
                  <a:cubicBezTo>
                    <a:pt x="2" y="10"/>
                    <a:pt x="0" y="13"/>
                    <a:pt x="1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6" y="15"/>
                    <a:pt x="7" y="9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6" name="Freeform 449"/>
            <p:cNvSpPr/>
            <p:nvPr/>
          </p:nvSpPr>
          <p:spPr bwMode="auto">
            <a:xfrm>
              <a:off x="5521755" y="1970882"/>
              <a:ext cx="49213" cy="79375"/>
            </a:xfrm>
            <a:custGeom>
              <a:avLst/>
              <a:gdLst>
                <a:gd name="T0" fmla="*/ 13 w 13"/>
                <a:gd name="T1" fmla="*/ 3 h 21"/>
                <a:gd name="T2" fmla="*/ 9 w 13"/>
                <a:gd name="T3" fmla="*/ 2 h 21"/>
                <a:gd name="T4" fmla="*/ 3 w 13"/>
                <a:gd name="T5" fmla="*/ 13 h 21"/>
                <a:gd name="T6" fmla="*/ 0 w 13"/>
                <a:gd name="T7" fmla="*/ 20 h 21"/>
                <a:gd name="T8" fmla="*/ 1 w 13"/>
                <a:gd name="T9" fmla="*/ 21 h 21"/>
                <a:gd name="T10" fmla="*/ 13 w 13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13" y="3"/>
                  </a:moveTo>
                  <a:cubicBezTo>
                    <a:pt x="13" y="1"/>
                    <a:pt x="10" y="0"/>
                    <a:pt x="9" y="2"/>
                  </a:cubicBezTo>
                  <a:cubicBezTo>
                    <a:pt x="8" y="6"/>
                    <a:pt x="6" y="9"/>
                    <a:pt x="3" y="13"/>
                  </a:cubicBezTo>
                  <a:cubicBezTo>
                    <a:pt x="2" y="15"/>
                    <a:pt x="0" y="17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8" y="20"/>
                    <a:pt x="11" y="9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7" name="Freeform 450"/>
            <p:cNvSpPr/>
            <p:nvPr/>
          </p:nvSpPr>
          <p:spPr bwMode="auto">
            <a:xfrm>
              <a:off x="5147105" y="3004344"/>
              <a:ext cx="66675" cy="46038"/>
            </a:xfrm>
            <a:custGeom>
              <a:avLst/>
              <a:gdLst>
                <a:gd name="T0" fmla="*/ 16 w 18"/>
                <a:gd name="T1" fmla="*/ 1 h 12"/>
                <a:gd name="T2" fmla="*/ 8 w 18"/>
                <a:gd name="T3" fmla="*/ 4 h 12"/>
                <a:gd name="T4" fmla="*/ 1 w 18"/>
                <a:gd name="T5" fmla="*/ 8 h 12"/>
                <a:gd name="T6" fmla="*/ 1 w 18"/>
                <a:gd name="T7" fmla="*/ 11 h 12"/>
                <a:gd name="T8" fmla="*/ 10 w 18"/>
                <a:gd name="T9" fmla="*/ 9 h 12"/>
                <a:gd name="T10" fmla="*/ 17 w 18"/>
                <a:gd name="T11" fmla="*/ 2 h 12"/>
                <a:gd name="T12" fmla="*/ 16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6" y="1"/>
                  </a:moveTo>
                  <a:cubicBezTo>
                    <a:pt x="13" y="2"/>
                    <a:pt x="11" y="3"/>
                    <a:pt x="8" y="4"/>
                  </a:cubicBezTo>
                  <a:cubicBezTo>
                    <a:pt x="6" y="6"/>
                    <a:pt x="3" y="6"/>
                    <a:pt x="1" y="8"/>
                  </a:cubicBezTo>
                  <a:cubicBezTo>
                    <a:pt x="0" y="8"/>
                    <a:pt x="0" y="10"/>
                    <a:pt x="1" y="11"/>
                  </a:cubicBezTo>
                  <a:cubicBezTo>
                    <a:pt x="4" y="12"/>
                    <a:pt x="8" y="10"/>
                    <a:pt x="10" y="9"/>
                  </a:cubicBezTo>
                  <a:cubicBezTo>
                    <a:pt x="13" y="7"/>
                    <a:pt x="15" y="5"/>
                    <a:pt x="17" y="2"/>
                  </a:cubicBezTo>
                  <a:cubicBezTo>
                    <a:pt x="18" y="1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8" name="Freeform 451"/>
            <p:cNvSpPr/>
            <p:nvPr/>
          </p:nvSpPr>
          <p:spPr bwMode="auto">
            <a:xfrm>
              <a:off x="5240768" y="2910682"/>
              <a:ext cx="115888" cy="76200"/>
            </a:xfrm>
            <a:custGeom>
              <a:avLst/>
              <a:gdLst>
                <a:gd name="T0" fmla="*/ 29 w 31"/>
                <a:gd name="T1" fmla="*/ 1 h 20"/>
                <a:gd name="T2" fmla="*/ 23 w 31"/>
                <a:gd name="T3" fmla="*/ 3 h 20"/>
                <a:gd name="T4" fmla="*/ 23 w 31"/>
                <a:gd name="T5" fmla="*/ 3 h 20"/>
                <a:gd name="T6" fmla="*/ 23 w 31"/>
                <a:gd name="T7" fmla="*/ 3 h 20"/>
                <a:gd name="T8" fmla="*/ 22 w 31"/>
                <a:gd name="T9" fmla="*/ 2 h 20"/>
                <a:gd name="T10" fmla="*/ 18 w 31"/>
                <a:gd name="T11" fmla="*/ 5 h 20"/>
                <a:gd name="T12" fmla="*/ 17 w 31"/>
                <a:gd name="T13" fmla="*/ 6 h 20"/>
                <a:gd name="T14" fmla="*/ 17 w 31"/>
                <a:gd name="T15" fmla="*/ 6 h 20"/>
                <a:gd name="T16" fmla="*/ 8 w 31"/>
                <a:gd name="T17" fmla="*/ 11 h 20"/>
                <a:gd name="T18" fmla="*/ 1 w 31"/>
                <a:gd name="T19" fmla="*/ 19 h 20"/>
                <a:gd name="T20" fmla="*/ 2 w 31"/>
                <a:gd name="T21" fmla="*/ 20 h 20"/>
                <a:gd name="T22" fmla="*/ 7 w 31"/>
                <a:gd name="T23" fmla="*/ 18 h 20"/>
                <a:gd name="T24" fmla="*/ 15 w 31"/>
                <a:gd name="T25" fmla="*/ 13 h 20"/>
                <a:gd name="T26" fmla="*/ 20 w 31"/>
                <a:gd name="T27" fmla="*/ 9 h 20"/>
                <a:gd name="T28" fmla="*/ 25 w 31"/>
                <a:gd name="T29" fmla="*/ 7 h 20"/>
                <a:gd name="T30" fmla="*/ 31 w 31"/>
                <a:gd name="T31" fmla="*/ 2 h 20"/>
                <a:gd name="T32" fmla="*/ 29 w 31"/>
                <a:gd name="T3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0">
                  <a:moveTo>
                    <a:pt x="29" y="1"/>
                  </a:moveTo>
                  <a:cubicBezTo>
                    <a:pt x="27" y="2"/>
                    <a:pt x="25" y="2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3" y="2"/>
                    <a:pt x="22" y="2"/>
                  </a:cubicBezTo>
                  <a:cubicBezTo>
                    <a:pt x="21" y="3"/>
                    <a:pt x="20" y="4"/>
                    <a:pt x="18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4" y="8"/>
                    <a:pt x="11" y="9"/>
                    <a:pt x="8" y="11"/>
                  </a:cubicBezTo>
                  <a:cubicBezTo>
                    <a:pt x="6" y="12"/>
                    <a:pt x="0" y="15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4" y="20"/>
                    <a:pt x="5" y="19"/>
                    <a:pt x="7" y="18"/>
                  </a:cubicBezTo>
                  <a:cubicBezTo>
                    <a:pt x="9" y="16"/>
                    <a:pt x="12" y="15"/>
                    <a:pt x="15" y="13"/>
                  </a:cubicBezTo>
                  <a:cubicBezTo>
                    <a:pt x="17" y="12"/>
                    <a:pt x="19" y="11"/>
                    <a:pt x="20" y="9"/>
                  </a:cubicBezTo>
                  <a:cubicBezTo>
                    <a:pt x="22" y="9"/>
                    <a:pt x="24" y="8"/>
                    <a:pt x="25" y="7"/>
                  </a:cubicBezTo>
                  <a:cubicBezTo>
                    <a:pt x="28" y="6"/>
                    <a:pt x="29" y="4"/>
                    <a:pt x="31" y="2"/>
                  </a:cubicBezTo>
                  <a:cubicBezTo>
                    <a:pt x="31" y="1"/>
                    <a:pt x="30" y="0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" name="Freeform 452"/>
            <p:cNvSpPr/>
            <p:nvPr/>
          </p:nvSpPr>
          <p:spPr bwMode="auto">
            <a:xfrm>
              <a:off x="5334430" y="2817019"/>
              <a:ext cx="109538" cy="101600"/>
            </a:xfrm>
            <a:custGeom>
              <a:avLst/>
              <a:gdLst>
                <a:gd name="T0" fmla="*/ 29 w 29"/>
                <a:gd name="T1" fmla="*/ 1 h 27"/>
                <a:gd name="T2" fmla="*/ 28 w 29"/>
                <a:gd name="T3" fmla="*/ 0 h 27"/>
                <a:gd name="T4" fmla="*/ 12 w 29"/>
                <a:gd name="T5" fmla="*/ 14 h 27"/>
                <a:gd name="T6" fmla="*/ 0 w 29"/>
                <a:gd name="T7" fmla="*/ 24 h 27"/>
                <a:gd name="T8" fmla="*/ 1 w 29"/>
                <a:gd name="T9" fmla="*/ 25 h 27"/>
                <a:gd name="T10" fmla="*/ 17 w 29"/>
                <a:gd name="T11" fmla="*/ 17 h 27"/>
                <a:gd name="T12" fmla="*/ 29 w 29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7">
                  <a:moveTo>
                    <a:pt x="29" y="1"/>
                  </a:moveTo>
                  <a:cubicBezTo>
                    <a:pt x="29" y="0"/>
                    <a:pt x="28" y="0"/>
                    <a:pt x="28" y="0"/>
                  </a:cubicBezTo>
                  <a:cubicBezTo>
                    <a:pt x="23" y="5"/>
                    <a:pt x="18" y="10"/>
                    <a:pt x="12" y="14"/>
                  </a:cubicBezTo>
                  <a:cubicBezTo>
                    <a:pt x="9" y="17"/>
                    <a:pt x="3" y="20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7" y="27"/>
                    <a:pt x="13" y="20"/>
                    <a:pt x="17" y="17"/>
                  </a:cubicBezTo>
                  <a:cubicBezTo>
                    <a:pt x="22" y="13"/>
                    <a:pt x="27" y="7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0" name="Freeform 453"/>
            <p:cNvSpPr/>
            <p:nvPr/>
          </p:nvSpPr>
          <p:spPr bwMode="auto">
            <a:xfrm>
              <a:off x="5213780" y="2915444"/>
              <a:ext cx="68263" cy="55563"/>
            </a:xfrm>
            <a:custGeom>
              <a:avLst/>
              <a:gdLst>
                <a:gd name="T0" fmla="*/ 18 w 18"/>
                <a:gd name="T1" fmla="*/ 1 h 15"/>
                <a:gd name="T2" fmla="*/ 17 w 18"/>
                <a:gd name="T3" fmla="*/ 0 h 15"/>
                <a:gd name="T4" fmla="*/ 0 w 18"/>
                <a:gd name="T5" fmla="*/ 10 h 15"/>
                <a:gd name="T6" fmla="*/ 0 w 18"/>
                <a:gd name="T7" fmla="*/ 11 h 15"/>
                <a:gd name="T8" fmla="*/ 18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8" y="1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1" y="4"/>
                    <a:pt x="6" y="7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7" y="15"/>
                    <a:pt x="16" y="7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1" name="Freeform 454"/>
            <p:cNvSpPr/>
            <p:nvPr/>
          </p:nvSpPr>
          <p:spPr bwMode="auto">
            <a:xfrm>
              <a:off x="5285218" y="2869407"/>
              <a:ext cx="49213" cy="38100"/>
            </a:xfrm>
            <a:custGeom>
              <a:avLst/>
              <a:gdLst>
                <a:gd name="T0" fmla="*/ 13 w 13"/>
                <a:gd name="T1" fmla="*/ 1 h 10"/>
                <a:gd name="T2" fmla="*/ 12 w 13"/>
                <a:gd name="T3" fmla="*/ 0 h 10"/>
                <a:gd name="T4" fmla="*/ 6 w 13"/>
                <a:gd name="T5" fmla="*/ 3 h 10"/>
                <a:gd name="T6" fmla="*/ 1 w 13"/>
                <a:gd name="T7" fmla="*/ 7 h 10"/>
                <a:gd name="T8" fmla="*/ 3 w 13"/>
                <a:gd name="T9" fmla="*/ 10 h 10"/>
                <a:gd name="T10" fmla="*/ 9 w 13"/>
                <a:gd name="T11" fmla="*/ 7 h 10"/>
                <a:gd name="T12" fmla="*/ 13 w 13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">
                  <a:moveTo>
                    <a:pt x="13" y="1"/>
                  </a:moveTo>
                  <a:cubicBezTo>
                    <a:pt x="13" y="1"/>
                    <a:pt x="12" y="0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5" y="4"/>
                    <a:pt x="3" y="6"/>
                    <a:pt x="1" y="7"/>
                  </a:cubicBezTo>
                  <a:cubicBezTo>
                    <a:pt x="0" y="8"/>
                    <a:pt x="1" y="10"/>
                    <a:pt x="3" y="10"/>
                  </a:cubicBezTo>
                  <a:cubicBezTo>
                    <a:pt x="5" y="9"/>
                    <a:pt x="7" y="8"/>
                    <a:pt x="9" y="7"/>
                  </a:cubicBezTo>
                  <a:cubicBezTo>
                    <a:pt x="10" y="5"/>
                    <a:pt x="12" y="4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2" name="Freeform 455"/>
            <p:cNvSpPr/>
            <p:nvPr/>
          </p:nvSpPr>
          <p:spPr bwMode="auto">
            <a:xfrm>
              <a:off x="5078843" y="2880519"/>
              <a:ext cx="57150" cy="46038"/>
            </a:xfrm>
            <a:custGeom>
              <a:avLst/>
              <a:gdLst>
                <a:gd name="T0" fmla="*/ 13 w 15"/>
                <a:gd name="T1" fmla="*/ 0 h 12"/>
                <a:gd name="T2" fmla="*/ 6 w 15"/>
                <a:gd name="T3" fmla="*/ 3 h 12"/>
                <a:gd name="T4" fmla="*/ 1 w 15"/>
                <a:gd name="T5" fmla="*/ 9 h 12"/>
                <a:gd name="T6" fmla="*/ 4 w 15"/>
                <a:gd name="T7" fmla="*/ 11 h 12"/>
                <a:gd name="T8" fmla="*/ 9 w 15"/>
                <a:gd name="T9" fmla="*/ 8 h 12"/>
                <a:gd name="T10" fmla="*/ 15 w 15"/>
                <a:gd name="T11" fmla="*/ 2 h 12"/>
                <a:gd name="T12" fmla="*/ 13 w 1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13" y="0"/>
                  </a:moveTo>
                  <a:cubicBezTo>
                    <a:pt x="10" y="0"/>
                    <a:pt x="8" y="2"/>
                    <a:pt x="6" y="3"/>
                  </a:cubicBezTo>
                  <a:cubicBezTo>
                    <a:pt x="4" y="5"/>
                    <a:pt x="1" y="6"/>
                    <a:pt x="1" y="9"/>
                  </a:cubicBezTo>
                  <a:cubicBezTo>
                    <a:pt x="0" y="11"/>
                    <a:pt x="3" y="12"/>
                    <a:pt x="4" y="11"/>
                  </a:cubicBezTo>
                  <a:cubicBezTo>
                    <a:pt x="6" y="10"/>
                    <a:pt x="8" y="9"/>
                    <a:pt x="9" y="8"/>
                  </a:cubicBezTo>
                  <a:cubicBezTo>
                    <a:pt x="12" y="6"/>
                    <a:pt x="14" y="5"/>
                    <a:pt x="15" y="2"/>
                  </a:cubicBezTo>
                  <a:cubicBezTo>
                    <a:pt x="15" y="1"/>
                    <a:pt x="15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3" name="Freeform 456"/>
            <p:cNvSpPr/>
            <p:nvPr/>
          </p:nvSpPr>
          <p:spPr bwMode="auto">
            <a:xfrm>
              <a:off x="5023280" y="2855119"/>
              <a:ext cx="96838" cy="60325"/>
            </a:xfrm>
            <a:custGeom>
              <a:avLst/>
              <a:gdLst>
                <a:gd name="T0" fmla="*/ 24 w 26"/>
                <a:gd name="T1" fmla="*/ 0 h 16"/>
                <a:gd name="T2" fmla="*/ 0 w 26"/>
                <a:gd name="T3" fmla="*/ 14 h 16"/>
                <a:gd name="T4" fmla="*/ 2 w 26"/>
                <a:gd name="T5" fmla="*/ 15 h 16"/>
                <a:gd name="T6" fmla="*/ 13 w 26"/>
                <a:gd name="T7" fmla="*/ 7 h 16"/>
                <a:gd name="T8" fmla="*/ 25 w 26"/>
                <a:gd name="T9" fmla="*/ 1 h 16"/>
                <a:gd name="T10" fmla="*/ 24 w 2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6">
                  <a:moveTo>
                    <a:pt x="24" y="0"/>
                  </a:moveTo>
                  <a:cubicBezTo>
                    <a:pt x="16" y="0"/>
                    <a:pt x="3" y="5"/>
                    <a:pt x="0" y="14"/>
                  </a:cubicBezTo>
                  <a:cubicBezTo>
                    <a:pt x="0" y="15"/>
                    <a:pt x="1" y="16"/>
                    <a:pt x="2" y="15"/>
                  </a:cubicBezTo>
                  <a:cubicBezTo>
                    <a:pt x="6" y="12"/>
                    <a:pt x="9" y="9"/>
                    <a:pt x="13" y="7"/>
                  </a:cubicBezTo>
                  <a:cubicBezTo>
                    <a:pt x="17" y="5"/>
                    <a:pt x="21" y="4"/>
                    <a:pt x="25" y="1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4" name="Freeform 457"/>
            <p:cNvSpPr/>
            <p:nvPr/>
          </p:nvSpPr>
          <p:spPr bwMode="auto">
            <a:xfrm>
              <a:off x="5391580" y="2866232"/>
              <a:ext cx="77788" cy="49213"/>
            </a:xfrm>
            <a:custGeom>
              <a:avLst/>
              <a:gdLst>
                <a:gd name="T0" fmla="*/ 20 w 21"/>
                <a:gd name="T1" fmla="*/ 0 h 13"/>
                <a:gd name="T2" fmla="*/ 11 w 21"/>
                <a:gd name="T3" fmla="*/ 4 h 13"/>
                <a:gd name="T4" fmla="*/ 1 w 21"/>
                <a:gd name="T5" fmla="*/ 9 h 13"/>
                <a:gd name="T6" fmla="*/ 3 w 21"/>
                <a:gd name="T7" fmla="*/ 13 h 13"/>
                <a:gd name="T8" fmla="*/ 21 w 21"/>
                <a:gd name="T9" fmla="*/ 2 h 13"/>
                <a:gd name="T10" fmla="*/ 20 w 2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20" y="0"/>
                  </a:moveTo>
                  <a:cubicBezTo>
                    <a:pt x="16" y="1"/>
                    <a:pt x="14" y="2"/>
                    <a:pt x="11" y="4"/>
                  </a:cubicBezTo>
                  <a:cubicBezTo>
                    <a:pt x="8" y="5"/>
                    <a:pt x="5" y="7"/>
                    <a:pt x="1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9" y="11"/>
                    <a:pt x="16" y="7"/>
                    <a:pt x="21" y="2"/>
                  </a:cubicBezTo>
                  <a:cubicBezTo>
                    <a:pt x="21" y="1"/>
                    <a:pt x="20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Freeform 458"/>
            <p:cNvSpPr/>
            <p:nvPr/>
          </p:nvSpPr>
          <p:spPr bwMode="auto">
            <a:xfrm>
              <a:off x="5424918" y="2869407"/>
              <a:ext cx="71438" cy="57150"/>
            </a:xfrm>
            <a:custGeom>
              <a:avLst/>
              <a:gdLst>
                <a:gd name="T0" fmla="*/ 19 w 19"/>
                <a:gd name="T1" fmla="*/ 0 h 15"/>
                <a:gd name="T2" fmla="*/ 18 w 19"/>
                <a:gd name="T3" fmla="*/ 0 h 15"/>
                <a:gd name="T4" fmla="*/ 8 w 19"/>
                <a:gd name="T5" fmla="*/ 7 h 15"/>
                <a:gd name="T6" fmla="*/ 1 w 19"/>
                <a:gd name="T7" fmla="*/ 12 h 15"/>
                <a:gd name="T8" fmla="*/ 2 w 19"/>
                <a:gd name="T9" fmla="*/ 14 h 15"/>
                <a:gd name="T10" fmla="*/ 12 w 19"/>
                <a:gd name="T11" fmla="*/ 10 h 15"/>
                <a:gd name="T12" fmla="*/ 19 w 19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5"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3"/>
                    <a:pt x="11" y="5"/>
                    <a:pt x="8" y="7"/>
                  </a:cubicBezTo>
                  <a:cubicBezTo>
                    <a:pt x="5" y="8"/>
                    <a:pt x="2" y="10"/>
                    <a:pt x="1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5" y="15"/>
                    <a:pt x="9" y="12"/>
                    <a:pt x="12" y="10"/>
                  </a:cubicBezTo>
                  <a:cubicBezTo>
                    <a:pt x="16" y="7"/>
                    <a:pt x="18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6" name="Freeform 459"/>
            <p:cNvSpPr/>
            <p:nvPr/>
          </p:nvSpPr>
          <p:spPr bwMode="auto">
            <a:xfrm>
              <a:off x="5315380" y="3099594"/>
              <a:ext cx="82550" cy="36513"/>
            </a:xfrm>
            <a:custGeom>
              <a:avLst/>
              <a:gdLst>
                <a:gd name="T0" fmla="*/ 21 w 22"/>
                <a:gd name="T1" fmla="*/ 1 h 10"/>
                <a:gd name="T2" fmla="*/ 11 w 22"/>
                <a:gd name="T3" fmla="*/ 2 h 10"/>
                <a:gd name="T4" fmla="*/ 6 w 22"/>
                <a:gd name="T5" fmla="*/ 5 h 10"/>
                <a:gd name="T6" fmla="*/ 1 w 22"/>
                <a:gd name="T7" fmla="*/ 7 h 10"/>
                <a:gd name="T8" fmla="*/ 2 w 22"/>
                <a:gd name="T9" fmla="*/ 10 h 10"/>
                <a:gd name="T10" fmla="*/ 11 w 22"/>
                <a:gd name="T11" fmla="*/ 8 h 10"/>
                <a:gd name="T12" fmla="*/ 21 w 22"/>
                <a:gd name="T13" fmla="*/ 3 h 10"/>
                <a:gd name="T14" fmla="*/ 21 w 22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0">
                  <a:moveTo>
                    <a:pt x="21" y="1"/>
                  </a:moveTo>
                  <a:cubicBezTo>
                    <a:pt x="18" y="0"/>
                    <a:pt x="14" y="1"/>
                    <a:pt x="11" y="2"/>
                  </a:cubicBezTo>
                  <a:cubicBezTo>
                    <a:pt x="9" y="3"/>
                    <a:pt x="7" y="4"/>
                    <a:pt x="6" y="5"/>
                  </a:cubicBezTo>
                  <a:cubicBezTo>
                    <a:pt x="4" y="5"/>
                    <a:pt x="2" y="6"/>
                    <a:pt x="1" y="7"/>
                  </a:cubicBezTo>
                  <a:cubicBezTo>
                    <a:pt x="0" y="8"/>
                    <a:pt x="0" y="10"/>
                    <a:pt x="2" y="10"/>
                  </a:cubicBezTo>
                  <a:cubicBezTo>
                    <a:pt x="5" y="10"/>
                    <a:pt x="8" y="9"/>
                    <a:pt x="11" y="8"/>
                  </a:cubicBezTo>
                  <a:cubicBezTo>
                    <a:pt x="15" y="6"/>
                    <a:pt x="18" y="5"/>
                    <a:pt x="21" y="3"/>
                  </a:cubicBezTo>
                  <a:cubicBezTo>
                    <a:pt x="22" y="2"/>
                    <a:pt x="22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7" name="Freeform 460"/>
            <p:cNvSpPr/>
            <p:nvPr/>
          </p:nvSpPr>
          <p:spPr bwMode="auto">
            <a:xfrm>
              <a:off x="5443968" y="3042444"/>
              <a:ext cx="168275" cy="68263"/>
            </a:xfrm>
            <a:custGeom>
              <a:avLst/>
              <a:gdLst>
                <a:gd name="T0" fmla="*/ 43 w 45"/>
                <a:gd name="T1" fmla="*/ 1 h 18"/>
                <a:gd name="T2" fmla="*/ 35 w 45"/>
                <a:gd name="T3" fmla="*/ 3 h 18"/>
                <a:gd name="T4" fmla="*/ 22 w 45"/>
                <a:gd name="T5" fmla="*/ 8 h 18"/>
                <a:gd name="T6" fmla="*/ 8 w 45"/>
                <a:gd name="T7" fmla="*/ 12 h 18"/>
                <a:gd name="T8" fmla="*/ 2 w 45"/>
                <a:gd name="T9" fmla="*/ 13 h 18"/>
                <a:gd name="T10" fmla="*/ 0 w 45"/>
                <a:gd name="T11" fmla="*/ 15 h 18"/>
                <a:gd name="T12" fmla="*/ 0 w 45"/>
                <a:gd name="T13" fmla="*/ 15 h 18"/>
                <a:gd name="T14" fmla="*/ 6 w 45"/>
                <a:gd name="T15" fmla="*/ 18 h 18"/>
                <a:gd name="T16" fmla="*/ 19 w 45"/>
                <a:gd name="T17" fmla="*/ 14 h 18"/>
                <a:gd name="T18" fmla="*/ 32 w 45"/>
                <a:gd name="T19" fmla="*/ 9 h 18"/>
                <a:gd name="T20" fmla="*/ 44 w 45"/>
                <a:gd name="T21" fmla="*/ 3 h 18"/>
                <a:gd name="T22" fmla="*/ 43 w 45"/>
                <a:gd name="T2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18">
                  <a:moveTo>
                    <a:pt x="43" y="1"/>
                  </a:moveTo>
                  <a:cubicBezTo>
                    <a:pt x="41" y="0"/>
                    <a:pt x="38" y="2"/>
                    <a:pt x="35" y="3"/>
                  </a:cubicBezTo>
                  <a:cubicBezTo>
                    <a:pt x="31" y="4"/>
                    <a:pt x="27" y="6"/>
                    <a:pt x="22" y="8"/>
                  </a:cubicBezTo>
                  <a:cubicBezTo>
                    <a:pt x="18" y="10"/>
                    <a:pt x="13" y="11"/>
                    <a:pt x="8" y="12"/>
                  </a:cubicBezTo>
                  <a:cubicBezTo>
                    <a:pt x="6" y="13"/>
                    <a:pt x="4" y="13"/>
                    <a:pt x="2" y="13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6"/>
                    <a:pt x="3" y="18"/>
                    <a:pt x="6" y="18"/>
                  </a:cubicBezTo>
                  <a:cubicBezTo>
                    <a:pt x="11" y="17"/>
                    <a:pt x="15" y="16"/>
                    <a:pt x="19" y="14"/>
                  </a:cubicBezTo>
                  <a:cubicBezTo>
                    <a:pt x="24" y="13"/>
                    <a:pt x="28" y="10"/>
                    <a:pt x="32" y="9"/>
                  </a:cubicBezTo>
                  <a:cubicBezTo>
                    <a:pt x="36" y="7"/>
                    <a:pt x="41" y="6"/>
                    <a:pt x="44" y="3"/>
                  </a:cubicBezTo>
                  <a:cubicBezTo>
                    <a:pt x="45" y="3"/>
                    <a:pt x="44" y="1"/>
                    <a:pt x="4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8" name="Freeform 461"/>
            <p:cNvSpPr/>
            <p:nvPr/>
          </p:nvSpPr>
          <p:spPr bwMode="auto">
            <a:xfrm>
              <a:off x="5402693" y="3121819"/>
              <a:ext cx="104775" cy="52388"/>
            </a:xfrm>
            <a:custGeom>
              <a:avLst/>
              <a:gdLst>
                <a:gd name="T0" fmla="*/ 27 w 28"/>
                <a:gd name="T1" fmla="*/ 4 h 14"/>
                <a:gd name="T2" fmla="*/ 10 w 28"/>
                <a:gd name="T3" fmla="*/ 5 h 14"/>
                <a:gd name="T4" fmla="*/ 0 w 28"/>
                <a:gd name="T5" fmla="*/ 11 h 14"/>
                <a:gd name="T6" fmla="*/ 2 w 28"/>
                <a:gd name="T7" fmla="*/ 14 h 14"/>
                <a:gd name="T8" fmla="*/ 11 w 28"/>
                <a:gd name="T9" fmla="*/ 11 h 14"/>
                <a:gd name="T10" fmla="*/ 20 w 28"/>
                <a:gd name="T11" fmla="*/ 8 h 14"/>
                <a:gd name="T12" fmla="*/ 27 w 28"/>
                <a:gd name="T13" fmla="*/ 6 h 14"/>
                <a:gd name="T14" fmla="*/ 27 w 28"/>
                <a:gd name="T1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4">
                  <a:moveTo>
                    <a:pt x="27" y="4"/>
                  </a:moveTo>
                  <a:cubicBezTo>
                    <a:pt x="23" y="0"/>
                    <a:pt x="15" y="3"/>
                    <a:pt x="10" y="5"/>
                  </a:cubicBezTo>
                  <a:cubicBezTo>
                    <a:pt x="6" y="6"/>
                    <a:pt x="3" y="8"/>
                    <a:pt x="0" y="11"/>
                  </a:cubicBezTo>
                  <a:cubicBezTo>
                    <a:pt x="0" y="12"/>
                    <a:pt x="0" y="14"/>
                    <a:pt x="2" y="14"/>
                  </a:cubicBezTo>
                  <a:cubicBezTo>
                    <a:pt x="5" y="14"/>
                    <a:pt x="8" y="11"/>
                    <a:pt x="11" y="11"/>
                  </a:cubicBezTo>
                  <a:cubicBezTo>
                    <a:pt x="14" y="10"/>
                    <a:pt x="17" y="9"/>
                    <a:pt x="20" y="8"/>
                  </a:cubicBezTo>
                  <a:cubicBezTo>
                    <a:pt x="23" y="8"/>
                    <a:pt x="25" y="8"/>
                    <a:pt x="27" y="6"/>
                  </a:cubicBezTo>
                  <a:cubicBezTo>
                    <a:pt x="28" y="5"/>
                    <a:pt x="28" y="5"/>
                    <a:pt x="2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9" name="Freeform 462"/>
            <p:cNvSpPr/>
            <p:nvPr/>
          </p:nvSpPr>
          <p:spPr bwMode="auto">
            <a:xfrm>
              <a:off x="5510643" y="3155157"/>
              <a:ext cx="101600" cy="41275"/>
            </a:xfrm>
            <a:custGeom>
              <a:avLst/>
              <a:gdLst>
                <a:gd name="T0" fmla="*/ 27 w 27"/>
                <a:gd name="T1" fmla="*/ 6 h 11"/>
                <a:gd name="T2" fmla="*/ 24 w 27"/>
                <a:gd name="T3" fmla="*/ 1 h 11"/>
                <a:gd name="T4" fmla="*/ 4 w 27"/>
                <a:gd name="T5" fmla="*/ 1 h 11"/>
                <a:gd name="T6" fmla="*/ 1 w 27"/>
                <a:gd name="T7" fmla="*/ 3 h 11"/>
                <a:gd name="T8" fmla="*/ 2 w 27"/>
                <a:gd name="T9" fmla="*/ 4 h 11"/>
                <a:gd name="T10" fmla="*/ 4 w 27"/>
                <a:gd name="T11" fmla="*/ 11 h 11"/>
                <a:gd name="T12" fmla="*/ 12 w 27"/>
                <a:gd name="T13" fmla="*/ 11 h 11"/>
                <a:gd name="T14" fmla="*/ 26 w 27"/>
                <a:gd name="T15" fmla="*/ 8 h 11"/>
                <a:gd name="T16" fmla="*/ 27 w 27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1">
                  <a:moveTo>
                    <a:pt x="27" y="6"/>
                  </a:moveTo>
                  <a:cubicBezTo>
                    <a:pt x="27" y="4"/>
                    <a:pt x="27" y="1"/>
                    <a:pt x="24" y="1"/>
                  </a:cubicBezTo>
                  <a:cubicBezTo>
                    <a:pt x="17" y="1"/>
                    <a:pt x="10" y="3"/>
                    <a:pt x="4" y="1"/>
                  </a:cubicBezTo>
                  <a:cubicBezTo>
                    <a:pt x="3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6"/>
                    <a:pt x="0" y="10"/>
                    <a:pt x="4" y="11"/>
                  </a:cubicBezTo>
                  <a:cubicBezTo>
                    <a:pt x="7" y="11"/>
                    <a:pt x="9" y="11"/>
                    <a:pt x="12" y="11"/>
                  </a:cubicBezTo>
                  <a:cubicBezTo>
                    <a:pt x="17" y="11"/>
                    <a:pt x="22" y="10"/>
                    <a:pt x="26" y="8"/>
                  </a:cubicBezTo>
                  <a:cubicBezTo>
                    <a:pt x="27" y="8"/>
                    <a:pt x="27" y="7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0" name="Freeform 463"/>
            <p:cNvSpPr/>
            <p:nvPr/>
          </p:nvSpPr>
          <p:spPr bwMode="auto">
            <a:xfrm>
              <a:off x="6093255" y="3129757"/>
              <a:ext cx="82550" cy="52388"/>
            </a:xfrm>
            <a:custGeom>
              <a:avLst/>
              <a:gdLst>
                <a:gd name="T0" fmla="*/ 21 w 22"/>
                <a:gd name="T1" fmla="*/ 6 h 14"/>
                <a:gd name="T2" fmla="*/ 14 w 22"/>
                <a:gd name="T3" fmla="*/ 4 h 14"/>
                <a:gd name="T4" fmla="*/ 5 w 22"/>
                <a:gd name="T5" fmla="*/ 0 h 14"/>
                <a:gd name="T6" fmla="*/ 2 w 22"/>
                <a:gd name="T7" fmla="*/ 4 h 14"/>
                <a:gd name="T8" fmla="*/ 22 w 22"/>
                <a:gd name="T9" fmla="*/ 8 h 14"/>
                <a:gd name="T10" fmla="*/ 21 w 22"/>
                <a:gd name="T1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21" y="6"/>
                  </a:moveTo>
                  <a:cubicBezTo>
                    <a:pt x="19" y="5"/>
                    <a:pt x="17" y="4"/>
                    <a:pt x="14" y="4"/>
                  </a:cubicBezTo>
                  <a:cubicBezTo>
                    <a:pt x="11" y="3"/>
                    <a:pt x="8" y="2"/>
                    <a:pt x="5" y="0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5" y="10"/>
                    <a:pt x="17" y="14"/>
                    <a:pt x="22" y="8"/>
                  </a:cubicBezTo>
                  <a:cubicBezTo>
                    <a:pt x="22" y="7"/>
                    <a:pt x="22" y="6"/>
                    <a:pt x="2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1" name="Freeform 464"/>
            <p:cNvSpPr/>
            <p:nvPr/>
          </p:nvSpPr>
          <p:spPr bwMode="auto">
            <a:xfrm>
              <a:off x="6213905" y="3144044"/>
              <a:ext cx="38100" cy="30163"/>
            </a:xfrm>
            <a:custGeom>
              <a:avLst/>
              <a:gdLst>
                <a:gd name="T0" fmla="*/ 10 w 10"/>
                <a:gd name="T1" fmla="*/ 4 h 8"/>
                <a:gd name="T2" fmla="*/ 5 w 10"/>
                <a:gd name="T3" fmla="*/ 1 h 8"/>
                <a:gd name="T4" fmla="*/ 1 w 10"/>
                <a:gd name="T5" fmla="*/ 5 h 8"/>
                <a:gd name="T6" fmla="*/ 2 w 10"/>
                <a:gd name="T7" fmla="*/ 7 h 8"/>
                <a:gd name="T8" fmla="*/ 7 w 10"/>
                <a:gd name="T9" fmla="*/ 8 h 8"/>
                <a:gd name="T10" fmla="*/ 10 w 10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10" y="4"/>
                  </a:moveTo>
                  <a:cubicBezTo>
                    <a:pt x="10" y="2"/>
                    <a:pt x="7" y="1"/>
                    <a:pt x="5" y="1"/>
                  </a:cubicBezTo>
                  <a:cubicBezTo>
                    <a:pt x="2" y="0"/>
                    <a:pt x="0" y="2"/>
                    <a:pt x="1" y="5"/>
                  </a:cubicBezTo>
                  <a:cubicBezTo>
                    <a:pt x="1" y="5"/>
                    <a:pt x="2" y="6"/>
                    <a:pt x="2" y="7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9" y="8"/>
                    <a:pt x="10" y="6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2" name="Freeform 465"/>
            <p:cNvSpPr/>
            <p:nvPr/>
          </p:nvSpPr>
          <p:spPr bwMode="auto">
            <a:xfrm>
              <a:off x="6172630" y="3061494"/>
              <a:ext cx="101600" cy="49213"/>
            </a:xfrm>
            <a:custGeom>
              <a:avLst/>
              <a:gdLst>
                <a:gd name="T0" fmla="*/ 25 w 27"/>
                <a:gd name="T1" fmla="*/ 8 h 13"/>
                <a:gd name="T2" fmla="*/ 25 w 27"/>
                <a:gd name="T3" fmla="*/ 4 h 13"/>
                <a:gd name="T4" fmla="*/ 17 w 27"/>
                <a:gd name="T5" fmla="*/ 2 h 13"/>
                <a:gd name="T6" fmla="*/ 16 w 27"/>
                <a:gd name="T7" fmla="*/ 4 h 13"/>
                <a:gd name="T8" fmla="*/ 17 w 27"/>
                <a:gd name="T9" fmla="*/ 5 h 13"/>
                <a:gd name="T10" fmla="*/ 8 w 27"/>
                <a:gd name="T11" fmla="*/ 3 h 13"/>
                <a:gd name="T12" fmla="*/ 4 w 27"/>
                <a:gd name="T13" fmla="*/ 8 h 13"/>
                <a:gd name="T14" fmla="*/ 12 w 27"/>
                <a:gd name="T15" fmla="*/ 12 h 13"/>
                <a:gd name="T16" fmla="*/ 15 w 27"/>
                <a:gd name="T17" fmla="*/ 13 h 13"/>
                <a:gd name="T18" fmla="*/ 18 w 27"/>
                <a:gd name="T19" fmla="*/ 12 h 13"/>
                <a:gd name="T20" fmla="*/ 25 w 27"/>
                <a:gd name="T2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3">
                  <a:moveTo>
                    <a:pt x="25" y="8"/>
                  </a:moveTo>
                  <a:cubicBezTo>
                    <a:pt x="27" y="7"/>
                    <a:pt x="26" y="5"/>
                    <a:pt x="25" y="4"/>
                  </a:cubicBezTo>
                  <a:cubicBezTo>
                    <a:pt x="22" y="2"/>
                    <a:pt x="20" y="1"/>
                    <a:pt x="17" y="2"/>
                  </a:cubicBezTo>
                  <a:cubicBezTo>
                    <a:pt x="16" y="2"/>
                    <a:pt x="16" y="4"/>
                    <a:pt x="16" y="4"/>
                  </a:cubicBezTo>
                  <a:cubicBezTo>
                    <a:pt x="17" y="4"/>
                    <a:pt x="17" y="4"/>
                    <a:pt x="17" y="5"/>
                  </a:cubicBezTo>
                  <a:cubicBezTo>
                    <a:pt x="14" y="5"/>
                    <a:pt x="11" y="4"/>
                    <a:pt x="8" y="3"/>
                  </a:cubicBezTo>
                  <a:cubicBezTo>
                    <a:pt x="4" y="0"/>
                    <a:pt x="0" y="6"/>
                    <a:pt x="4" y="8"/>
                  </a:cubicBezTo>
                  <a:cubicBezTo>
                    <a:pt x="6" y="10"/>
                    <a:pt x="9" y="11"/>
                    <a:pt x="12" y="12"/>
                  </a:cubicBezTo>
                  <a:cubicBezTo>
                    <a:pt x="13" y="12"/>
                    <a:pt x="14" y="13"/>
                    <a:pt x="15" y="13"/>
                  </a:cubicBezTo>
                  <a:cubicBezTo>
                    <a:pt x="16" y="13"/>
                    <a:pt x="17" y="13"/>
                    <a:pt x="18" y="12"/>
                  </a:cubicBezTo>
                  <a:cubicBezTo>
                    <a:pt x="21" y="11"/>
                    <a:pt x="23" y="10"/>
                    <a:pt x="2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3" name="Freeform 466"/>
            <p:cNvSpPr/>
            <p:nvPr/>
          </p:nvSpPr>
          <p:spPr bwMode="auto">
            <a:xfrm>
              <a:off x="6285343" y="3004344"/>
              <a:ext cx="82550" cy="42863"/>
            </a:xfrm>
            <a:custGeom>
              <a:avLst/>
              <a:gdLst>
                <a:gd name="T0" fmla="*/ 17 w 22"/>
                <a:gd name="T1" fmla="*/ 0 h 11"/>
                <a:gd name="T2" fmla="*/ 9 w 22"/>
                <a:gd name="T3" fmla="*/ 3 h 11"/>
                <a:gd name="T4" fmla="*/ 4 w 22"/>
                <a:gd name="T5" fmla="*/ 4 h 11"/>
                <a:gd name="T6" fmla="*/ 3 w 22"/>
                <a:gd name="T7" fmla="*/ 9 h 11"/>
                <a:gd name="T8" fmla="*/ 10 w 22"/>
                <a:gd name="T9" fmla="*/ 10 h 11"/>
                <a:gd name="T10" fmla="*/ 19 w 22"/>
                <a:gd name="T11" fmla="*/ 6 h 11"/>
                <a:gd name="T12" fmla="*/ 17 w 2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">
                  <a:moveTo>
                    <a:pt x="17" y="0"/>
                  </a:moveTo>
                  <a:cubicBezTo>
                    <a:pt x="14" y="1"/>
                    <a:pt x="11" y="1"/>
                    <a:pt x="9" y="3"/>
                  </a:cubicBezTo>
                  <a:cubicBezTo>
                    <a:pt x="7" y="4"/>
                    <a:pt x="5" y="3"/>
                    <a:pt x="4" y="4"/>
                  </a:cubicBezTo>
                  <a:cubicBezTo>
                    <a:pt x="1" y="4"/>
                    <a:pt x="0" y="8"/>
                    <a:pt x="3" y="9"/>
                  </a:cubicBezTo>
                  <a:cubicBezTo>
                    <a:pt x="5" y="11"/>
                    <a:pt x="8" y="10"/>
                    <a:pt x="10" y="10"/>
                  </a:cubicBezTo>
                  <a:cubicBezTo>
                    <a:pt x="13" y="9"/>
                    <a:pt x="16" y="8"/>
                    <a:pt x="19" y="6"/>
                  </a:cubicBezTo>
                  <a:cubicBezTo>
                    <a:pt x="22" y="5"/>
                    <a:pt x="21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4" name="Freeform 467"/>
            <p:cNvSpPr/>
            <p:nvPr/>
          </p:nvSpPr>
          <p:spPr bwMode="auto">
            <a:xfrm>
              <a:off x="6180568" y="2986882"/>
              <a:ext cx="44450" cy="33338"/>
            </a:xfrm>
            <a:custGeom>
              <a:avLst/>
              <a:gdLst>
                <a:gd name="T0" fmla="*/ 11 w 12"/>
                <a:gd name="T1" fmla="*/ 5 h 9"/>
                <a:gd name="T2" fmla="*/ 9 w 12"/>
                <a:gd name="T3" fmla="*/ 3 h 9"/>
                <a:gd name="T4" fmla="*/ 9 w 12"/>
                <a:gd name="T5" fmla="*/ 3 h 9"/>
                <a:gd name="T6" fmla="*/ 7 w 12"/>
                <a:gd name="T7" fmla="*/ 1 h 9"/>
                <a:gd name="T8" fmla="*/ 7 w 12"/>
                <a:gd name="T9" fmla="*/ 1 h 9"/>
                <a:gd name="T10" fmla="*/ 6 w 12"/>
                <a:gd name="T11" fmla="*/ 1 h 9"/>
                <a:gd name="T12" fmla="*/ 2 w 12"/>
                <a:gd name="T13" fmla="*/ 1 h 9"/>
                <a:gd name="T14" fmla="*/ 0 w 12"/>
                <a:gd name="T15" fmla="*/ 4 h 9"/>
                <a:gd name="T16" fmla="*/ 6 w 12"/>
                <a:gd name="T17" fmla="*/ 7 h 9"/>
                <a:gd name="T18" fmla="*/ 11 w 12"/>
                <a:gd name="T19" fmla="*/ 7 h 9"/>
                <a:gd name="T20" fmla="*/ 11 w 12"/>
                <a:gd name="T2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9">
                  <a:moveTo>
                    <a:pt x="11" y="5"/>
                  </a:moveTo>
                  <a:cubicBezTo>
                    <a:pt x="10" y="4"/>
                    <a:pt x="10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0" y="7"/>
                    <a:pt x="4" y="9"/>
                    <a:pt x="6" y="7"/>
                  </a:cubicBezTo>
                  <a:cubicBezTo>
                    <a:pt x="8" y="7"/>
                    <a:pt x="9" y="7"/>
                    <a:pt x="11" y="7"/>
                  </a:cubicBezTo>
                  <a:cubicBezTo>
                    <a:pt x="12" y="6"/>
                    <a:pt x="12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5" name="Freeform 468"/>
            <p:cNvSpPr/>
            <p:nvPr/>
          </p:nvSpPr>
          <p:spPr bwMode="auto">
            <a:xfrm>
              <a:off x="6321855" y="2951957"/>
              <a:ext cx="38100" cy="38100"/>
            </a:xfrm>
            <a:custGeom>
              <a:avLst/>
              <a:gdLst>
                <a:gd name="T0" fmla="*/ 7 w 10"/>
                <a:gd name="T1" fmla="*/ 2 h 10"/>
                <a:gd name="T2" fmla="*/ 5 w 10"/>
                <a:gd name="T3" fmla="*/ 1 h 10"/>
                <a:gd name="T4" fmla="*/ 2 w 10"/>
                <a:gd name="T5" fmla="*/ 6 h 10"/>
                <a:gd name="T6" fmla="*/ 3 w 10"/>
                <a:gd name="T7" fmla="*/ 7 h 10"/>
                <a:gd name="T8" fmla="*/ 7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2"/>
                  </a:moveTo>
                  <a:cubicBezTo>
                    <a:pt x="7" y="2"/>
                    <a:pt x="6" y="1"/>
                    <a:pt x="5" y="1"/>
                  </a:cubicBezTo>
                  <a:cubicBezTo>
                    <a:pt x="3" y="0"/>
                    <a:pt x="0" y="4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6" y="10"/>
                    <a:pt x="10" y="5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6" name="Freeform 469"/>
            <p:cNvSpPr/>
            <p:nvPr/>
          </p:nvSpPr>
          <p:spPr bwMode="auto">
            <a:xfrm>
              <a:off x="6340905" y="2820194"/>
              <a:ext cx="41275" cy="49213"/>
            </a:xfrm>
            <a:custGeom>
              <a:avLst/>
              <a:gdLst>
                <a:gd name="T0" fmla="*/ 10 w 11"/>
                <a:gd name="T1" fmla="*/ 6 h 13"/>
                <a:gd name="T2" fmla="*/ 8 w 11"/>
                <a:gd name="T3" fmla="*/ 5 h 13"/>
                <a:gd name="T4" fmla="*/ 7 w 11"/>
                <a:gd name="T5" fmla="*/ 3 h 13"/>
                <a:gd name="T6" fmla="*/ 0 w 11"/>
                <a:gd name="T7" fmla="*/ 5 h 13"/>
                <a:gd name="T8" fmla="*/ 10 w 11"/>
                <a:gd name="T9" fmla="*/ 11 h 13"/>
                <a:gd name="T10" fmla="*/ 10 w 11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10" y="6"/>
                  </a:moveTo>
                  <a:cubicBezTo>
                    <a:pt x="9" y="6"/>
                    <a:pt x="9" y="5"/>
                    <a:pt x="8" y="5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1" y="9"/>
                    <a:pt x="5" y="13"/>
                    <a:pt x="10" y="11"/>
                  </a:cubicBezTo>
                  <a:cubicBezTo>
                    <a:pt x="11" y="10"/>
                    <a:pt x="11" y="7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7" name="Freeform 470"/>
            <p:cNvSpPr/>
            <p:nvPr/>
          </p:nvSpPr>
          <p:spPr bwMode="auto">
            <a:xfrm>
              <a:off x="6367893" y="2802732"/>
              <a:ext cx="25400" cy="30163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1 w 7"/>
                <a:gd name="T5" fmla="*/ 3 h 8"/>
                <a:gd name="T6" fmla="*/ 0 w 7"/>
                <a:gd name="T7" fmla="*/ 3 h 8"/>
                <a:gd name="T8" fmla="*/ 0 w 7"/>
                <a:gd name="T9" fmla="*/ 6 h 8"/>
                <a:gd name="T10" fmla="*/ 4 w 7"/>
                <a:gd name="T11" fmla="*/ 8 h 8"/>
                <a:gd name="T12" fmla="*/ 4 w 7"/>
                <a:gd name="T13" fmla="*/ 8 h 8"/>
                <a:gd name="T14" fmla="*/ 7 w 7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7" y="5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2" y="0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2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7" y="7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8" name="Freeform 471"/>
            <p:cNvSpPr/>
            <p:nvPr/>
          </p:nvSpPr>
          <p:spPr bwMode="auto">
            <a:xfrm>
              <a:off x="6296455" y="2734469"/>
              <a:ext cx="49213" cy="38100"/>
            </a:xfrm>
            <a:custGeom>
              <a:avLst/>
              <a:gdLst>
                <a:gd name="T0" fmla="*/ 10 w 13"/>
                <a:gd name="T1" fmla="*/ 4 h 10"/>
                <a:gd name="T2" fmla="*/ 8 w 13"/>
                <a:gd name="T3" fmla="*/ 3 h 10"/>
                <a:gd name="T4" fmla="*/ 2 w 13"/>
                <a:gd name="T5" fmla="*/ 2 h 10"/>
                <a:gd name="T6" fmla="*/ 5 w 13"/>
                <a:gd name="T7" fmla="*/ 8 h 10"/>
                <a:gd name="T8" fmla="*/ 7 w 13"/>
                <a:gd name="T9" fmla="*/ 9 h 10"/>
                <a:gd name="T10" fmla="*/ 10 w 13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9" y="3"/>
                    <a:pt x="9" y="3"/>
                    <a:pt x="8" y="3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0" y="5"/>
                    <a:pt x="2" y="8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10" y="10"/>
                    <a:pt x="13" y="5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9" name="Freeform 472"/>
            <p:cNvSpPr/>
            <p:nvPr/>
          </p:nvSpPr>
          <p:spPr bwMode="auto">
            <a:xfrm>
              <a:off x="6258355" y="2685257"/>
              <a:ext cx="34925" cy="22225"/>
            </a:xfrm>
            <a:custGeom>
              <a:avLst/>
              <a:gdLst>
                <a:gd name="T0" fmla="*/ 8 w 9"/>
                <a:gd name="T1" fmla="*/ 1 h 6"/>
                <a:gd name="T2" fmla="*/ 6 w 9"/>
                <a:gd name="T3" fmla="*/ 0 h 6"/>
                <a:gd name="T4" fmla="*/ 3 w 9"/>
                <a:gd name="T5" fmla="*/ 0 h 6"/>
                <a:gd name="T6" fmla="*/ 3 w 9"/>
                <a:gd name="T7" fmla="*/ 0 h 6"/>
                <a:gd name="T8" fmla="*/ 1 w 9"/>
                <a:gd name="T9" fmla="*/ 4 h 6"/>
                <a:gd name="T10" fmla="*/ 1 w 9"/>
                <a:gd name="T11" fmla="*/ 4 h 6"/>
                <a:gd name="T12" fmla="*/ 6 w 9"/>
                <a:gd name="T13" fmla="*/ 5 h 6"/>
                <a:gd name="T14" fmla="*/ 8 w 9"/>
                <a:gd name="T15" fmla="*/ 3 h 6"/>
                <a:gd name="T16" fmla="*/ 8 w 9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8" y="1"/>
                  </a:moveTo>
                  <a:cubicBezTo>
                    <a:pt x="7" y="1"/>
                    <a:pt x="7" y="1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6"/>
                    <a:pt x="4" y="6"/>
                    <a:pt x="6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9" y="2"/>
                    <a:pt x="9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0" name="Freeform 473"/>
            <p:cNvSpPr/>
            <p:nvPr/>
          </p:nvSpPr>
          <p:spPr bwMode="auto">
            <a:xfrm>
              <a:off x="6293280" y="2575719"/>
              <a:ext cx="55563" cy="68263"/>
            </a:xfrm>
            <a:custGeom>
              <a:avLst/>
              <a:gdLst>
                <a:gd name="T0" fmla="*/ 13 w 15"/>
                <a:gd name="T1" fmla="*/ 5 h 18"/>
                <a:gd name="T2" fmla="*/ 14 w 15"/>
                <a:gd name="T3" fmla="*/ 3 h 18"/>
                <a:gd name="T4" fmla="*/ 12 w 15"/>
                <a:gd name="T5" fmla="*/ 1 h 18"/>
                <a:gd name="T6" fmla="*/ 12 w 15"/>
                <a:gd name="T7" fmla="*/ 1 h 18"/>
                <a:gd name="T8" fmla="*/ 10 w 15"/>
                <a:gd name="T9" fmla="*/ 0 h 18"/>
                <a:gd name="T10" fmla="*/ 8 w 15"/>
                <a:gd name="T11" fmla="*/ 1 h 18"/>
                <a:gd name="T12" fmla="*/ 6 w 15"/>
                <a:gd name="T13" fmla="*/ 7 h 18"/>
                <a:gd name="T14" fmla="*/ 4 w 15"/>
                <a:gd name="T15" fmla="*/ 9 h 18"/>
                <a:gd name="T16" fmla="*/ 0 w 15"/>
                <a:gd name="T17" fmla="*/ 16 h 18"/>
                <a:gd name="T18" fmla="*/ 3 w 15"/>
                <a:gd name="T19" fmla="*/ 17 h 18"/>
                <a:gd name="T20" fmla="*/ 10 w 15"/>
                <a:gd name="T21" fmla="*/ 11 h 18"/>
                <a:gd name="T22" fmla="*/ 13 w 15"/>
                <a:gd name="T23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8">
                  <a:moveTo>
                    <a:pt x="13" y="5"/>
                  </a:moveTo>
                  <a:cubicBezTo>
                    <a:pt x="13" y="4"/>
                    <a:pt x="14" y="4"/>
                    <a:pt x="14" y="3"/>
                  </a:cubicBezTo>
                  <a:cubicBezTo>
                    <a:pt x="15" y="2"/>
                    <a:pt x="13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5" y="1"/>
                    <a:pt x="4" y="6"/>
                    <a:pt x="6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2" y="11"/>
                    <a:pt x="1" y="13"/>
                    <a:pt x="0" y="16"/>
                  </a:cubicBezTo>
                  <a:cubicBezTo>
                    <a:pt x="0" y="17"/>
                    <a:pt x="2" y="18"/>
                    <a:pt x="3" y="17"/>
                  </a:cubicBezTo>
                  <a:cubicBezTo>
                    <a:pt x="5" y="14"/>
                    <a:pt x="8" y="13"/>
                    <a:pt x="10" y="11"/>
                  </a:cubicBezTo>
                  <a:cubicBezTo>
                    <a:pt x="13" y="9"/>
                    <a:pt x="12" y="7"/>
                    <a:pt x="1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1" name="Freeform 474"/>
            <p:cNvSpPr/>
            <p:nvPr/>
          </p:nvSpPr>
          <p:spPr bwMode="auto">
            <a:xfrm>
              <a:off x="6225018" y="2470944"/>
              <a:ext cx="60325" cy="30163"/>
            </a:xfrm>
            <a:custGeom>
              <a:avLst/>
              <a:gdLst>
                <a:gd name="T0" fmla="*/ 13 w 16"/>
                <a:gd name="T1" fmla="*/ 4 h 8"/>
                <a:gd name="T2" fmla="*/ 9 w 16"/>
                <a:gd name="T3" fmla="*/ 3 h 8"/>
                <a:gd name="T4" fmla="*/ 5 w 16"/>
                <a:gd name="T5" fmla="*/ 1 h 8"/>
                <a:gd name="T6" fmla="*/ 4 w 16"/>
                <a:gd name="T7" fmla="*/ 8 h 8"/>
                <a:gd name="T8" fmla="*/ 12 w 16"/>
                <a:gd name="T9" fmla="*/ 8 h 8"/>
                <a:gd name="T10" fmla="*/ 13 w 16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8">
                  <a:moveTo>
                    <a:pt x="13" y="4"/>
                  </a:moveTo>
                  <a:cubicBezTo>
                    <a:pt x="12" y="4"/>
                    <a:pt x="10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1" y="0"/>
                    <a:pt x="0" y="8"/>
                    <a:pt x="4" y="8"/>
                  </a:cubicBezTo>
                  <a:cubicBezTo>
                    <a:pt x="7" y="8"/>
                    <a:pt x="10" y="8"/>
                    <a:pt x="12" y="8"/>
                  </a:cubicBezTo>
                  <a:cubicBezTo>
                    <a:pt x="15" y="8"/>
                    <a:pt x="16" y="5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2" name="Freeform 475"/>
            <p:cNvSpPr/>
            <p:nvPr/>
          </p:nvSpPr>
          <p:spPr bwMode="auto">
            <a:xfrm>
              <a:off x="6239305" y="2294732"/>
              <a:ext cx="26988" cy="93663"/>
            </a:xfrm>
            <a:custGeom>
              <a:avLst/>
              <a:gdLst>
                <a:gd name="T0" fmla="*/ 7 w 7"/>
                <a:gd name="T1" fmla="*/ 21 h 25"/>
                <a:gd name="T2" fmla="*/ 5 w 7"/>
                <a:gd name="T3" fmla="*/ 13 h 25"/>
                <a:gd name="T4" fmla="*/ 5 w 7"/>
                <a:gd name="T5" fmla="*/ 3 h 25"/>
                <a:gd name="T6" fmla="*/ 1 w 7"/>
                <a:gd name="T7" fmla="*/ 2 h 25"/>
                <a:gd name="T8" fmla="*/ 0 w 7"/>
                <a:gd name="T9" fmla="*/ 11 h 25"/>
                <a:gd name="T10" fmla="*/ 2 w 7"/>
                <a:gd name="T11" fmla="*/ 22 h 25"/>
                <a:gd name="T12" fmla="*/ 7 w 7"/>
                <a:gd name="T13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5">
                  <a:moveTo>
                    <a:pt x="7" y="21"/>
                  </a:moveTo>
                  <a:cubicBezTo>
                    <a:pt x="6" y="18"/>
                    <a:pt x="6" y="16"/>
                    <a:pt x="5" y="13"/>
                  </a:cubicBezTo>
                  <a:cubicBezTo>
                    <a:pt x="5" y="10"/>
                    <a:pt x="6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1" y="15"/>
                    <a:pt x="1" y="18"/>
                    <a:pt x="2" y="22"/>
                  </a:cubicBezTo>
                  <a:cubicBezTo>
                    <a:pt x="3" y="25"/>
                    <a:pt x="7" y="24"/>
                    <a:pt x="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3" name="Freeform 476"/>
            <p:cNvSpPr/>
            <p:nvPr/>
          </p:nvSpPr>
          <p:spPr bwMode="auto">
            <a:xfrm>
              <a:off x="6247243" y="2218532"/>
              <a:ext cx="26988" cy="34925"/>
            </a:xfrm>
            <a:custGeom>
              <a:avLst/>
              <a:gdLst>
                <a:gd name="T0" fmla="*/ 6 w 7"/>
                <a:gd name="T1" fmla="*/ 4 h 9"/>
                <a:gd name="T2" fmla="*/ 7 w 7"/>
                <a:gd name="T3" fmla="*/ 3 h 9"/>
                <a:gd name="T4" fmla="*/ 6 w 7"/>
                <a:gd name="T5" fmla="*/ 1 h 9"/>
                <a:gd name="T6" fmla="*/ 0 w 7"/>
                <a:gd name="T7" fmla="*/ 3 h 9"/>
                <a:gd name="T8" fmla="*/ 3 w 7"/>
                <a:gd name="T9" fmla="*/ 7 h 9"/>
                <a:gd name="T10" fmla="*/ 6 w 7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6" y="4"/>
                  </a:moveTo>
                  <a:cubicBezTo>
                    <a:pt x="6" y="3"/>
                    <a:pt x="7" y="3"/>
                    <a:pt x="7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4" y="1"/>
                    <a:pt x="1" y="0"/>
                    <a:pt x="0" y="3"/>
                  </a:cubicBezTo>
                  <a:cubicBezTo>
                    <a:pt x="0" y="5"/>
                    <a:pt x="1" y="6"/>
                    <a:pt x="3" y="7"/>
                  </a:cubicBezTo>
                  <a:cubicBezTo>
                    <a:pt x="5" y="9"/>
                    <a:pt x="7" y="5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4" name="Freeform 477"/>
            <p:cNvSpPr/>
            <p:nvPr/>
          </p:nvSpPr>
          <p:spPr bwMode="auto">
            <a:xfrm>
              <a:off x="6285343" y="2207419"/>
              <a:ext cx="19050" cy="26988"/>
            </a:xfrm>
            <a:custGeom>
              <a:avLst/>
              <a:gdLst>
                <a:gd name="T0" fmla="*/ 4 w 5"/>
                <a:gd name="T1" fmla="*/ 5 h 7"/>
                <a:gd name="T2" fmla="*/ 4 w 5"/>
                <a:gd name="T3" fmla="*/ 3 h 7"/>
                <a:gd name="T4" fmla="*/ 1 w 5"/>
                <a:gd name="T5" fmla="*/ 1 h 7"/>
                <a:gd name="T6" fmla="*/ 2 w 5"/>
                <a:gd name="T7" fmla="*/ 6 h 7"/>
                <a:gd name="T8" fmla="*/ 4 w 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4" y="5"/>
                  </a:moveTo>
                  <a:cubicBezTo>
                    <a:pt x="4" y="5"/>
                    <a:pt x="4" y="4"/>
                    <a:pt x="4" y="3"/>
                  </a:cubicBezTo>
                  <a:cubicBezTo>
                    <a:pt x="5" y="1"/>
                    <a:pt x="2" y="0"/>
                    <a:pt x="1" y="1"/>
                  </a:cubicBezTo>
                  <a:cubicBezTo>
                    <a:pt x="0" y="3"/>
                    <a:pt x="1" y="5"/>
                    <a:pt x="2" y="6"/>
                  </a:cubicBezTo>
                  <a:cubicBezTo>
                    <a:pt x="3" y="7"/>
                    <a:pt x="4" y="6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5" name="Freeform 478"/>
            <p:cNvSpPr/>
            <p:nvPr/>
          </p:nvSpPr>
          <p:spPr bwMode="auto">
            <a:xfrm>
              <a:off x="6431393" y="2737644"/>
              <a:ext cx="46038" cy="49213"/>
            </a:xfrm>
            <a:custGeom>
              <a:avLst/>
              <a:gdLst>
                <a:gd name="T0" fmla="*/ 11 w 12"/>
                <a:gd name="T1" fmla="*/ 6 h 13"/>
                <a:gd name="T2" fmla="*/ 7 w 12"/>
                <a:gd name="T3" fmla="*/ 5 h 13"/>
                <a:gd name="T4" fmla="*/ 4 w 12"/>
                <a:gd name="T5" fmla="*/ 2 h 13"/>
                <a:gd name="T6" fmla="*/ 2 w 12"/>
                <a:gd name="T7" fmla="*/ 1 h 13"/>
                <a:gd name="T8" fmla="*/ 3 w 12"/>
                <a:gd name="T9" fmla="*/ 10 h 13"/>
                <a:gd name="T10" fmla="*/ 12 w 12"/>
                <a:gd name="T11" fmla="*/ 8 h 13"/>
                <a:gd name="T12" fmla="*/ 11 w 12"/>
                <a:gd name="T1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3">
                  <a:moveTo>
                    <a:pt x="11" y="6"/>
                  </a:moveTo>
                  <a:cubicBezTo>
                    <a:pt x="9" y="6"/>
                    <a:pt x="8" y="6"/>
                    <a:pt x="7" y="5"/>
                  </a:cubicBezTo>
                  <a:cubicBezTo>
                    <a:pt x="5" y="5"/>
                    <a:pt x="4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ubicBezTo>
                    <a:pt x="1" y="5"/>
                    <a:pt x="0" y="8"/>
                    <a:pt x="3" y="10"/>
                  </a:cubicBezTo>
                  <a:cubicBezTo>
                    <a:pt x="6" y="13"/>
                    <a:pt x="10" y="11"/>
                    <a:pt x="12" y="8"/>
                  </a:cubicBezTo>
                  <a:cubicBezTo>
                    <a:pt x="12" y="7"/>
                    <a:pt x="12" y="6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6" name="Freeform 479"/>
            <p:cNvSpPr/>
            <p:nvPr/>
          </p:nvSpPr>
          <p:spPr bwMode="auto">
            <a:xfrm>
              <a:off x="6472668" y="2745582"/>
              <a:ext cx="41275" cy="52388"/>
            </a:xfrm>
            <a:custGeom>
              <a:avLst/>
              <a:gdLst>
                <a:gd name="T0" fmla="*/ 7 w 11"/>
                <a:gd name="T1" fmla="*/ 11 h 14"/>
                <a:gd name="T2" fmla="*/ 8 w 11"/>
                <a:gd name="T3" fmla="*/ 7 h 14"/>
                <a:gd name="T4" fmla="*/ 3 w 11"/>
                <a:gd name="T5" fmla="*/ 3 h 14"/>
                <a:gd name="T6" fmla="*/ 1 w 11"/>
                <a:gd name="T7" fmla="*/ 8 h 14"/>
                <a:gd name="T8" fmla="*/ 3 w 11"/>
                <a:gd name="T9" fmla="*/ 13 h 14"/>
                <a:gd name="T10" fmla="*/ 7 w 11"/>
                <a:gd name="T1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4">
                  <a:moveTo>
                    <a:pt x="7" y="11"/>
                  </a:moveTo>
                  <a:cubicBezTo>
                    <a:pt x="7" y="9"/>
                    <a:pt x="7" y="8"/>
                    <a:pt x="8" y="7"/>
                  </a:cubicBezTo>
                  <a:cubicBezTo>
                    <a:pt x="11" y="4"/>
                    <a:pt x="6" y="0"/>
                    <a:pt x="3" y="3"/>
                  </a:cubicBezTo>
                  <a:cubicBezTo>
                    <a:pt x="2" y="4"/>
                    <a:pt x="1" y="6"/>
                    <a:pt x="1" y="8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5" y="14"/>
                    <a:pt x="7" y="14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7" name="Freeform 480"/>
            <p:cNvSpPr/>
            <p:nvPr/>
          </p:nvSpPr>
          <p:spPr bwMode="auto">
            <a:xfrm>
              <a:off x="6480605" y="2820194"/>
              <a:ext cx="33338" cy="41275"/>
            </a:xfrm>
            <a:custGeom>
              <a:avLst/>
              <a:gdLst>
                <a:gd name="T0" fmla="*/ 1 w 9"/>
                <a:gd name="T1" fmla="*/ 4 h 11"/>
                <a:gd name="T2" fmla="*/ 0 w 9"/>
                <a:gd name="T3" fmla="*/ 7 h 11"/>
                <a:gd name="T4" fmla="*/ 5 w 9"/>
                <a:gd name="T5" fmla="*/ 9 h 11"/>
                <a:gd name="T6" fmla="*/ 7 w 9"/>
                <a:gd name="T7" fmla="*/ 7 h 11"/>
                <a:gd name="T8" fmla="*/ 1 w 9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9"/>
                    <a:pt x="3" y="11"/>
                    <a:pt x="5" y="9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9" y="3"/>
                    <a:pt x="3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8" name="Freeform 481"/>
            <p:cNvSpPr/>
            <p:nvPr/>
          </p:nvSpPr>
          <p:spPr bwMode="auto">
            <a:xfrm>
              <a:off x="6464730" y="2858294"/>
              <a:ext cx="38100" cy="46038"/>
            </a:xfrm>
            <a:custGeom>
              <a:avLst/>
              <a:gdLst>
                <a:gd name="T0" fmla="*/ 7 w 10"/>
                <a:gd name="T1" fmla="*/ 9 h 12"/>
                <a:gd name="T2" fmla="*/ 6 w 10"/>
                <a:gd name="T3" fmla="*/ 7 h 12"/>
                <a:gd name="T4" fmla="*/ 7 w 10"/>
                <a:gd name="T5" fmla="*/ 6 h 12"/>
                <a:gd name="T6" fmla="*/ 3 w 10"/>
                <a:gd name="T7" fmla="*/ 2 h 12"/>
                <a:gd name="T8" fmla="*/ 0 w 10"/>
                <a:gd name="T9" fmla="*/ 9 h 12"/>
                <a:gd name="T10" fmla="*/ 2 w 10"/>
                <a:gd name="T11" fmla="*/ 11 h 12"/>
                <a:gd name="T12" fmla="*/ 3 w 10"/>
                <a:gd name="T13" fmla="*/ 12 h 12"/>
                <a:gd name="T14" fmla="*/ 7 w 10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7" y="9"/>
                  </a:moveTo>
                  <a:cubicBezTo>
                    <a:pt x="7" y="9"/>
                    <a:pt x="6" y="7"/>
                    <a:pt x="6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10" y="4"/>
                    <a:pt x="6" y="0"/>
                    <a:pt x="3" y="2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12"/>
                    <a:pt x="6" y="11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9" name="Freeform 482"/>
            <p:cNvSpPr/>
            <p:nvPr/>
          </p:nvSpPr>
          <p:spPr bwMode="auto">
            <a:xfrm>
              <a:off x="5815443" y="2797969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0" name="Freeform 483"/>
            <p:cNvSpPr/>
            <p:nvPr/>
          </p:nvSpPr>
          <p:spPr bwMode="auto">
            <a:xfrm>
              <a:off x="5815443" y="2797969"/>
              <a:ext cx="0" cy="476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1" name="Freeform 484"/>
            <p:cNvSpPr/>
            <p:nvPr/>
          </p:nvSpPr>
          <p:spPr bwMode="auto">
            <a:xfrm>
              <a:off x="5751943" y="2778919"/>
              <a:ext cx="85725" cy="95250"/>
            </a:xfrm>
            <a:custGeom>
              <a:avLst/>
              <a:gdLst>
                <a:gd name="T0" fmla="*/ 20 w 23"/>
                <a:gd name="T1" fmla="*/ 8 h 25"/>
                <a:gd name="T2" fmla="*/ 17 w 23"/>
                <a:gd name="T3" fmla="*/ 6 h 25"/>
                <a:gd name="T4" fmla="*/ 17 w 23"/>
                <a:gd name="T5" fmla="*/ 6 h 25"/>
                <a:gd name="T6" fmla="*/ 17 w 23"/>
                <a:gd name="T7" fmla="*/ 5 h 25"/>
                <a:gd name="T8" fmla="*/ 17 w 23"/>
                <a:gd name="T9" fmla="*/ 5 h 25"/>
                <a:gd name="T10" fmla="*/ 17 w 23"/>
                <a:gd name="T11" fmla="*/ 5 h 25"/>
                <a:gd name="T12" fmla="*/ 8 w 23"/>
                <a:gd name="T13" fmla="*/ 1 h 25"/>
                <a:gd name="T14" fmla="*/ 1 w 23"/>
                <a:gd name="T15" fmla="*/ 11 h 25"/>
                <a:gd name="T16" fmla="*/ 4 w 23"/>
                <a:gd name="T17" fmla="*/ 18 h 25"/>
                <a:gd name="T18" fmla="*/ 18 w 23"/>
                <a:gd name="T19" fmla="*/ 21 h 25"/>
                <a:gd name="T20" fmla="*/ 20 w 23"/>
                <a:gd name="T2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5">
                  <a:moveTo>
                    <a:pt x="20" y="8"/>
                  </a:moveTo>
                  <a:cubicBezTo>
                    <a:pt x="19" y="7"/>
                    <a:pt x="18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2" y="0"/>
                    <a:pt x="8" y="1"/>
                  </a:cubicBezTo>
                  <a:cubicBezTo>
                    <a:pt x="3" y="2"/>
                    <a:pt x="0" y="6"/>
                    <a:pt x="1" y="11"/>
                  </a:cubicBezTo>
                  <a:cubicBezTo>
                    <a:pt x="1" y="14"/>
                    <a:pt x="2" y="16"/>
                    <a:pt x="4" y="18"/>
                  </a:cubicBezTo>
                  <a:cubicBezTo>
                    <a:pt x="6" y="23"/>
                    <a:pt x="14" y="25"/>
                    <a:pt x="18" y="21"/>
                  </a:cubicBezTo>
                  <a:cubicBezTo>
                    <a:pt x="22" y="17"/>
                    <a:pt x="23" y="13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2" name="Freeform 485"/>
            <p:cNvSpPr/>
            <p:nvPr/>
          </p:nvSpPr>
          <p:spPr bwMode="auto">
            <a:xfrm>
              <a:off x="5853543" y="2701132"/>
              <a:ext cx="96838" cy="77788"/>
            </a:xfrm>
            <a:custGeom>
              <a:avLst/>
              <a:gdLst>
                <a:gd name="T0" fmla="*/ 25 w 26"/>
                <a:gd name="T1" fmla="*/ 15 h 21"/>
                <a:gd name="T2" fmla="*/ 25 w 26"/>
                <a:gd name="T3" fmla="*/ 11 h 21"/>
                <a:gd name="T4" fmla="*/ 24 w 26"/>
                <a:gd name="T5" fmla="*/ 10 h 21"/>
                <a:gd name="T6" fmla="*/ 24 w 26"/>
                <a:gd name="T7" fmla="*/ 10 h 21"/>
                <a:gd name="T8" fmla="*/ 21 w 26"/>
                <a:gd name="T9" fmla="*/ 6 h 21"/>
                <a:gd name="T10" fmla="*/ 18 w 26"/>
                <a:gd name="T11" fmla="*/ 4 h 21"/>
                <a:gd name="T12" fmla="*/ 17 w 26"/>
                <a:gd name="T13" fmla="*/ 2 h 21"/>
                <a:gd name="T14" fmla="*/ 16 w 26"/>
                <a:gd name="T15" fmla="*/ 2 h 21"/>
                <a:gd name="T16" fmla="*/ 15 w 26"/>
                <a:gd name="T17" fmla="*/ 1 h 21"/>
                <a:gd name="T18" fmla="*/ 15 w 26"/>
                <a:gd name="T19" fmla="*/ 1 h 21"/>
                <a:gd name="T20" fmla="*/ 15 w 26"/>
                <a:gd name="T21" fmla="*/ 1 h 21"/>
                <a:gd name="T22" fmla="*/ 15 w 26"/>
                <a:gd name="T23" fmla="*/ 1 h 21"/>
                <a:gd name="T24" fmla="*/ 7 w 26"/>
                <a:gd name="T25" fmla="*/ 4 h 21"/>
                <a:gd name="T26" fmla="*/ 7 w 26"/>
                <a:gd name="T27" fmla="*/ 4 h 21"/>
                <a:gd name="T28" fmla="*/ 2 w 26"/>
                <a:gd name="T29" fmla="*/ 9 h 21"/>
                <a:gd name="T30" fmla="*/ 7 w 26"/>
                <a:gd name="T31" fmla="*/ 20 h 21"/>
                <a:gd name="T32" fmla="*/ 14 w 26"/>
                <a:gd name="T33" fmla="*/ 19 h 21"/>
                <a:gd name="T34" fmla="*/ 15 w 26"/>
                <a:gd name="T35" fmla="*/ 19 h 21"/>
                <a:gd name="T36" fmla="*/ 18 w 26"/>
                <a:gd name="T37" fmla="*/ 20 h 21"/>
                <a:gd name="T38" fmla="*/ 22 w 26"/>
                <a:gd name="T39" fmla="*/ 19 h 21"/>
                <a:gd name="T40" fmla="*/ 25 w 26"/>
                <a:gd name="T4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1">
                  <a:moveTo>
                    <a:pt x="25" y="15"/>
                  </a:moveTo>
                  <a:cubicBezTo>
                    <a:pt x="25" y="14"/>
                    <a:pt x="26" y="13"/>
                    <a:pt x="25" y="11"/>
                  </a:cubicBezTo>
                  <a:cubicBezTo>
                    <a:pt x="25" y="11"/>
                    <a:pt x="24" y="10"/>
                    <a:pt x="24" y="10"/>
                  </a:cubicBezTo>
                  <a:cubicBezTo>
                    <a:pt x="24" y="9"/>
                    <a:pt x="24" y="9"/>
                    <a:pt x="24" y="10"/>
                  </a:cubicBezTo>
                  <a:cubicBezTo>
                    <a:pt x="24" y="8"/>
                    <a:pt x="22" y="7"/>
                    <a:pt x="21" y="6"/>
                  </a:cubicBezTo>
                  <a:cubicBezTo>
                    <a:pt x="20" y="5"/>
                    <a:pt x="19" y="5"/>
                    <a:pt x="18" y="4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0"/>
                    <a:pt x="9" y="0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3" y="7"/>
                    <a:pt x="2" y="9"/>
                  </a:cubicBezTo>
                  <a:cubicBezTo>
                    <a:pt x="0" y="13"/>
                    <a:pt x="3" y="18"/>
                    <a:pt x="7" y="20"/>
                  </a:cubicBezTo>
                  <a:cubicBezTo>
                    <a:pt x="9" y="21"/>
                    <a:pt x="12" y="20"/>
                    <a:pt x="14" y="19"/>
                  </a:cubicBezTo>
                  <a:cubicBezTo>
                    <a:pt x="14" y="19"/>
                    <a:pt x="14" y="19"/>
                    <a:pt x="15" y="19"/>
                  </a:cubicBezTo>
                  <a:cubicBezTo>
                    <a:pt x="14" y="19"/>
                    <a:pt x="20" y="21"/>
                    <a:pt x="18" y="20"/>
                  </a:cubicBezTo>
                  <a:cubicBezTo>
                    <a:pt x="19" y="20"/>
                    <a:pt x="21" y="20"/>
                    <a:pt x="22" y="19"/>
                  </a:cubicBezTo>
                  <a:cubicBezTo>
                    <a:pt x="24" y="19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3" name="Freeform 486"/>
            <p:cNvSpPr/>
            <p:nvPr/>
          </p:nvSpPr>
          <p:spPr bwMode="auto">
            <a:xfrm>
              <a:off x="5917043" y="27074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4" name="Freeform 487"/>
            <p:cNvSpPr/>
            <p:nvPr/>
          </p:nvSpPr>
          <p:spPr bwMode="auto">
            <a:xfrm>
              <a:off x="5988480" y="2707482"/>
              <a:ext cx="82550" cy="90488"/>
            </a:xfrm>
            <a:custGeom>
              <a:avLst/>
              <a:gdLst>
                <a:gd name="T0" fmla="*/ 14 w 22"/>
                <a:gd name="T1" fmla="*/ 3 h 24"/>
                <a:gd name="T2" fmla="*/ 2 w 22"/>
                <a:gd name="T3" fmla="*/ 8 h 24"/>
                <a:gd name="T4" fmla="*/ 7 w 22"/>
                <a:gd name="T5" fmla="*/ 21 h 24"/>
                <a:gd name="T6" fmla="*/ 20 w 22"/>
                <a:gd name="T7" fmla="*/ 16 h 24"/>
                <a:gd name="T8" fmla="*/ 14 w 22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4">
                  <a:moveTo>
                    <a:pt x="14" y="3"/>
                  </a:moveTo>
                  <a:cubicBezTo>
                    <a:pt x="10" y="0"/>
                    <a:pt x="4" y="4"/>
                    <a:pt x="2" y="8"/>
                  </a:cubicBezTo>
                  <a:cubicBezTo>
                    <a:pt x="0" y="14"/>
                    <a:pt x="3" y="19"/>
                    <a:pt x="7" y="21"/>
                  </a:cubicBezTo>
                  <a:cubicBezTo>
                    <a:pt x="12" y="24"/>
                    <a:pt x="18" y="20"/>
                    <a:pt x="20" y="16"/>
                  </a:cubicBezTo>
                  <a:cubicBezTo>
                    <a:pt x="22" y="10"/>
                    <a:pt x="19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5" name="Freeform 488"/>
            <p:cNvSpPr/>
            <p:nvPr/>
          </p:nvSpPr>
          <p:spPr bwMode="auto">
            <a:xfrm>
              <a:off x="6010705" y="2572544"/>
              <a:ext cx="82550" cy="79375"/>
            </a:xfrm>
            <a:custGeom>
              <a:avLst/>
              <a:gdLst>
                <a:gd name="T0" fmla="*/ 20 w 22"/>
                <a:gd name="T1" fmla="*/ 8 h 21"/>
                <a:gd name="T2" fmla="*/ 19 w 22"/>
                <a:gd name="T3" fmla="*/ 7 h 21"/>
                <a:gd name="T4" fmla="*/ 14 w 22"/>
                <a:gd name="T5" fmla="*/ 2 h 21"/>
                <a:gd name="T6" fmla="*/ 2 w 22"/>
                <a:gd name="T7" fmla="*/ 7 h 21"/>
                <a:gd name="T8" fmla="*/ 2 w 22"/>
                <a:gd name="T9" fmla="*/ 8 h 21"/>
                <a:gd name="T10" fmla="*/ 3 w 22"/>
                <a:gd name="T11" fmla="*/ 17 h 21"/>
                <a:gd name="T12" fmla="*/ 14 w 22"/>
                <a:gd name="T13" fmla="*/ 19 h 21"/>
                <a:gd name="T14" fmla="*/ 14 w 22"/>
                <a:gd name="T15" fmla="*/ 19 h 21"/>
                <a:gd name="T16" fmla="*/ 14 w 22"/>
                <a:gd name="T17" fmla="*/ 19 h 21"/>
                <a:gd name="T18" fmla="*/ 20 w 22"/>
                <a:gd name="T19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20" y="8"/>
                  </a:moveTo>
                  <a:cubicBezTo>
                    <a:pt x="20" y="7"/>
                    <a:pt x="20" y="7"/>
                    <a:pt x="19" y="7"/>
                  </a:cubicBezTo>
                  <a:cubicBezTo>
                    <a:pt x="18" y="5"/>
                    <a:pt x="16" y="3"/>
                    <a:pt x="14" y="2"/>
                  </a:cubicBezTo>
                  <a:cubicBezTo>
                    <a:pt x="9" y="0"/>
                    <a:pt x="4" y="2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0" y="11"/>
                    <a:pt x="1" y="14"/>
                    <a:pt x="3" y="17"/>
                  </a:cubicBezTo>
                  <a:cubicBezTo>
                    <a:pt x="5" y="20"/>
                    <a:pt x="10" y="21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9" y="17"/>
                    <a:pt x="22" y="13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6" name="Freeform 489"/>
            <p:cNvSpPr/>
            <p:nvPr/>
          </p:nvSpPr>
          <p:spPr bwMode="auto">
            <a:xfrm>
              <a:off x="5966255" y="2289969"/>
              <a:ext cx="33338" cy="38100"/>
            </a:xfrm>
            <a:custGeom>
              <a:avLst/>
              <a:gdLst>
                <a:gd name="T0" fmla="*/ 5 w 9"/>
                <a:gd name="T1" fmla="*/ 2 h 10"/>
                <a:gd name="T2" fmla="*/ 2 w 9"/>
                <a:gd name="T3" fmla="*/ 0 h 10"/>
                <a:gd name="T4" fmla="*/ 0 w 9"/>
                <a:gd name="T5" fmla="*/ 1 h 10"/>
                <a:gd name="T6" fmla="*/ 2 w 9"/>
                <a:gd name="T7" fmla="*/ 5 h 10"/>
                <a:gd name="T8" fmla="*/ 6 w 9"/>
                <a:gd name="T9" fmla="*/ 10 h 10"/>
                <a:gd name="T10" fmla="*/ 8 w 9"/>
                <a:gd name="T11" fmla="*/ 9 h 10"/>
                <a:gd name="T12" fmla="*/ 5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2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7"/>
                    <a:pt x="4" y="9"/>
                    <a:pt x="6" y="10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9" y="6"/>
                    <a:pt x="7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7" name="Freeform 490"/>
            <p:cNvSpPr/>
            <p:nvPr/>
          </p:nvSpPr>
          <p:spPr bwMode="auto">
            <a:xfrm>
              <a:off x="6078968" y="1913732"/>
              <a:ext cx="63500" cy="68263"/>
            </a:xfrm>
            <a:custGeom>
              <a:avLst/>
              <a:gdLst>
                <a:gd name="T0" fmla="*/ 17 w 17"/>
                <a:gd name="T1" fmla="*/ 1 h 18"/>
                <a:gd name="T2" fmla="*/ 16 w 17"/>
                <a:gd name="T3" fmla="*/ 0 h 18"/>
                <a:gd name="T4" fmla="*/ 9 w 17"/>
                <a:gd name="T5" fmla="*/ 8 h 18"/>
                <a:gd name="T6" fmla="*/ 1 w 17"/>
                <a:gd name="T7" fmla="*/ 17 h 18"/>
                <a:gd name="T8" fmla="*/ 1 w 17"/>
                <a:gd name="T9" fmla="*/ 18 h 18"/>
                <a:gd name="T10" fmla="*/ 11 w 17"/>
                <a:gd name="T11" fmla="*/ 12 h 18"/>
                <a:gd name="T12" fmla="*/ 17 w 17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8">
                  <a:moveTo>
                    <a:pt x="17" y="1"/>
                  </a:moveTo>
                  <a:cubicBezTo>
                    <a:pt x="17" y="0"/>
                    <a:pt x="16" y="0"/>
                    <a:pt x="16" y="0"/>
                  </a:cubicBezTo>
                  <a:cubicBezTo>
                    <a:pt x="13" y="2"/>
                    <a:pt x="11" y="5"/>
                    <a:pt x="9" y="8"/>
                  </a:cubicBezTo>
                  <a:cubicBezTo>
                    <a:pt x="7" y="11"/>
                    <a:pt x="3" y="13"/>
                    <a:pt x="1" y="17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5" y="18"/>
                    <a:pt x="8" y="15"/>
                    <a:pt x="11" y="12"/>
                  </a:cubicBezTo>
                  <a:cubicBezTo>
                    <a:pt x="13" y="9"/>
                    <a:pt x="16" y="5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8" name="Freeform 491"/>
            <p:cNvSpPr/>
            <p:nvPr/>
          </p:nvSpPr>
          <p:spPr bwMode="auto">
            <a:xfrm>
              <a:off x="5905930" y="1962944"/>
              <a:ext cx="134938" cy="128588"/>
            </a:xfrm>
            <a:custGeom>
              <a:avLst/>
              <a:gdLst>
                <a:gd name="T0" fmla="*/ 36 w 36"/>
                <a:gd name="T1" fmla="*/ 1 h 34"/>
                <a:gd name="T2" fmla="*/ 35 w 36"/>
                <a:gd name="T3" fmla="*/ 1 h 34"/>
                <a:gd name="T4" fmla="*/ 28 w 36"/>
                <a:gd name="T5" fmla="*/ 10 h 34"/>
                <a:gd name="T6" fmla="*/ 21 w 36"/>
                <a:gd name="T7" fmla="*/ 18 h 34"/>
                <a:gd name="T8" fmla="*/ 20 w 36"/>
                <a:gd name="T9" fmla="*/ 18 h 34"/>
                <a:gd name="T10" fmla="*/ 10 w 36"/>
                <a:gd name="T11" fmla="*/ 25 h 34"/>
                <a:gd name="T12" fmla="*/ 5 w 36"/>
                <a:gd name="T13" fmla="*/ 29 h 34"/>
                <a:gd name="T14" fmla="*/ 0 w 36"/>
                <a:gd name="T15" fmla="*/ 32 h 34"/>
                <a:gd name="T16" fmla="*/ 0 w 36"/>
                <a:gd name="T17" fmla="*/ 33 h 34"/>
                <a:gd name="T18" fmla="*/ 9 w 36"/>
                <a:gd name="T19" fmla="*/ 30 h 34"/>
                <a:gd name="T20" fmla="*/ 20 w 36"/>
                <a:gd name="T21" fmla="*/ 19 h 34"/>
                <a:gd name="T22" fmla="*/ 21 w 36"/>
                <a:gd name="T23" fmla="*/ 20 h 34"/>
                <a:gd name="T24" fmla="*/ 36 w 36"/>
                <a:gd name="T2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4">
                  <a:moveTo>
                    <a:pt x="36" y="1"/>
                  </a:moveTo>
                  <a:cubicBezTo>
                    <a:pt x="36" y="1"/>
                    <a:pt x="35" y="0"/>
                    <a:pt x="35" y="1"/>
                  </a:cubicBezTo>
                  <a:cubicBezTo>
                    <a:pt x="32" y="3"/>
                    <a:pt x="30" y="7"/>
                    <a:pt x="28" y="10"/>
                  </a:cubicBezTo>
                  <a:cubicBezTo>
                    <a:pt x="26" y="13"/>
                    <a:pt x="22" y="15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6" y="20"/>
                    <a:pt x="13" y="22"/>
                    <a:pt x="10" y="25"/>
                  </a:cubicBezTo>
                  <a:cubicBezTo>
                    <a:pt x="8" y="26"/>
                    <a:pt x="6" y="27"/>
                    <a:pt x="5" y="29"/>
                  </a:cubicBezTo>
                  <a:cubicBezTo>
                    <a:pt x="3" y="30"/>
                    <a:pt x="1" y="30"/>
                    <a:pt x="0" y="32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4" y="34"/>
                    <a:pt x="6" y="32"/>
                    <a:pt x="9" y="30"/>
                  </a:cubicBezTo>
                  <a:cubicBezTo>
                    <a:pt x="13" y="27"/>
                    <a:pt x="16" y="22"/>
                    <a:pt x="20" y="19"/>
                  </a:cubicBezTo>
                  <a:cubicBezTo>
                    <a:pt x="20" y="19"/>
                    <a:pt x="21" y="20"/>
                    <a:pt x="21" y="20"/>
                  </a:cubicBezTo>
                  <a:cubicBezTo>
                    <a:pt x="28" y="20"/>
                    <a:pt x="35" y="7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9" name="Freeform 492"/>
            <p:cNvSpPr/>
            <p:nvPr/>
          </p:nvSpPr>
          <p:spPr bwMode="auto">
            <a:xfrm>
              <a:off x="6447268" y="2580482"/>
              <a:ext cx="74613" cy="19050"/>
            </a:xfrm>
            <a:custGeom>
              <a:avLst/>
              <a:gdLst>
                <a:gd name="T0" fmla="*/ 20 w 20"/>
                <a:gd name="T1" fmla="*/ 1 h 5"/>
                <a:gd name="T2" fmla="*/ 10 w 20"/>
                <a:gd name="T3" fmla="*/ 1 h 5"/>
                <a:gd name="T4" fmla="*/ 0 w 20"/>
                <a:gd name="T5" fmla="*/ 3 h 5"/>
                <a:gd name="T6" fmla="*/ 0 w 20"/>
                <a:gd name="T7" fmla="*/ 4 h 5"/>
                <a:gd name="T8" fmla="*/ 10 w 20"/>
                <a:gd name="T9" fmla="*/ 5 h 5"/>
                <a:gd name="T10" fmla="*/ 20 w 20"/>
                <a:gd name="T11" fmla="*/ 3 h 5"/>
                <a:gd name="T12" fmla="*/ 20 w 20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">
                  <a:moveTo>
                    <a:pt x="20" y="1"/>
                  </a:moveTo>
                  <a:cubicBezTo>
                    <a:pt x="16" y="0"/>
                    <a:pt x="13" y="1"/>
                    <a:pt x="10" y="1"/>
                  </a:cubicBezTo>
                  <a:cubicBezTo>
                    <a:pt x="7" y="1"/>
                    <a:pt x="3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5"/>
                    <a:pt x="7" y="5"/>
                    <a:pt x="10" y="5"/>
                  </a:cubicBezTo>
                  <a:cubicBezTo>
                    <a:pt x="13" y="5"/>
                    <a:pt x="17" y="4"/>
                    <a:pt x="20" y="3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0" name="Freeform 493"/>
            <p:cNvSpPr/>
            <p:nvPr/>
          </p:nvSpPr>
          <p:spPr bwMode="auto">
            <a:xfrm>
              <a:off x="6442505" y="2534444"/>
              <a:ext cx="68263" cy="23813"/>
            </a:xfrm>
            <a:custGeom>
              <a:avLst/>
              <a:gdLst>
                <a:gd name="T0" fmla="*/ 17 w 18"/>
                <a:gd name="T1" fmla="*/ 3 h 6"/>
                <a:gd name="T2" fmla="*/ 2 w 18"/>
                <a:gd name="T3" fmla="*/ 3 h 6"/>
                <a:gd name="T4" fmla="*/ 3 w 18"/>
                <a:gd name="T5" fmla="*/ 6 h 6"/>
                <a:gd name="T6" fmla="*/ 17 w 18"/>
                <a:gd name="T7" fmla="*/ 5 h 6"/>
                <a:gd name="T8" fmla="*/ 17 w 18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7" y="3"/>
                  </a:moveTo>
                  <a:cubicBezTo>
                    <a:pt x="12" y="2"/>
                    <a:pt x="6" y="0"/>
                    <a:pt x="2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8" y="5"/>
                    <a:pt x="13" y="6"/>
                    <a:pt x="17" y="5"/>
                  </a:cubicBezTo>
                  <a:cubicBezTo>
                    <a:pt x="18" y="5"/>
                    <a:pt x="18" y="3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1" name="Freeform 494"/>
            <p:cNvSpPr/>
            <p:nvPr/>
          </p:nvSpPr>
          <p:spPr bwMode="auto">
            <a:xfrm>
              <a:off x="6007530" y="2794794"/>
              <a:ext cx="142875" cy="63500"/>
            </a:xfrm>
            <a:custGeom>
              <a:avLst/>
              <a:gdLst>
                <a:gd name="T0" fmla="*/ 38 w 38"/>
                <a:gd name="T1" fmla="*/ 1 h 17"/>
                <a:gd name="T2" fmla="*/ 37 w 38"/>
                <a:gd name="T3" fmla="*/ 0 h 17"/>
                <a:gd name="T4" fmla="*/ 1 w 38"/>
                <a:gd name="T5" fmla="*/ 15 h 17"/>
                <a:gd name="T6" fmla="*/ 1 w 38"/>
                <a:gd name="T7" fmla="*/ 17 h 17"/>
                <a:gd name="T8" fmla="*/ 21 w 38"/>
                <a:gd name="T9" fmla="*/ 10 h 17"/>
                <a:gd name="T10" fmla="*/ 34 w 38"/>
                <a:gd name="T11" fmla="*/ 5 h 17"/>
                <a:gd name="T12" fmla="*/ 38 w 38"/>
                <a:gd name="T13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7">
                  <a:moveTo>
                    <a:pt x="38" y="1"/>
                  </a:moveTo>
                  <a:cubicBezTo>
                    <a:pt x="38" y="1"/>
                    <a:pt x="37" y="0"/>
                    <a:pt x="37" y="0"/>
                  </a:cubicBezTo>
                  <a:cubicBezTo>
                    <a:pt x="25" y="2"/>
                    <a:pt x="12" y="10"/>
                    <a:pt x="1" y="15"/>
                  </a:cubicBezTo>
                  <a:cubicBezTo>
                    <a:pt x="0" y="15"/>
                    <a:pt x="0" y="17"/>
                    <a:pt x="1" y="17"/>
                  </a:cubicBezTo>
                  <a:cubicBezTo>
                    <a:pt x="8" y="17"/>
                    <a:pt x="15" y="14"/>
                    <a:pt x="21" y="10"/>
                  </a:cubicBezTo>
                  <a:cubicBezTo>
                    <a:pt x="25" y="8"/>
                    <a:pt x="30" y="7"/>
                    <a:pt x="34" y="5"/>
                  </a:cubicBezTo>
                  <a:cubicBezTo>
                    <a:pt x="36" y="4"/>
                    <a:pt x="37" y="3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2" name="Freeform 495"/>
            <p:cNvSpPr/>
            <p:nvPr/>
          </p:nvSpPr>
          <p:spPr bwMode="auto">
            <a:xfrm>
              <a:off x="6477430" y="2990057"/>
              <a:ext cx="66675" cy="19050"/>
            </a:xfrm>
            <a:custGeom>
              <a:avLst/>
              <a:gdLst>
                <a:gd name="T0" fmla="*/ 17 w 18"/>
                <a:gd name="T1" fmla="*/ 1 h 5"/>
                <a:gd name="T2" fmla="*/ 10 w 18"/>
                <a:gd name="T3" fmla="*/ 1 h 5"/>
                <a:gd name="T4" fmla="*/ 2 w 18"/>
                <a:gd name="T5" fmla="*/ 1 h 5"/>
                <a:gd name="T6" fmla="*/ 2 w 18"/>
                <a:gd name="T7" fmla="*/ 5 h 5"/>
                <a:gd name="T8" fmla="*/ 10 w 18"/>
                <a:gd name="T9" fmla="*/ 5 h 5"/>
                <a:gd name="T10" fmla="*/ 17 w 18"/>
                <a:gd name="T11" fmla="*/ 3 h 5"/>
                <a:gd name="T12" fmla="*/ 17 w 18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7" y="1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7" y="1"/>
                    <a:pt x="5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4" y="5"/>
                    <a:pt x="7" y="5"/>
                    <a:pt x="10" y="5"/>
                  </a:cubicBezTo>
                  <a:cubicBezTo>
                    <a:pt x="12" y="4"/>
                    <a:pt x="15" y="4"/>
                    <a:pt x="17" y="3"/>
                  </a:cubicBezTo>
                  <a:cubicBezTo>
                    <a:pt x="18" y="2"/>
                    <a:pt x="18" y="2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3" name="Freeform 496"/>
            <p:cNvSpPr/>
            <p:nvPr/>
          </p:nvSpPr>
          <p:spPr bwMode="auto">
            <a:xfrm>
              <a:off x="6494893" y="3047207"/>
              <a:ext cx="57150" cy="14288"/>
            </a:xfrm>
            <a:custGeom>
              <a:avLst/>
              <a:gdLst>
                <a:gd name="T0" fmla="*/ 15 w 15"/>
                <a:gd name="T1" fmla="*/ 1 h 4"/>
                <a:gd name="T2" fmla="*/ 7 w 15"/>
                <a:gd name="T3" fmla="*/ 0 h 4"/>
                <a:gd name="T4" fmla="*/ 0 w 15"/>
                <a:gd name="T5" fmla="*/ 1 h 4"/>
                <a:gd name="T6" fmla="*/ 0 w 15"/>
                <a:gd name="T7" fmla="*/ 2 h 4"/>
                <a:gd name="T8" fmla="*/ 7 w 15"/>
                <a:gd name="T9" fmla="*/ 4 h 4"/>
                <a:gd name="T10" fmla="*/ 15 w 15"/>
                <a:gd name="T11" fmla="*/ 3 h 4"/>
                <a:gd name="T12" fmla="*/ 15 w 15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15" y="1"/>
                  </a:moveTo>
                  <a:cubicBezTo>
                    <a:pt x="12" y="0"/>
                    <a:pt x="10" y="0"/>
                    <a:pt x="7" y="0"/>
                  </a:cubicBezTo>
                  <a:cubicBezTo>
                    <a:pt x="5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4"/>
                    <a:pt x="4" y="4"/>
                    <a:pt x="7" y="4"/>
                  </a:cubicBezTo>
                  <a:cubicBezTo>
                    <a:pt x="9" y="4"/>
                    <a:pt x="12" y="4"/>
                    <a:pt x="15" y="3"/>
                  </a:cubicBezTo>
                  <a:cubicBezTo>
                    <a:pt x="15" y="3"/>
                    <a:pt x="15" y="2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4" name="Freeform 497"/>
            <p:cNvSpPr/>
            <p:nvPr/>
          </p:nvSpPr>
          <p:spPr bwMode="auto">
            <a:xfrm>
              <a:off x="6593318" y="3031332"/>
              <a:ext cx="41275" cy="19050"/>
            </a:xfrm>
            <a:custGeom>
              <a:avLst/>
              <a:gdLst>
                <a:gd name="T0" fmla="*/ 9 w 11"/>
                <a:gd name="T1" fmla="*/ 0 h 5"/>
                <a:gd name="T2" fmla="*/ 4 w 11"/>
                <a:gd name="T3" fmla="*/ 0 h 5"/>
                <a:gd name="T4" fmla="*/ 1 w 11"/>
                <a:gd name="T5" fmla="*/ 1 h 5"/>
                <a:gd name="T6" fmla="*/ 0 w 11"/>
                <a:gd name="T7" fmla="*/ 2 h 5"/>
                <a:gd name="T8" fmla="*/ 9 w 11"/>
                <a:gd name="T9" fmla="*/ 3 h 5"/>
                <a:gd name="T10" fmla="*/ 9 w 11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">
                  <a:moveTo>
                    <a:pt x="9" y="0"/>
                  </a:move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5"/>
                    <a:pt x="7" y="4"/>
                    <a:pt x="9" y="3"/>
                  </a:cubicBezTo>
                  <a:cubicBezTo>
                    <a:pt x="11" y="3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5" name="Freeform 498"/>
            <p:cNvSpPr/>
            <p:nvPr/>
          </p:nvSpPr>
          <p:spPr bwMode="auto">
            <a:xfrm>
              <a:off x="5229655" y="3286919"/>
              <a:ext cx="49213" cy="19050"/>
            </a:xfrm>
            <a:custGeom>
              <a:avLst/>
              <a:gdLst>
                <a:gd name="T0" fmla="*/ 13 w 13"/>
                <a:gd name="T1" fmla="*/ 1 h 5"/>
                <a:gd name="T2" fmla="*/ 1 w 13"/>
                <a:gd name="T3" fmla="*/ 3 h 5"/>
                <a:gd name="T4" fmla="*/ 2 w 13"/>
                <a:gd name="T5" fmla="*/ 5 h 5"/>
                <a:gd name="T6" fmla="*/ 7 w 13"/>
                <a:gd name="T7" fmla="*/ 4 h 5"/>
                <a:gd name="T8" fmla="*/ 13 w 13"/>
                <a:gd name="T9" fmla="*/ 3 h 5"/>
                <a:gd name="T10" fmla="*/ 13 w 13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13" y="1"/>
                  </a:moveTo>
                  <a:cubicBezTo>
                    <a:pt x="9" y="0"/>
                    <a:pt x="4" y="1"/>
                    <a:pt x="1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5"/>
                    <a:pt x="5" y="4"/>
                    <a:pt x="7" y="4"/>
                  </a:cubicBezTo>
                  <a:cubicBezTo>
                    <a:pt x="9" y="4"/>
                    <a:pt x="11" y="4"/>
                    <a:pt x="13" y="3"/>
                  </a:cubicBezTo>
                  <a:cubicBezTo>
                    <a:pt x="13" y="2"/>
                    <a:pt x="13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6" name="Freeform 499"/>
            <p:cNvSpPr/>
            <p:nvPr/>
          </p:nvSpPr>
          <p:spPr bwMode="auto">
            <a:xfrm>
              <a:off x="5289980" y="3291682"/>
              <a:ext cx="55563" cy="14288"/>
            </a:xfrm>
            <a:custGeom>
              <a:avLst/>
              <a:gdLst>
                <a:gd name="T0" fmla="*/ 14 w 15"/>
                <a:gd name="T1" fmla="*/ 0 h 4"/>
                <a:gd name="T2" fmla="*/ 8 w 15"/>
                <a:gd name="T3" fmla="*/ 1 h 4"/>
                <a:gd name="T4" fmla="*/ 5 w 15"/>
                <a:gd name="T5" fmla="*/ 1 h 4"/>
                <a:gd name="T6" fmla="*/ 1 w 15"/>
                <a:gd name="T7" fmla="*/ 1 h 4"/>
                <a:gd name="T8" fmla="*/ 1 w 15"/>
                <a:gd name="T9" fmla="*/ 2 h 4"/>
                <a:gd name="T10" fmla="*/ 4 w 15"/>
                <a:gd name="T11" fmla="*/ 3 h 4"/>
                <a:gd name="T12" fmla="*/ 7 w 15"/>
                <a:gd name="T13" fmla="*/ 4 h 4"/>
                <a:gd name="T14" fmla="*/ 15 w 15"/>
                <a:gd name="T15" fmla="*/ 1 h 4"/>
                <a:gd name="T16" fmla="*/ 14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3"/>
                    <a:pt x="4" y="3"/>
                  </a:cubicBezTo>
                  <a:cubicBezTo>
                    <a:pt x="5" y="4"/>
                    <a:pt x="6" y="4"/>
                    <a:pt x="7" y="4"/>
                  </a:cubicBezTo>
                  <a:cubicBezTo>
                    <a:pt x="10" y="4"/>
                    <a:pt x="13" y="3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7" name="Freeform 500"/>
            <p:cNvSpPr/>
            <p:nvPr/>
          </p:nvSpPr>
          <p:spPr bwMode="auto">
            <a:xfrm>
              <a:off x="5510643" y="3264694"/>
              <a:ext cx="112713" cy="26988"/>
            </a:xfrm>
            <a:custGeom>
              <a:avLst/>
              <a:gdLst>
                <a:gd name="T0" fmla="*/ 28 w 30"/>
                <a:gd name="T1" fmla="*/ 3 h 7"/>
                <a:gd name="T2" fmla="*/ 2 w 30"/>
                <a:gd name="T3" fmla="*/ 2 h 7"/>
                <a:gd name="T4" fmla="*/ 3 w 30"/>
                <a:gd name="T5" fmla="*/ 6 h 7"/>
                <a:gd name="T6" fmla="*/ 29 w 30"/>
                <a:gd name="T7" fmla="*/ 5 h 7"/>
                <a:gd name="T8" fmla="*/ 28 w 3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8" y="3"/>
                  </a:moveTo>
                  <a:cubicBezTo>
                    <a:pt x="20" y="1"/>
                    <a:pt x="10" y="0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10" y="7"/>
                    <a:pt x="21" y="7"/>
                    <a:pt x="29" y="5"/>
                  </a:cubicBezTo>
                  <a:cubicBezTo>
                    <a:pt x="30" y="4"/>
                    <a:pt x="29" y="3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8" name="Freeform 501"/>
            <p:cNvSpPr/>
            <p:nvPr/>
          </p:nvSpPr>
          <p:spPr bwMode="auto">
            <a:xfrm>
              <a:off x="5639230" y="3278982"/>
              <a:ext cx="90488" cy="26988"/>
            </a:xfrm>
            <a:custGeom>
              <a:avLst/>
              <a:gdLst>
                <a:gd name="T0" fmla="*/ 23 w 24"/>
                <a:gd name="T1" fmla="*/ 2 h 7"/>
                <a:gd name="T2" fmla="*/ 12 w 24"/>
                <a:gd name="T3" fmla="*/ 2 h 7"/>
                <a:gd name="T4" fmla="*/ 1 w 24"/>
                <a:gd name="T5" fmla="*/ 0 h 7"/>
                <a:gd name="T6" fmla="*/ 0 w 24"/>
                <a:gd name="T7" fmla="*/ 2 h 7"/>
                <a:gd name="T8" fmla="*/ 10 w 24"/>
                <a:gd name="T9" fmla="*/ 7 h 7"/>
                <a:gd name="T10" fmla="*/ 23 w 24"/>
                <a:gd name="T11" fmla="*/ 4 h 7"/>
                <a:gd name="T12" fmla="*/ 23 w 24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7">
                  <a:moveTo>
                    <a:pt x="23" y="2"/>
                  </a:moveTo>
                  <a:cubicBezTo>
                    <a:pt x="20" y="1"/>
                    <a:pt x="16" y="2"/>
                    <a:pt x="12" y="2"/>
                  </a:cubicBezTo>
                  <a:cubicBezTo>
                    <a:pt x="9" y="2"/>
                    <a:pt x="5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6"/>
                    <a:pt x="7" y="6"/>
                    <a:pt x="10" y="7"/>
                  </a:cubicBezTo>
                  <a:cubicBezTo>
                    <a:pt x="14" y="7"/>
                    <a:pt x="19" y="7"/>
                    <a:pt x="23" y="4"/>
                  </a:cubicBezTo>
                  <a:cubicBezTo>
                    <a:pt x="24" y="4"/>
                    <a:pt x="24" y="3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9" name="Freeform 502"/>
            <p:cNvSpPr/>
            <p:nvPr/>
          </p:nvSpPr>
          <p:spPr bwMode="auto">
            <a:xfrm>
              <a:off x="2288018" y="2802732"/>
              <a:ext cx="107950" cy="47625"/>
            </a:xfrm>
            <a:custGeom>
              <a:avLst/>
              <a:gdLst>
                <a:gd name="T0" fmla="*/ 29 w 29"/>
                <a:gd name="T1" fmla="*/ 12 h 13"/>
                <a:gd name="T2" fmla="*/ 16 w 29"/>
                <a:gd name="T3" fmla="*/ 6 h 13"/>
                <a:gd name="T4" fmla="*/ 0 w 29"/>
                <a:gd name="T5" fmla="*/ 1 h 13"/>
                <a:gd name="T6" fmla="*/ 0 w 29"/>
                <a:gd name="T7" fmla="*/ 1 h 13"/>
                <a:gd name="T8" fmla="*/ 28 w 29"/>
                <a:gd name="T9" fmla="*/ 13 h 13"/>
                <a:gd name="T10" fmla="*/ 29 w 29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">
                  <a:moveTo>
                    <a:pt x="29" y="12"/>
                  </a:moveTo>
                  <a:cubicBezTo>
                    <a:pt x="25" y="9"/>
                    <a:pt x="20" y="7"/>
                    <a:pt x="16" y="6"/>
                  </a:cubicBezTo>
                  <a:cubicBezTo>
                    <a:pt x="11" y="4"/>
                    <a:pt x="6" y="2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8"/>
                    <a:pt x="19" y="11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0" name="Freeform 503"/>
            <p:cNvSpPr/>
            <p:nvPr/>
          </p:nvSpPr>
          <p:spPr bwMode="auto">
            <a:xfrm>
              <a:off x="2384855" y="2855119"/>
              <a:ext cx="82550" cy="44450"/>
            </a:xfrm>
            <a:custGeom>
              <a:avLst/>
              <a:gdLst>
                <a:gd name="T0" fmla="*/ 22 w 22"/>
                <a:gd name="T1" fmla="*/ 10 h 12"/>
                <a:gd name="T2" fmla="*/ 13 w 22"/>
                <a:gd name="T3" fmla="*/ 6 h 12"/>
                <a:gd name="T4" fmla="*/ 1 w 22"/>
                <a:gd name="T5" fmla="*/ 0 h 12"/>
                <a:gd name="T6" fmla="*/ 0 w 22"/>
                <a:gd name="T7" fmla="*/ 1 h 12"/>
                <a:gd name="T8" fmla="*/ 9 w 22"/>
                <a:gd name="T9" fmla="*/ 8 h 12"/>
                <a:gd name="T10" fmla="*/ 21 w 22"/>
                <a:gd name="T11" fmla="*/ 11 h 12"/>
                <a:gd name="T12" fmla="*/ 22 w 22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2">
                  <a:moveTo>
                    <a:pt x="22" y="10"/>
                  </a:moveTo>
                  <a:cubicBezTo>
                    <a:pt x="20" y="7"/>
                    <a:pt x="16" y="7"/>
                    <a:pt x="13" y="6"/>
                  </a:cubicBezTo>
                  <a:cubicBezTo>
                    <a:pt x="9" y="4"/>
                    <a:pt x="5" y="2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3" y="4"/>
                    <a:pt x="6" y="6"/>
                    <a:pt x="9" y="8"/>
                  </a:cubicBezTo>
                  <a:cubicBezTo>
                    <a:pt x="13" y="9"/>
                    <a:pt x="17" y="12"/>
                    <a:pt x="21" y="11"/>
                  </a:cubicBezTo>
                  <a:cubicBezTo>
                    <a:pt x="22" y="11"/>
                    <a:pt x="22" y="11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1" name="Freeform 504"/>
            <p:cNvSpPr/>
            <p:nvPr/>
          </p:nvSpPr>
          <p:spPr bwMode="auto">
            <a:xfrm>
              <a:off x="2340405" y="2885282"/>
              <a:ext cx="236538" cy="85725"/>
            </a:xfrm>
            <a:custGeom>
              <a:avLst/>
              <a:gdLst>
                <a:gd name="T0" fmla="*/ 5 w 63"/>
                <a:gd name="T1" fmla="*/ 0 h 23"/>
                <a:gd name="T2" fmla="*/ 5 w 63"/>
                <a:gd name="T3" fmla="*/ 0 h 23"/>
                <a:gd name="T4" fmla="*/ 20 w 63"/>
                <a:gd name="T5" fmla="*/ 10 h 23"/>
                <a:gd name="T6" fmla="*/ 42 w 63"/>
                <a:gd name="T7" fmla="*/ 16 h 23"/>
                <a:gd name="T8" fmla="*/ 56 w 63"/>
                <a:gd name="T9" fmla="*/ 23 h 23"/>
                <a:gd name="T10" fmla="*/ 57 w 63"/>
                <a:gd name="T11" fmla="*/ 23 h 23"/>
                <a:gd name="T12" fmla="*/ 5 w 63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23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19" y="9"/>
                    <a:pt x="20" y="10"/>
                  </a:cubicBezTo>
                  <a:cubicBezTo>
                    <a:pt x="27" y="12"/>
                    <a:pt x="35" y="14"/>
                    <a:pt x="42" y="16"/>
                  </a:cubicBezTo>
                  <a:cubicBezTo>
                    <a:pt x="47" y="18"/>
                    <a:pt x="52" y="22"/>
                    <a:pt x="56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63" y="16"/>
                    <a:pt x="10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2" name="Freeform 505"/>
            <p:cNvSpPr/>
            <p:nvPr/>
          </p:nvSpPr>
          <p:spPr bwMode="auto">
            <a:xfrm>
              <a:off x="2456293" y="2963069"/>
              <a:ext cx="233363" cy="142875"/>
            </a:xfrm>
            <a:custGeom>
              <a:avLst/>
              <a:gdLst>
                <a:gd name="T0" fmla="*/ 61 w 62"/>
                <a:gd name="T1" fmla="*/ 35 h 38"/>
                <a:gd name="T2" fmla="*/ 50 w 62"/>
                <a:gd name="T3" fmla="*/ 30 h 38"/>
                <a:gd name="T4" fmla="*/ 49 w 62"/>
                <a:gd name="T5" fmla="*/ 29 h 38"/>
                <a:gd name="T6" fmla="*/ 34 w 62"/>
                <a:gd name="T7" fmla="*/ 15 h 38"/>
                <a:gd name="T8" fmla="*/ 4 w 62"/>
                <a:gd name="T9" fmla="*/ 1 h 38"/>
                <a:gd name="T10" fmla="*/ 4 w 62"/>
                <a:gd name="T11" fmla="*/ 1 h 38"/>
                <a:gd name="T12" fmla="*/ 1 w 62"/>
                <a:gd name="T13" fmla="*/ 0 h 38"/>
                <a:gd name="T14" fmla="*/ 0 w 62"/>
                <a:gd name="T15" fmla="*/ 3 h 38"/>
                <a:gd name="T16" fmla="*/ 23 w 62"/>
                <a:gd name="T17" fmla="*/ 15 h 38"/>
                <a:gd name="T18" fmla="*/ 48 w 62"/>
                <a:gd name="T19" fmla="*/ 31 h 38"/>
                <a:gd name="T20" fmla="*/ 48 w 62"/>
                <a:gd name="T21" fmla="*/ 32 h 38"/>
                <a:gd name="T22" fmla="*/ 60 w 62"/>
                <a:gd name="T23" fmla="*/ 37 h 38"/>
                <a:gd name="T24" fmla="*/ 61 w 62"/>
                <a:gd name="T2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38">
                  <a:moveTo>
                    <a:pt x="61" y="35"/>
                  </a:moveTo>
                  <a:cubicBezTo>
                    <a:pt x="58" y="32"/>
                    <a:pt x="53" y="32"/>
                    <a:pt x="50" y="30"/>
                  </a:cubicBezTo>
                  <a:cubicBezTo>
                    <a:pt x="50" y="29"/>
                    <a:pt x="50" y="29"/>
                    <a:pt x="49" y="29"/>
                  </a:cubicBezTo>
                  <a:cubicBezTo>
                    <a:pt x="47" y="23"/>
                    <a:pt x="39" y="18"/>
                    <a:pt x="34" y="15"/>
                  </a:cubicBezTo>
                  <a:cubicBezTo>
                    <a:pt x="24" y="10"/>
                    <a:pt x="15" y="5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7" y="8"/>
                    <a:pt x="15" y="11"/>
                    <a:pt x="23" y="15"/>
                  </a:cubicBezTo>
                  <a:cubicBezTo>
                    <a:pt x="33" y="19"/>
                    <a:pt x="39" y="26"/>
                    <a:pt x="48" y="31"/>
                  </a:cubicBezTo>
                  <a:cubicBezTo>
                    <a:pt x="48" y="31"/>
                    <a:pt x="48" y="31"/>
                    <a:pt x="48" y="32"/>
                  </a:cubicBezTo>
                  <a:cubicBezTo>
                    <a:pt x="51" y="35"/>
                    <a:pt x="56" y="38"/>
                    <a:pt x="60" y="37"/>
                  </a:cubicBezTo>
                  <a:cubicBezTo>
                    <a:pt x="61" y="37"/>
                    <a:pt x="62" y="36"/>
                    <a:pt x="6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3" name="Freeform 506"/>
            <p:cNvSpPr/>
            <p:nvPr/>
          </p:nvSpPr>
          <p:spPr bwMode="auto">
            <a:xfrm>
              <a:off x="2621393" y="3102769"/>
              <a:ext cx="93663" cy="49213"/>
            </a:xfrm>
            <a:custGeom>
              <a:avLst/>
              <a:gdLst>
                <a:gd name="T0" fmla="*/ 24 w 25"/>
                <a:gd name="T1" fmla="*/ 11 h 13"/>
                <a:gd name="T2" fmla="*/ 14 w 25"/>
                <a:gd name="T3" fmla="*/ 6 h 13"/>
                <a:gd name="T4" fmla="*/ 1 w 25"/>
                <a:gd name="T5" fmla="*/ 0 h 13"/>
                <a:gd name="T6" fmla="*/ 0 w 25"/>
                <a:gd name="T7" fmla="*/ 1 h 13"/>
                <a:gd name="T8" fmla="*/ 9 w 25"/>
                <a:gd name="T9" fmla="*/ 7 h 13"/>
                <a:gd name="T10" fmla="*/ 23 w 25"/>
                <a:gd name="T11" fmla="*/ 12 h 13"/>
                <a:gd name="T12" fmla="*/ 24 w 25"/>
                <a:gd name="T1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3">
                  <a:moveTo>
                    <a:pt x="24" y="11"/>
                  </a:moveTo>
                  <a:cubicBezTo>
                    <a:pt x="21" y="8"/>
                    <a:pt x="18" y="7"/>
                    <a:pt x="14" y="6"/>
                  </a:cubicBezTo>
                  <a:cubicBezTo>
                    <a:pt x="9" y="4"/>
                    <a:pt x="5" y="2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3" y="4"/>
                    <a:pt x="6" y="6"/>
                    <a:pt x="9" y="7"/>
                  </a:cubicBezTo>
                  <a:cubicBezTo>
                    <a:pt x="13" y="10"/>
                    <a:pt x="19" y="12"/>
                    <a:pt x="23" y="12"/>
                  </a:cubicBezTo>
                  <a:cubicBezTo>
                    <a:pt x="24" y="13"/>
                    <a:pt x="25" y="12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4" name="Freeform 507"/>
            <p:cNvSpPr/>
            <p:nvPr/>
          </p:nvSpPr>
          <p:spPr bwMode="auto">
            <a:xfrm>
              <a:off x="2659493" y="3061494"/>
              <a:ext cx="71438" cy="33338"/>
            </a:xfrm>
            <a:custGeom>
              <a:avLst/>
              <a:gdLst>
                <a:gd name="T0" fmla="*/ 19 w 19"/>
                <a:gd name="T1" fmla="*/ 6 h 9"/>
                <a:gd name="T2" fmla="*/ 3 w 19"/>
                <a:gd name="T3" fmla="*/ 1 h 9"/>
                <a:gd name="T4" fmla="*/ 2 w 19"/>
                <a:gd name="T5" fmla="*/ 3 h 9"/>
                <a:gd name="T6" fmla="*/ 18 w 19"/>
                <a:gd name="T7" fmla="*/ 8 h 9"/>
                <a:gd name="T8" fmla="*/ 19 w 1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9" y="6"/>
                  </a:moveTo>
                  <a:cubicBezTo>
                    <a:pt x="14" y="5"/>
                    <a:pt x="8" y="2"/>
                    <a:pt x="3" y="1"/>
                  </a:cubicBezTo>
                  <a:cubicBezTo>
                    <a:pt x="2" y="0"/>
                    <a:pt x="0" y="2"/>
                    <a:pt x="2" y="3"/>
                  </a:cubicBezTo>
                  <a:cubicBezTo>
                    <a:pt x="6" y="7"/>
                    <a:pt x="13" y="9"/>
                    <a:pt x="18" y="8"/>
                  </a:cubicBezTo>
                  <a:cubicBezTo>
                    <a:pt x="19" y="8"/>
                    <a:pt x="19" y="7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5" name="Freeform 508"/>
            <p:cNvSpPr>
              <a:spLocks noEditPoints="1"/>
            </p:cNvSpPr>
            <p:nvPr/>
          </p:nvSpPr>
          <p:spPr bwMode="auto">
            <a:xfrm>
              <a:off x="1903843" y="1083469"/>
              <a:ext cx="5076825" cy="4121150"/>
            </a:xfrm>
            <a:custGeom>
              <a:avLst/>
              <a:gdLst>
                <a:gd name="T0" fmla="*/ 1315 w 1351"/>
                <a:gd name="T1" fmla="*/ 457 h 1096"/>
                <a:gd name="T2" fmla="*/ 838 w 1351"/>
                <a:gd name="T3" fmla="*/ 46 h 1096"/>
                <a:gd name="T4" fmla="*/ 438 w 1351"/>
                <a:gd name="T5" fmla="*/ 304 h 1096"/>
                <a:gd name="T6" fmla="*/ 2 w 1351"/>
                <a:gd name="T7" fmla="*/ 401 h 1096"/>
                <a:gd name="T8" fmla="*/ 336 w 1351"/>
                <a:gd name="T9" fmla="*/ 719 h 1096"/>
                <a:gd name="T10" fmla="*/ 800 w 1351"/>
                <a:gd name="T11" fmla="*/ 1036 h 1096"/>
                <a:gd name="T12" fmla="*/ 1069 w 1351"/>
                <a:gd name="T13" fmla="*/ 722 h 1096"/>
                <a:gd name="T14" fmla="*/ 986 w 1351"/>
                <a:gd name="T15" fmla="*/ 172 h 1096"/>
                <a:gd name="T16" fmla="*/ 338 w 1351"/>
                <a:gd name="T17" fmla="*/ 711 h 1096"/>
                <a:gd name="T18" fmla="*/ 26 w 1351"/>
                <a:gd name="T19" fmla="*/ 401 h 1096"/>
                <a:gd name="T20" fmla="*/ 431 w 1351"/>
                <a:gd name="T21" fmla="*/ 319 h 1096"/>
                <a:gd name="T22" fmla="*/ 558 w 1351"/>
                <a:gd name="T23" fmla="*/ 331 h 1096"/>
                <a:gd name="T24" fmla="*/ 808 w 1351"/>
                <a:gd name="T25" fmla="*/ 30 h 1096"/>
                <a:gd name="T26" fmla="*/ 1241 w 1351"/>
                <a:gd name="T27" fmla="*/ 390 h 1096"/>
                <a:gd name="T28" fmla="*/ 1051 w 1351"/>
                <a:gd name="T29" fmla="*/ 549 h 1096"/>
                <a:gd name="T30" fmla="*/ 832 w 1351"/>
                <a:gd name="T31" fmla="*/ 501 h 1096"/>
                <a:gd name="T32" fmla="*/ 731 w 1351"/>
                <a:gd name="T33" fmla="*/ 543 h 1096"/>
                <a:gd name="T34" fmla="*/ 686 w 1351"/>
                <a:gd name="T35" fmla="*/ 538 h 1096"/>
                <a:gd name="T36" fmla="*/ 665 w 1351"/>
                <a:gd name="T37" fmla="*/ 575 h 1096"/>
                <a:gd name="T38" fmla="*/ 572 w 1351"/>
                <a:gd name="T39" fmla="*/ 550 h 1096"/>
                <a:gd name="T40" fmla="*/ 764 w 1351"/>
                <a:gd name="T41" fmla="*/ 590 h 1096"/>
                <a:gd name="T42" fmla="*/ 726 w 1351"/>
                <a:gd name="T43" fmla="*/ 608 h 1096"/>
                <a:gd name="T44" fmla="*/ 723 w 1351"/>
                <a:gd name="T45" fmla="*/ 592 h 1096"/>
                <a:gd name="T46" fmla="*/ 799 w 1351"/>
                <a:gd name="T47" fmla="*/ 630 h 1096"/>
                <a:gd name="T48" fmla="*/ 737 w 1351"/>
                <a:gd name="T49" fmla="*/ 554 h 1096"/>
                <a:gd name="T50" fmla="*/ 482 w 1351"/>
                <a:gd name="T51" fmla="*/ 649 h 1096"/>
                <a:gd name="T52" fmla="*/ 468 w 1351"/>
                <a:gd name="T53" fmla="*/ 664 h 1096"/>
                <a:gd name="T54" fmla="*/ 509 w 1351"/>
                <a:gd name="T55" fmla="*/ 720 h 1096"/>
                <a:gd name="T56" fmla="*/ 449 w 1351"/>
                <a:gd name="T57" fmla="*/ 702 h 1096"/>
                <a:gd name="T58" fmla="*/ 335 w 1351"/>
                <a:gd name="T59" fmla="*/ 759 h 1096"/>
                <a:gd name="T60" fmla="*/ 356 w 1351"/>
                <a:gd name="T61" fmla="*/ 846 h 1096"/>
                <a:gd name="T62" fmla="*/ 504 w 1351"/>
                <a:gd name="T63" fmla="*/ 739 h 1096"/>
                <a:gd name="T64" fmla="*/ 506 w 1351"/>
                <a:gd name="T65" fmla="*/ 789 h 1096"/>
                <a:gd name="T66" fmla="*/ 472 w 1351"/>
                <a:gd name="T67" fmla="*/ 863 h 1096"/>
                <a:gd name="T68" fmla="*/ 415 w 1351"/>
                <a:gd name="T69" fmla="*/ 931 h 1096"/>
                <a:gd name="T70" fmla="*/ 445 w 1351"/>
                <a:gd name="T71" fmla="*/ 1021 h 1096"/>
                <a:gd name="T72" fmla="*/ 464 w 1351"/>
                <a:gd name="T73" fmla="*/ 1058 h 1096"/>
                <a:gd name="T74" fmla="*/ 495 w 1351"/>
                <a:gd name="T75" fmla="*/ 1061 h 1096"/>
                <a:gd name="T76" fmla="*/ 524 w 1351"/>
                <a:gd name="T77" fmla="*/ 940 h 1096"/>
                <a:gd name="T78" fmla="*/ 507 w 1351"/>
                <a:gd name="T79" fmla="*/ 833 h 1096"/>
                <a:gd name="T80" fmla="*/ 566 w 1351"/>
                <a:gd name="T81" fmla="*/ 626 h 1096"/>
                <a:gd name="T82" fmla="*/ 582 w 1351"/>
                <a:gd name="T83" fmla="*/ 562 h 1096"/>
                <a:gd name="T84" fmla="*/ 816 w 1351"/>
                <a:gd name="T85" fmla="*/ 829 h 1096"/>
                <a:gd name="T86" fmla="*/ 754 w 1351"/>
                <a:gd name="T87" fmla="*/ 852 h 1096"/>
                <a:gd name="T88" fmla="*/ 734 w 1351"/>
                <a:gd name="T89" fmla="*/ 816 h 1096"/>
                <a:gd name="T90" fmla="*/ 587 w 1351"/>
                <a:gd name="T91" fmla="*/ 976 h 1096"/>
                <a:gd name="T92" fmla="*/ 822 w 1351"/>
                <a:gd name="T93" fmla="*/ 935 h 1096"/>
                <a:gd name="T94" fmla="*/ 749 w 1351"/>
                <a:gd name="T95" fmla="*/ 969 h 1096"/>
                <a:gd name="T96" fmla="*/ 665 w 1351"/>
                <a:gd name="T97" fmla="*/ 927 h 1096"/>
                <a:gd name="T98" fmla="*/ 561 w 1351"/>
                <a:gd name="T99" fmla="*/ 1005 h 1096"/>
                <a:gd name="T100" fmla="*/ 568 w 1351"/>
                <a:gd name="T101" fmla="*/ 1053 h 1096"/>
                <a:gd name="T102" fmla="*/ 571 w 1351"/>
                <a:gd name="T103" fmla="*/ 1071 h 1096"/>
                <a:gd name="T104" fmla="*/ 664 w 1351"/>
                <a:gd name="T105" fmla="*/ 1021 h 1096"/>
                <a:gd name="T106" fmla="*/ 647 w 1351"/>
                <a:gd name="T107" fmla="*/ 1082 h 1096"/>
                <a:gd name="T108" fmla="*/ 761 w 1351"/>
                <a:gd name="T109" fmla="*/ 984 h 1096"/>
                <a:gd name="T110" fmla="*/ 856 w 1351"/>
                <a:gd name="T111" fmla="*/ 797 h 1096"/>
                <a:gd name="T112" fmla="*/ 870 w 1351"/>
                <a:gd name="T113" fmla="*/ 894 h 1096"/>
                <a:gd name="T114" fmla="*/ 1290 w 1351"/>
                <a:gd name="T115" fmla="*/ 1032 h 1096"/>
                <a:gd name="T116" fmla="*/ 833 w 1351"/>
                <a:gd name="T117" fmla="*/ 684 h 1096"/>
                <a:gd name="T118" fmla="*/ 798 w 1351"/>
                <a:gd name="T119" fmla="*/ 575 h 1096"/>
                <a:gd name="T120" fmla="*/ 791 w 1351"/>
                <a:gd name="T121" fmla="*/ 553 h 1096"/>
                <a:gd name="T122" fmla="*/ 845 w 1351"/>
                <a:gd name="T123" fmla="*/ 582 h 1096"/>
                <a:gd name="T124" fmla="*/ 1286 w 1351"/>
                <a:gd name="T125" fmla="*/ 849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51" h="1096">
                  <a:moveTo>
                    <a:pt x="1339" y="999"/>
                  </a:moveTo>
                  <a:cubicBezTo>
                    <a:pt x="1346" y="995"/>
                    <a:pt x="1349" y="987"/>
                    <a:pt x="1350" y="980"/>
                  </a:cubicBezTo>
                  <a:cubicBezTo>
                    <a:pt x="1351" y="963"/>
                    <a:pt x="1340" y="944"/>
                    <a:pt x="1329" y="933"/>
                  </a:cubicBezTo>
                  <a:cubicBezTo>
                    <a:pt x="1322" y="925"/>
                    <a:pt x="1314" y="917"/>
                    <a:pt x="1307" y="909"/>
                  </a:cubicBezTo>
                  <a:cubicBezTo>
                    <a:pt x="1301" y="902"/>
                    <a:pt x="1292" y="892"/>
                    <a:pt x="1290" y="881"/>
                  </a:cubicBezTo>
                  <a:cubicBezTo>
                    <a:pt x="1290" y="881"/>
                    <a:pt x="1290" y="881"/>
                    <a:pt x="1290" y="881"/>
                  </a:cubicBezTo>
                  <a:cubicBezTo>
                    <a:pt x="1292" y="870"/>
                    <a:pt x="1293" y="860"/>
                    <a:pt x="1293" y="849"/>
                  </a:cubicBezTo>
                  <a:cubicBezTo>
                    <a:pt x="1293" y="840"/>
                    <a:pt x="1294" y="831"/>
                    <a:pt x="1294" y="822"/>
                  </a:cubicBezTo>
                  <a:cubicBezTo>
                    <a:pt x="1293" y="806"/>
                    <a:pt x="1286" y="791"/>
                    <a:pt x="1277" y="777"/>
                  </a:cubicBezTo>
                  <a:cubicBezTo>
                    <a:pt x="1264" y="755"/>
                    <a:pt x="1230" y="746"/>
                    <a:pt x="1206" y="743"/>
                  </a:cubicBezTo>
                  <a:cubicBezTo>
                    <a:pt x="1198" y="742"/>
                    <a:pt x="1190" y="742"/>
                    <a:pt x="1182" y="744"/>
                  </a:cubicBezTo>
                  <a:cubicBezTo>
                    <a:pt x="1174" y="742"/>
                    <a:pt x="1165" y="744"/>
                    <a:pt x="1157" y="745"/>
                  </a:cubicBezTo>
                  <a:cubicBezTo>
                    <a:pt x="1142" y="747"/>
                    <a:pt x="1129" y="747"/>
                    <a:pt x="1116" y="739"/>
                  </a:cubicBezTo>
                  <a:cubicBezTo>
                    <a:pt x="1104" y="732"/>
                    <a:pt x="1095" y="722"/>
                    <a:pt x="1087" y="712"/>
                  </a:cubicBezTo>
                  <a:cubicBezTo>
                    <a:pt x="1081" y="704"/>
                    <a:pt x="1079" y="697"/>
                    <a:pt x="1078" y="688"/>
                  </a:cubicBezTo>
                  <a:cubicBezTo>
                    <a:pt x="1089" y="680"/>
                    <a:pt x="1095" y="668"/>
                    <a:pt x="1094" y="654"/>
                  </a:cubicBezTo>
                  <a:cubicBezTo>
                    <a:pt x="1092" y="641"/>
                    <a:pt x="1079" y="623"/>
                    <a:pt x="1065" y="617"/>
                  </a:cubicBezTo>
                  <a:cubicBezTo>
                    <a:pt x="1072" y="615"/>
                    <a:pt x="1079" y="612"/>
                    <a:pt x="1084" y="608"/>
                  </a:cubicBezTo>
                  <a:cubicBezTo>
                    <a:pt x="1094" y="599"/>
                    <a:pt x="1104" y="583"/>
                    <a:pt x="1103" y="569"/>
                  </a:cubicBezTo>
                  <a:cubicBezTo>
                    <a:pt x="1105" y="569"/>
                    <a:pt x="1107" y="570"/>
                    <a:pt x="1109" y="570"/>
                  </a:cubicBezTo>
                  <a:cubicBezTo>
                    <a:pt x="1127" y="576"/>
                    <a:pt x="1145" y="581"/>
                    <a:pt x="1163" y="585"/>
                  </a:cubicBezTo>
                  <a:cubicBezTo>
                    <a:pt x="1185" y="590"/>
                    <a:pt x="1205" y="595"/>
                    <a:pt x="1224" y="607"/>
                  </a:cubicBezTo>
                  <a:cubicBezTo>
                    <a:pt x="1240" y="617"/>
                    <a:pt x="1257" y="624"/>
                    <a:pt x="1274" y="632"/>
                  </a:cubicBezTo>
                  <a:cubicBezTo>
                    <a:pt x="1277" y="633"/>
                    <a:pt x="1280" y="630"/>
                    <a:pt x="1279" y="628"/>
                  </a:cubicBezTo>
                  <a:cubicBezTo>
                    <a:pt x="1276" y="601"/>
                    <a:pt x="1231" y="595"/>
                    <a:pt x="1250" y="564"/>
                  </a:cubicBezTo>
                  <a:cubicBezTo>
                    <a:pt x="1258" y="551"/>
                    <a:pt x="1271" y="544"/>
                    <a:pt x="1279" y="532"/>
                  </a:cubicBezTo>
                  <a:cubicBezTo>
                    <a:pt x="1288" y="518"/>
                    <a:pt x="1280" y="502"/>
                    <a:pt x="1288" y="488"/>
                  </a:cubicBezTo>
                  <a:cubicBezTo>
                    <a:pt x="1292" y="481"/>
                    <a:pt x="1300" y="476"/>
                    <a:pt x="1305" y="471"/>
                  </a:cubicBezTo>
                  <a:cubicBezTo>
                    <a:pt x="1309" y="467"/>
                    <a:pt x="1312" y="462"/>
                    <a:pt x="1315" y="457"/>
                  </a:cubicBezTo>
                  <a:cubicBezTo>
                    <a:pt x="1320" y="447"/>
                    <a:pt x="1320" y="437"/>
                    <a:pt x="1315" y="427"/>
                  </a:cubicBezTo>
                  <a:cubicBezTo>
                    <a:pt x="1310" y="414"/>
                    <a:pt x="1296" y="408"/>
                    <a:pt x="1283" y="403"/>
                  </a:cubicBezTo>
                  <a:cubicBezTo>
                    <a:pt x="1275" y="400"/>
                    <a:pt x="1267" y="398"/>
                    <a:pt x="1259" y="395"/>
                  </a:cubicBezTo>
                  <a:cubicBezTo>
                    <a:pt x="1251" y="392"/>
                    <a:pt x="1244" y="385"/>
                    <a:pt x="1237" y="379"/>
                  </a:cubicBezTo>
                  <a:cubicBezTo>
                    <a:pt x="1228" y="370"/>
                    <a:pt x="1228" y="349"/>
                    <a:pt x="1230" y="337"/>
                  </a:cubicBezTo>
                  <a:cubicBezTo>
                    <a:pt x="1231" y="332"/>
                    <a:pt x="1231" y="326"/>
                    <a:pt x="1227" y="322"/>
                  </a:cubicBezTo>
                  <a:cubicBezTo>
                    <a:pt x="1224" y="317"/>
                    <a:pt x="1222" y="314"/>
                    <a:pt x="1222" y="308"/>
                  </a:cubicBezTo>
                  <a:cubicBezTo>
                    <a:pt x="1222" y="305"/>
                    <a:pt x="1222" y="303"/>
                    <a:pt x="1221" y="300"/>
                  </a:cubicBezTo>
                  <a:cubicBezTo>
                    <a:pt x="1220" y="294"/>
                    <a:pt x="1215" y="292"/>
                    <a:pt x="1210" y="290"/>
                  </a:cubicBezTo>
                  <a:cubicBezTo>
                    <a:pt x="1207" y="289"/>
                    <a:pt x="1197" y="286"/>
                    <a:pt x="1198" y="281"/>
                  </a:cubicBezTo>
                  <a:cubicBezTo>
                    <a:pt x="1199" y="279"/>
                    <a:pt x="1200" y="278"/>
                    <a:pt x="1201" y="276"/>
                  </a:cubicBezTo>
                  <a:cubicBezTo>
                    <a:pt x="1206" y="267"/>
                    <a:pt x="1205" y="254"/>
                    <a:pt x="1197" y="248"/>
                  </a:cubicBezTo>
                  <a:cubicBezTo>
                    <a:pt x="1190" y="243"/>
                    <a:pt x="1181" y="245"/>
                    <a:pt x="1179" y="235"/>
                  </a:cubicBezTo>
                  <a:cubicBezTo>
                    <a:pt x="1178" y="229"/>
                    <a:pt x="1178" y="224"/>
                    <a:pt x="1174" y="219"/>
                  </a:cubicBezTo>
                  <a:cubicBezTo>
                    <a:pt x="1171" y="215"/>
                    <a:pt x="1168" y="212"/>
                    <a:pt x="1162" y="212"/>
                  </a:cubicBezTo>
                  <a:cubicBezTo>
                    <a:pt x="1159" y="212"/>
                    <a:pt x="1157" y="212"/>
                    <a:pt x="1154" y="213"/>
                  </a:cubicBezTo>
                  <a:cubicBezTo>
                    <a:pt x="1144" y="215"/>
                    <a:pt x="1140" y="210"/>
                    <a:pt x="1137" y="202"/>
                  </a:cubicBezTo>
                  <a:cubicBezTo>
                    <a:pt x="1132" y="191"/>
                    <a:pt x="1126" y="181"/>
                    <a:pt x="1112" y="179"/>
                  </a:cubicBezTo>
                  <a:cubicBezTo>
                    <a:pt x="1101" y="178"/>
                    <a:pt x="1085" y="183"/>
                    <a:pt x="1075" y="188"/>
                  </a:cubicBezTo>
                  <a:cubicBezTo>
                    <a:pt x="1075" y="188"/>
                    <a:pt x="1075" y="188"/>
                    <a:pt x="1075" y="188"/>
                  </a:cubicBezTo>
                  <a:cubicBezTo>
                    <a:pt x="1074" y="188"/>
                    <a:pt x="1072" y="189"/>
                    <a:pt x="1071" y="189"/>
                  </a:cubicBezTo>
                  <a:cubicBezTo>
                    <a:pt x="1063" y="191"/>
                    <a:pt x="1056" y="196"/>
                    <a:pt x="1047" y="198"/>
                  </a:cubicBezTo>
                  <a:cubicBezTo>
                    <a:pt x="1031" y="201"/>
                    <a:pt x="1012" y="196"/>
                    <a:pt x="1001" y="183"/>
                  </a:cubicBezTo>
                  <a:cubicBezTo>
                    <a:pt x="986" y="166"/>
                    <a:pt x="990" y="132"/>
                    <a:pt x="967" y="122"/>
                  </a:cubicBezTo>
                  <a:cubicBezTo>
                    <a:pt x="946" y="113"/>
                    <a:pt x="921" y="145"/>
                    <a:pt x="905" y="124"/>
                  </a:cubicBezTo>
                  <a:cubicBezTo>
                    <a:pt x="897" y="114"/>
                    <a:pt x="896" y="96"/>
                    <a:pt x="887" y="85"/>
                  </a:cubicBezTo>
                  <a:cubicBezTo>
                    <a:pt x="889" y="79"/>
                    <a:pt x="882" y="66"/>
                    <a:pt x="879" y="61"/>
                  </a:cubicBezTo>
                  <a:cubicBezTo>
                    <a:pt x="870" y="49"/>
                    <a:pt x="852" y="49"/>
                    <a:pt x="838" y="46"/>
                  </a:cubicBezTo>
                  <a:cubicBezTo>
                    <a:pt x="838" y="46"/>
                    <a:pt x="838" y="46"/>
                    <a:pt x="838" y="46"/>
                  </a:cubicBezTo>
                  <a:cubicBezTo>
                    <a:pt x="836" y="45"/>
                    <a:pt x="835" y="43"/>
                    <a:pt x="834" y="41"/>
                  </a:cubicBezTo>
                  <a:cubicBezTo>
                    <a:pt x="832" y="35"/>
                    <a:pt x="829" y="32"/>
                    <a:pt x="824" y="28"/>
                  </a:cubicBezTo>
                  <a:cubicBezTo>
                    <a:pt x="815" y="21"/>
                    <a:pt x="802" y="22"/>
                    <a:pt x="791" y="22"/>
                  </a:cubicBezTo>
                  <a:cubicBezTo>
                    <a:pt x="788" y="22"/>
                    <a:pt x="783" y="21"/>
                    <a:pt x="779" y="22"/>
                  </a:cubicBezTo>
                  <a:cubicBezTo>
                    <a:pt x="777" y="23"/>
                    <a:pt x="764" y="33"/>
                    <a:pt x="763" y="28"/>
                  </a:cubicBezTo>
                  <a:cubicBezTo>
                    <a:pt x="760" y="19"/>
                    <a:pt x="759" y="13"/>
                    <a:pt x="750" y="9"/>
                  </a:cubicBezTo>
                  <a:cubicBezTo>
                    <a:pt x="734" y="0"/>
                    <a:pt x="718" y="15"/>
                    <a:pt x="714" y="30"/>
                  </a:cubicBezTo>
                  <a:cubicBezTo>
                    <a:pt x="709" y="48"/>
                    <a:pt x="695" y="44"/>
                    <a:pt x="681" y="42"/>
                  </a:cubicBezTo>
                  <a:cubicBezTo>
                    <a:pt x="668" y="40"/>
                    <a:pt x="657" y="43"/>
                    <a:pt x="645" y="46"/>
                  </a:cubicBezTo>
                  <a:cubicBezTo>
                    <a:pt x="634" y="49"/>
                    <a:pt x="623" y="48"/>
                    <a:pt x="611" y="50"/>
                  </a:cubicBezTo>
                  <a:cubicBezTo>
                    <a:pt x="598" y="52"/>
                    <a:pt x="587" y="57"/>
                    <a:pt x="573" y="56"/>
                  </a:cubicBezTo>
                  <a:cubicBezTo>
                    <a:pt x="549" y="54"/>
                    <a:pt x="528" y="48"/>
                    <a:pt x="505" y="56"/>
                  </a:cubicBezTo>
                  <a:cubicBezTo>
                    <a:pt x="496" y="59"/>
                    <a:pt x="487" y="65"/>
                    <a:pt x="482" y="74"/>
                  </a:cubicBezTo>
                  <a:cubicBezTo>
                    <a:pt x="478" y="81"/>
                    <a:pt x="478" y="93"/>
                    <a:pt x="474" y="101"/>
                  </a:cubicBezTo>
                  <a:cubicBezTo>
                    <a:pt x="467" y="98"/>
                    <a:pt x="458" y="98"/>
                    <a:pt x="451" y="96"/>
                  </a:cubicBezTo>
                  <a:cubicBezTo>
                    <a:pt x="443" y="95"/>
                    <a:pt x="435" y="96"/>
                    <a:pt x="428" y="96"/>
                  </a:cubicBezTo>
                  <a:cubicBezTo>
                    <a:pt x="423" y="95"/>
                    <a:pt x="418" y="94"/>
                    <a:pt x="413" y="94"/>
                  </a:cubicBezTo>
                  <a:cubicBezTo>
                    <a:pt x="408" y="92"/>
                    <a:pt x="400" y="94"/>
                    <a:pt x="396" y="98"/>
                  </a:cubicBezTo>
                  <a:cubicBezTo>
                    <a:pt x="386" y="110"/>
                    <a:pt x="386" y="127"/>
                    <a:pt x="381" y="141"/>
                  </a:cubicBezTo>
                  <a:cubicBezTo>
                    <a:pt x="379" y="148"/>
                    <a:pt x="375" y="154"/>
                    <a:pt x="375" y="161"/>
                  </a:cubicBezTo>
                  <a:cubicBezTo>
                    <a:pt x="374" y="169"/>
                    <a:pt x="381" y="174"/>
                    <a:pt x="381" y="181"/>
                  </a:cubicBezTo>
                  <a:cubicBezTo>
                    <a:pt x="380" y="193"/>
                    <a:pt x="364" y="204"/>
                    <a:pt x="374" y="217"/>
                  </a:cubicBezTo>
                  <a:cubicBezTo>
                    <a:pt x="383" y="229"/>
                    <a:pt x="399" y="225"/>
                    <a:pt x="413" y="226"/>
                  </a:cubicBezTo>
                  <a:cubicBezTo>
                    <a:pt x="437" y="228"/>
                    <a:pt x="454" y="248"/>
                    <a:pt x="472" y="261"/>
                  </a:cubicBezTo>
                  <a:cubicBezTo>
                    <a:pt x="481" y="267"/>
                    <a:pt x="489" y="272"/>
                    <a:pt x="497" y="278"/>
                  </a:cubicBezTo>
                  <a:cubicBezTo>
                    <a:pt x="506" y="285"/>
                    <a:pt x="513" y="295"/>
                    <a:pt x="520" y="304"/>
                  </a:cubicBezTo>
                  <a:cubicBezTo>
                    <a:pt x="523" y="308"/>
                    <a:pt x="527" y="313"/>
                    <a:pt x="531" y="317"/>
                  </a:cubicBezTo>
                  <a:cubicBezTo>
                    <a:pt x="518" y="311"/>
                    <a:pt x="509" y="299"/>
                    <a:pt x="495" y="292"/>
                  </a:cubicBezTo>
                  <a:cubicBezTo>
                    <a:pt x="480" y="284"/>
                    <a:pt x="451" y="291"/>
                    <a:pt x="438" y="304"/>
                  </a:cubicBezTo>
                  <a:cubicBezTo>
                    <a:pt x="430" y="306"/>
                    <a:pt x="423" y="314"/>
                    <a:pt x="424" y="323"/>
                  </a:cubicBezTo>
                  <a:cubicBezTo>
                    <a:pt x="424" y="328"/>
                    <a:pt x="425" y="334"/>
                    <a:pt x="420" y="336"/>
                  </a:cubicBezTo>
                  <a:cubicBezTo>
                    <a:pt x="416" y="337"/>
                    <a:pt x="413" y="338"/>
                    <a:pt x="410" y="340"/>
                  </a:cubicBezTo>
                  <a:cubicBezTo>
                    <a:pt x="404" y="345"/>
                    <a:pt x="398" y="345"/>
                    <a:pt x="390" y="341"/>
                  </a:cubicBezTo>
                  <a:cubicBezTo>
                    <a:pt x="385" y="338"/>
                    <a:pt x="386" y="332"/>
                    <a:pt x="384" y="327"/>
                  </a:cubicBezTo>
                  <a:cubicBezTo>
                    <a:pt x="382" y="322"/>
                    <a:pt x="374" y="324"/>
                    <a:pt x="373" y="317"/>
                  </a:cubicBezTo>
                  <a:cubicBezTo>
                    <a:pt x="372" y="310"/>
                    <a:pt x="370" y="307"/>
                    <a:pt x="364" y="304"/>
                  </a:cubicBezTo>
                  <a:cubicBezTo>
                    <a:pt x="358" y="300"/>
                    <a:pt x="351" y="300"/>
                    <a:pt x="345" y="301"/>
                  </a:cubicBezTo>
                  <a:cubicBezTo>
                    <a:pt x="342" y="302"/>
                    <a:pt x="340" y="303"/>
                    <a:pt x="338" y="304"/>
                  </a:cubicBezTo>
                  <a:cubicBezTo>
                    <a:pt x="330" y="308"/>
                    <a:pt x="326" y="302"/>
                    <a:pt x="326" y="295"/>
                  </a:cubicBezTo>
                  <a:cubicBezTo>
                    <a:pt x="327" y="281"/>
                    <a:pt x="329" y="269"/>
                    <a:pt x="318" y="259"/>
                  </a:cubicBezTo>
                  <a:cubicBezTo>
                    <a:pt x="313" y="254"/>
                    <a:pt x="304" y="253"/>
                    <a:pt x="297" y="252"/>
                  </a:cubicBezTo>
                  <a:cubicBezTo>
                    <a:pt x="287" y="250"/>
                    <a:pt x="277" y="248"/>
                    <a:pt x="267" y="244"/>
                  </a:cubicBezTo>
                  <a:cubicBezTo>
                    <a:pt x="252" y="238"/>
                    <a:pt x="236" y="237"/>
                    <a:pt x="222" y="246"/>
                  </a:cubicBezTo>
                  <a:cubicBezTo>
                    <a:pt x="214" y="251"/>
                    <a:pt x="206" y="257"/>
                    <a:pt x="197" y="261"/>
                  </a:cubicBezTo>
                  <a:cubicBezTo>
                    <a:pt x="191" y="263"/>
                    <a:pt x="184" y="264"/>
                    <a:pt x="179" y="268"/>
                  </a:cubicBezTo>
                  <a:cubicBezTo>
                    <a:pt x="164" y="270"/>
                    <a:pt x="149" y="273"/>
                    <a:pt x="135" y="268"/>
                  </a:cubicBezTo>
                  <a:cubicBezTo>
                    <a:pt x="122" y="263"/>
                    <a:pt x="109" y="261"/>
                    <a:pt x="95" y="265"/>
                  </a:cubicBezTo>
                  <a:cubicBezTo>
                    <a:pt x="84" y="267"/>
                    <a:pt x="72" y="275"/>
                    <a:pt x="67" y="285"/>
                  </a:cubicBezTo>
                  <a:cubicBezTo>
                    <a:pt x="63" y="293"/>
                    <a:pt x="68" y="306"/>
                    <a:pt x="54" y="306"/>
                  </a:cubicBezTo>
                  <a:cubicBezTo>
                    <a:pt x="48" y="306"/>
                    <a:pt x="42" y="309"/>
                    <a:pt x="37" y="313"/>
                  </a:cubicBezTo>
                  <a:cubicBezTo>
                    <a:pt x="28" y="320"/>
                    <a:pt x="28" y="330"/>
                    <a:pt x="34" y="340"/>
                  </a:cubicBezTo>
                  <a:cubicBezTo>
                    <a:pt x="38" y="347"/>
                    <a:pt x="39" y="352"/>
                    <a:pt x="37" y="360"/>
                  </a:cubicBezTo>
                  <a:cubicBezTo>
                    <a:pt x="37" y="363"/>
                    <a:pt x="37" y="367"/>
                    <a:pt x="37" y="371"/>
                  </a:cubicBezTo>
                  <a:cubicBezTo>
                    <a:pt x="36" y="378"/>
                    <a:pt x="30" y="379"/>
                    <a:pt x="26" y="383"/>
                  </a:cubicBezTo>
                  <a:cubicBezTo>
                    <a:pt x="23" y="387"/>
                    <a:pt x="24" y="389"/>
                    <a:pt x="23" y="393"/>
                  </a:cubicBezTo>
                  <a:cubicBezTo>
                    <a:pt x="22" y="397"/>
                    <a:pt x="23" y="398"/>
                    <a:pt x="20" y="397"/>
                  </a:cubicBezTo>
                  <a:cubicBezTo>
                    <a:pt x="17" y="397"/>
                    <a:pt x="15" y="396"/>
                    <a:pt x="13" y="396"/>
                  </a:cubicBezTo>
                  <a:cubicBezTo>
                    <a:pt x="8" y="395"/>
                    <a:pt x="2" y="397"/>
                    <a:pt x="2" y="401"/>
                  </a:cubicBezTo>
                  <a:cubicBezTo>
                    <a:pt x="0" y="404"/>
                    <a:pt x="1" y="407"/>
                    <a:pt x="2" y="409"/>
                  </a:cubicBezTo>
                  <a:cubicBezTo>
                    <a:pt x="4" y="427"/>
                    <a:pt x="25" y="433"/>
                    <a:pt x="40" y="441"/>
                  </a:cubicBezTo>
                  <a:cubicBezTo>
                    <a:pt x="53" y="448"/>
                    <a:pt x="64" y="458"/>
                    <a:pt x="75" y="466"/>
                  </a:cubicBezTo>
                  <a:cubicBezTo>
                    <a:pt x="82" y="471"/>
                    <a:pt x="84" y="479"/>
                    <a:pt x="89" y="485"/>
                  </a:cubicBezTo>
                  <a:cubicBezTo>
                    <a:pt x="93" y="489"/>
                    <a:pt x="97" y="493"/>
                    <a:pt x="100" y="498"/>
                  </a:cubicBezTo>
                  <a:cubicBezTo>
                    <a:pt x="101" y="499"/>
                    <a:pt x="101" y="500"/>
                    <a:pt x="102" y="501"/>
                  </a:cubicBezTo>
                  <a:cubicBezTo>
                    <a:pt x="109" y="518"/>
                    <a:pt x="107" y="537"/>
                    <a:pt x="113" y="554"/>
                  </a:cubicBezTo>
                  <a:cubicBezTo>
                    <a:pt x="116" y="561"/>
                    <a:pt x="120" y="567"/>
                    <a:pt x="126" y="572"/>
                  </a:cubicBezTo>
                  <a:cubicBezTo>
                    <a:pt x="131" y="578"/>
                    <a:pt x="138" y="586"/>
                    <a:pt x="147" y="587"/>
                  </a:cubicBezTo>
                  <a:cubicBezTo>
                    <a:pt x="152" y="588"/>
                    <a:pt x="156" y="587"/>
                    <a:pt x="161" y="587"/>
                  </a:cubicBezTo>
                  <a:cubicBezTo>
                    <a:pt x="171" y="587"/>
                    <a:pt x="170" y="594"/>
                    <a:pt x="172" y="600"/>
                  </a:cubicBezTo>
                  <a:cubicBezTo>
                    <a:pt x="175" y="606"/>
                    <a:pt x="179" y="609"/>
                    <a:pt x="186" y="610"/>
                  </a:cubicBezTo>
                  <a:cubicBezTo>
                    <a:pt x="191" y="610"/>
                    <a:pt x="194" y="606"/>
                    <a:pt x="197" y="603"/>
                  </a:cubicBezTo>
                  <a:cubicBezTo>
                    <a:pt x="200" y="600"/>
                    <a:pt x="209" y="595"/>
                    <a:pt x="209" y="603"/>
                  </a:cubicBezTo>
                  <a:cubicBezTo>
                    <a:pt x="209" y="605"/>
                    <a:pt x="208" y="608"/>
                    <a:pt x="208" y="611"/>
                  </a:cubicBezTo>
                  <a:cubicBezTo>
                    <a:pt x="206" y="617"/>
                    <a:pt x="203" y="626"/>
                    <a:pt x="213" y="626"/>
                  </a:cubicBezTo>
                  <a:cubicBezTo>
                    <a:pt x="213" y="626"/>
                    <a:pt x="214" y="626"/>
                    <a:pt x="214" y="626"/>
                  </a:cubicBezTo>
                  <a:cubicBezTo>
                    <a:pt x="214" y="626"/>
                    <a:pt x="215" y="627"/>
                    <a:pt x="215" y="627"/>
                  </a:cubicBezTo>
                  <a:cubicBezTo>
                    <a:pt x="224" y="632"/>
                    <a:pt x="233" y="638"/>
                    <a:pt x="243" y="642"/>
                  </a:cubicBezTo>
                  <a:cubicBezTo>
                    <a:pt x="242" y="649"/>
                    <a:pt x="244" y="657"/>
                    <a:pt x="251" y="660"/>
                  </a:cubicBezTo>
                  <a:cubicBezTo>
                    <a:pt x="256" y="662"/>
                    <a:pt x="263" y="662"/>
                    <a:pt x="266" y="668"/>
                  </a:cubicBezTo>
                  <a:cubicBezTo>
                    <a:pt x="268" y="672"/>
                    <a:pt x="268" y="677"/>
                    <a:pt x="270" y="681"/>
                  </a:cubicBezTo>
                  <a:cubicBezTo>
                    <a:pt x="273" y="688"/>
                    <a:pt x="282" y="691"/>
                    <a:pt x="290" y="692"/>
                  </a:cubicBezTo>
                  <a:cubicBezTo>
                    <a:pt x="290" y="693"/>
                    <a:pt x="290" y="693"/>
                    <a:pt x="291" y="694"/>
                  </a:cubicBezTo>
                  <a:cubicBezTo>
                    <a:pt x="296" y="695"/>
                    <a:pt x="299" y="693"/>
                    <a:pt x="304" y="692"/>
                  </a:cubicBezTo>
                  <a:cubicBezTo>
                    <a:pt x="312" y="691"/>
                    <a:pt x="308" y="704"/>
                    <a:pt x="308" y="707"/>
                  </a:cubicBezTo>
                  <a:cubicBezTo>
                    <a:pt x="307" y="716"/>
                    <a:pt x="318" y="717"/>
                    <a:pt x="324" y="718"/>
                  </a:cubicBezTo>
                  <a:cubicBezTo>
                    <a:pt x="329" y="718"/>
                    <a:pt x="333" y="718"/>
                    <a:pt x="336" y="719"/>
                  </a:cubicBezTo>
                  <a:cubicBezTo>
                    <a:pt x="336" y="719"/>
                    <a:pt x="336" y="719"/>
                    <a:pt x="336" y="719"/>
                  </a:cubicBezTo>
                  <a:cubicBezTo>
                    <a:pt x="336" y="719"/>
                    <a:pt x="336" y="719"/>
                    <a:pt x="335" y="720"/>
                  </a:cubicBezTo>
                  <a:cubicBezTo>
                    <a:pt x="335" y="720"/>
                    <a:pt x="335" y="720"/>
                    <a:pt x="335" y="720"/>
                  </a:cubicBezTo>
                  <a:cubicBezTo>
                    <a:pt x="327" y="731"/>
                    <a:pt x="328" y="751"/>
                    <a:pt x="328" y="765"/>
                  </a:cubicBezTo>
                  <a:cubicBezTo>
                    <a:pt x="328" y="783"/>
                    <a:pt x="330" y="801"/>
                    <a:pt x="336" y="818"/>
                  </a:cubicBezTo>
                  <a:cubicBezTo>
                    <a:pt x="342" y="837"/>
                    <a:pt x="352" y="854"/>
                    <a:pt x="362" y="871"/>
                  </a:cubicBezTo>
                  <a:cubicBezTo>
                    <a:pt x="373" y="890"/>
                    <a:pt x="383" y="909"/>
                    <a:pt x="393" y="929"/>
                  </a:cubicBezTo>
                  <a:cubicBezTo>
                    <a:pt x="401" y="948"/>
                    <a:pt x="408" y="967"/>
                    <a:pt x="417" y="986"/>
                  </a:cubicBezTo>
                  <a:cubicBezTo>
                    <a:pt x="426" y="1005"/>
                    <a:pt x="438" y="1022"/>
                    <a:pt x="447" y="1041"/>
                  </a:cubicBezTo>
                  <a:cubicBezTo>
                    <a:pt x="450" y="1049"/>
                    <a:pt x="454" y="1057"/>
                    <a:pt x="459" y="1064"/>
                  </a:cubicBezTo>
                  <a:cubicBezTo>
                    <a:pt x="465" y="1072"/>
                    <a:pt x="475" y="1074"/>
                    <a:pt x="481" y="1081"/>
                  </a:cubicBezTo>
                  <a:cubicBezTo>
                    <a:pt x="484" y="1085"/>
                    <a:pt x="487" y="1090"/>
                    <a:pt x="493" y="1091"/>
                  </a:cubicBezTo>
                  <a:cubicBezTo>
                    <a:pt x="495" y="1091"/>
                    <a:pt x="498" y="1091"/>
                    <a:pt x="500" y="1091"/>
                  </a:cubicBezTo>
                  <a:cubicBezTo>
                    <a:pt x="506" y="1090"/>
                    <a:pt x="510" y="1093"/>
                    <a:pt x="516" y="1094"/>
                  </a:cubicBezTo>
                  <a:cubicBezTo>
                    <a:pt x="517" y="1094"/>
                    <a:pt x="518" y="1094"/>
                    <a:pt x="519" y="1093"/>
                  </a:cubicBezTo>
                  <a:cubicBezTo>
                    <a:pt x="526" y="1095"/>
                    <a:pt x="532" y="1096"/>
                    <a:pt x="539" y="1096"/>
                  </a:cubicBezTo>
                  <a:cubicBezTo>
                    <a:pt x="544" y="1096"/>
                    <a:pt x="549" y="1094"/>
                    <a:pt x="553" y="1092"/>
                  </a:cubicBezTo>
                  <a:cubicBezTo>
                    <a:pt x="559" y="1089"/>
                    <a:pt x="570" y="1094"/>
                    <a:pt x="577" y="1094"/>
                  </a:cubicBezTo>
                  <a:cubicBezTo>
                    <a:pt x="581" y="1094"/>
                    <a:pt x="586" y="1094"/>
                    <a:pt x="590" y="1094"/>
                  </a:cubicBezTo>
                  <a:cubicBezTo>
                    <a:pt x="591" y="1095"/>
                    <a:pt x="592" y="1095"/>
                    <a:pt x="593" y="1094"/>
                  </a:cubicBezTo>
                  <a:cubicBezTo>
                    <a:pt x="593" y="1094"/>
                    <a:pt x="593" y="1093"/>
                    <a:pt x="594" y="1093"/>
                  </a:cubicBezTo>
                  <a:cubicBezTo>
                    <a:pt x="599" y="1092"/>
                    <a:pt x="605" y="1092"/>
                    <a:pt x="611" y="1091"/>
                  </a:cubicBezTo>
                  <a:cubicBezTo>
                    <a:pt x="620" y="1091"/>
                    <a:pt x="630" y="1090"/>
                    <a:pt x="640" y="1089"/>
                  </a:cubicBezTo>
                  <a:cubicBezTo>
                    <a:pt x="676" y="1087"/>
                    <a:pt x="720" y="1086"/>
                    <a:pt x="748" y="1058"/>
                  </a:cubicBezTo>
                  <a:cubicBezTo>
                    <a:pt x="754" y="1052"/>
                    <a:pt x="758" y="1044"/>
                    <a:pt x="766" y="1039"/>
                  </a:cubicBezTo>
                  <a:cubicBezTo>
                    <a:pt x="771" y="1037"/>
                    <a:pt x="777" y="1038"/>
                    <a:pt x="783" y="1038"/>
                  </a:cubicBezTo>
                  <a:cubicBezTo>
                    <a:pt x="785" y="1038"/>
                    <a:pt x="787" y="1038"/>
                    <a:pt x="789" y="1038"/>
                  </a:cubicBezTo>
                  <a:cubicBezTo>
                    <a:pt x="789" y="1038"/>
                    <a:pt x="790" y="1038"/>
                    <a:pt x="791" y="1038"/>
                  </a:cubicBezTo>
                  <a:cubicBezTo>
                    <a:pt x="791" y="1038"/>
                    <a:pt x="791" y="1038"/>
                    <a:pt x="791" y="1038"/>
                  </a:cubicBezTo>
                  <a:cubicBezTo>
                    <a:pt x="794" y="1037"/>
                    <a:pt x="797" y="1037"/>
                    <a:pt x="800" y="1036"/>
                  </a:cubicBezTo>
                  <a:cubicBezTo>
                    <a:pt x="814" y="1033"/>
                    <a:pt x="827" y="1025"/>
                    <a:pt x="838" y="1015"/>
                  </a:cubicBezTo>
                  <a:cubicBezTo>
                    <a:pt x="849" y="1006"/>
                    <a:pt x="860" y="996"/>
                    <a:pt x="870" y="985"/>
                  </a:cubicBezTo>
                  <a:cubicBezTo>
                    <a:pt x="873" y="982"/>
                    <a:pt x="881" y="976"/>
                    <a:pt x="883" y="970"/>
                  </a:cubicBezTo>
                  <a:cubicBezTo>
                    <a:pt x="884" y="973"/>
                    <a:pt x="883" y="978"/>
                    <a:pt x="884" y="980"/>
                  </a:cubicBezTo>
                  <a:cubicBezTo>
                    <a:pt x="886" y="986"/>
                    <a:pt x="892" y="989"/>
                    <a:pt x="897" y="988"/>
                  </a:cubicBezTo>
                  <a:cubicBezTo>
                    <a:pt x="901" y="988"/>
                    <a:pt x="905" y="987"/>
                    <a:pt x="909" y="985"/>
                  </a:cubicBezTo>
                  <a:cubicBezTo>
                    <a:pt x="917" y="982"/>
                    <a:pt x="916" y="987"/>
                    <a:pt x="921" y="991"/>
                  </a:cubicBezTo>
                  <a:cubicBezTo>
                    <a:pt x="923" y="992"/>
                    <a:pt x="927" y="993"/>
                    <a:pt x="929" y="993"/>
                  </a:cubicBezTo>
                  <a:cubicBezTo>
                    <a:pt x="932" y="992"/>
                    <a:pt x="935" y="992"/>
                    <a:pt x="937" y="992"/>
                  </a:cubicBezTo>
                  <a:cubicBezTo>
                    <a:pt x="942" y="992"/>
                    <a:pt x="945" y="996"/>
                    <a:pt x="948" y="998"/>
                  </a:cubicBezTo>
                  <a:cubicBezTo>
                    <a:pt x="959" y="1003"/>
                    <a:pt x="971" y="1000"/>
                    <a:pt x="983" y="1003"/>
                  </a:cubicBezTo>
                  <a:cubicBezTo>
                    <a:pt x="1009" y="1009"/>
                    <a:pt x="1037" y="1007"/>
                    <a:pt x="1064" y="1010"/>
                  </a:cubicBezTo>
                  <a:cubicBezTo>
                    <a:pt x="1076" y="1012"/>
                    <a:pt x="1092" y="1015"/>
                    <a:pt x="1103" y="1010"/>
                  </a:cubicBezTo>
                  <a:cubicBezTo>
                    <a:pt x="1107" y="1010"/>
                    <a:pt x="1112" y="1010"/>
                    <a:pt x="1116" y="1010"/>
                  </a:cubicBezTo>
                  <a:cubicBezTo>
                    <a:pt x="1126" y="1010"/>
                    <a:pt x="1136" y="1011"/>
                    <a:pt x="1145" y="1013"/>
                  </a:cubicBezTo>
                  <a:cubicBezTo>
                    <a:pt x="1162" y="1016"/>
                    <a:pt x="1178" y="1023"/>
                    <a:pt x="1194" y="1029"/>
                  </a:cubicBezTo>
                  <a:cubicBezTo>
                    <a:pt x="1208" y="1034"/>
                    <a:pt x="1223" y="1039"/>
                    <a:pt x="1239" y="1042"/>
                  </a:cubicBezTo>
                  <a:cubicBezTo>
                    <a:pt x="1248" y="1044"/>
                    <a:pt x="1260" y="1047"/>
                    <a:pt x="1271" y="1046"/>
                  </a:cubicBezTo>
                  <a:cubicBezTo>
                    <a:pt x="1273" y="1046"/>
                    <a:pt x="1276" y="1047"/>
                    <a:pt x="1278" y="1047"/>
                  </a:cubicBezTo>
                  <a:cubicBezTo>
                    <a:pt x="1293" y="1047"/>
                    <a:pt x="1297" y="1028"/>
                    <a:pt x="1311" y="1025"/>
                  </a:cubicBezTo>
                  <a:cubicBezTo>
                    <a:pt x="1315" y="1024"/>
                    <a:pt x="1322" y="1022"/>
                    <a:pt x="1324" y="1017"/>
                  </a:cubicBezTo>
                  <a:cubicBezTo>
                    <a:pt x="1326" y="1012"/>
                    <a:pt x="1318" y="1007"/>
                    <a:pt x="1322" y="1005"/>
                  </a:cubicBezTo>
                  <a:cubicBezTo>
                    <a:pt x="1328" y="1003"/>
                    <a:pt x="1334" y="1002"/>
                    <a:pt x="1339" y="999"/>
                  </a:cubicBezTo>
                  <a:close/>
                  <a:moveTo>
                    <a:pt x="1100" y="736"/>
                  </a:moveTo>
                  <a:cubicBezTo>
                    <a:pt x="1112" y="747"/>
                    <a:pt x="1126" y="754"/>
                    <a:pt x="1141" y="754"/>
                  </a:cubicBezTo>
                  <a:cubicBezTo>
                    <a:pt x="1147" y="754"/>
                    <a:pt x="1153" y="754"/>
                    <a:pt x="1158" y="753"/>
                  </a:cubicBezTo>
                  <a:cubicBezTo>
                    <a:pt x="1152" y="756"/>
                    <a:pt x="1147" y="761"/>
                    <a:pt x="1140" y="763"/>
                  </a:cubicBezTo>
                  <a:cubicBezTo>
                    <a:pt x="1129" y="765"/>
                    <a:pt x="1118" y="763"/>
                    <a:pt x="1108" y="760"/>
                  </a:cubicBezTo>
                  <a:cubicBezTo>
                    <a:pt x="1090" y="753"/>
                    <a:pt x="1072" y="742"/>
                    <a:pt x="1069" y="722"/>
                  </a:cubicBezTo>
                  <a:cubicBezTo>
                    <a:pt x="1067" y="713"/>
                    <a:pt x="1069" y="704"/>
                    <a:pt x="1071" y="696"/>
                  </a:cubicBezTo>
                  <a:cubicBezTo>
                    <a:pt x="1072" y="696"/>
                    <a:pt x="1072" y="696"/>
                    <a:pt x="1072" y="695"/>
                  </a:cubicBezTo>
                  <a:cubicBezTo>
                    <a:pt x="1075" y="711"/>
                    <a:pt x="1091" y="728"/>
                    <a:pt x="1100" y="736"/>
                  </a:cubicBezTo>
                  <a:close/>
                  <a:moveTo>
                    <a:pt x="1086" y="669"/>
                  </a:moveTo>
                  <a:cubicBezTo>
                    <a:pt x="1086" y="669"/>
                    <a:pt x="1086" y="669"/>
                    <a:pt x="1086" y="669"/>
                  </a:cubicBezTo>
                  <a:cubicBezTo>
                    <a:pt x="1087" y="664"/>
                    <a:pt x="1088" y="659"/>
                    <a:pt x="1088" y="654"/>
                  </a:cubicBezTo>
                  <a:cubicBezTo>
                    <a:pt x="1089" y="660"/>
                    <a:pt x="1088" y="664"/>
                    <a:pt x="1086" y="669"/>
                  </a:cubicBezTo>
                  <a:close/>
                  <a:moveTo>
                    <a:pt x="1079" y="602"/>
                  </a:moveTo>
                  <a:cubicBezTo>
                    <a:pt x="1074" y="607"/>
                    <a:pt x="1067" y="610"/>
                    <a:pt x="1060" y="611"/>
                  </a:cubicBezTo>
                  <a:cubicBezTo>
                    <a:pt x="1056" y="611"/>
                    <a:pt x="1052" y="611"/>
                    <a:pt x="1048" y="612"/>
                  </a:cubicBezTo>
                  <a:cubicBezTo>
                    <a:pt x="1047" y="611"/>
                    <a:pt x="1046" y="611"/>
                    <a:pt x="1045" y="610"/>
                  </a:cubicBezTo>
                  <a:cubicBezTo>
                    <a:pt x="1030" y="605"/>
                    <a:pt x="1013" y="603"/>
                    <a:pt x="998" y="605"/>
                  </a:cubicBezTo>
                  <a:cubicBezTo>
                    <a:pt x="991" y="606"/>
                    <a:pt x="967" y="618"/>
                    <a:pt x="968" y="604"/>
                  </a:cubicBezTo>
                  <a:cubicBezTo>
                    <a:pt x="968" y="596"/>
                    <a:pt x="961" y="593"/>
                    <a:pt x="954" y="592"/>
                  </a:cubicBezTo>
                  <a:cubicBezTo>
                    <a:pt x="931" y="592"/>
                    <a:pt x="911" y="604"/>
                    <a:pt x="887" y="603"/>
                  </a:cubicBezTo>
                  <a:cubicBezTo>
                    <a:pt x="879" y="602"/>
                    <a:pt x="872" y="599"/>
                    <a:pt x="865" y="595"/>
                  </a:cubicBezTo>
                  <a:cubicBezTo>
                    <a:pt x="870" y="584"/>
                    <a:pt x="889" y="581"/>
                    <a:pt x="899" y="579"/>
                  </a:cubicBezTo>
                  <a:cubicBezTo>
                    <a:pt x="913" y="575"/>
                    <a:pt x="927" y="574"/>
                    <a:pt x="942" y="573"/>
                  </a:cubicBezTo>
                  <a:cubicBezTo>
                    <a:pt x="961" y="572"/>
                    <a:pt x="981" y="571"/>
                    <a:pt x="1000" y="570"/>
                  </a:cubicBezTo>
                  <a:cubicBezTo>
                    <a:pt x="1018" y="568"/>
                    <a:pt x="1035" y="563"/>
                    <a:pt x="1053" y="561"/>
                  </a:cubicBezTo>
                  <a:cubicBezTo>
                    <a:pt x="1068" y="559"/>
                    <a:pt x="1083" y="562"/>
                    <a:pt x="1097" y="567"/>
                  </a:cubicBezTo>
                  <a:cubicBezTo>
                    <a:pt x="1096" y="581"/>
                    <a:pt x="1090" y="593"/>
                    <a:pt x="1079" y="602"/>
                  </a:cubicBezTo>
                  <a:close/>
                  <a:moveTo>
                    <a:pt x="986" y="172"/>
                  </a:moveTo>
                  <a:cubicBezTo>
                    <a:pt x="990" y="185"/>
                    <a:pt x="999" y="195"/>
                    <a:pt x="1011" y="201"/>
                  </a:cubicBezTo>
                  <a:cubicBezTo>
                    <a:pt x="1023" y="206"/>
                    <a:pt x="1035" y="208"/>
                    <a:pt x="1047" y="206"/>
                  </a:cubicBezTo>
                  <a:cubicBezTo>
                    <a:pt x="1035" y="213"/>
                    <a:pt x="1022" y="218"/>
                    <a:pt x="1009" y="216"/>
                  </a:cubicBezTo>
                  <a:cubicBezTo>
                    <a:pt x="978" y="213"/>
                    <a:pt x="970" y="176"/>
                    <a:pt x="973" y="151"/>
                  </a:cubicBezTo>
                  <a:cubicBezTo>
                    <a:pt x="973" y="146"/>
                    <a:pt x="973" y="140"/>
                    <a:pt x="972" y="135"/>
                  </a:cubicBezTo>
                  <a:cubicBezTo>
                    <a:pt x="980" y="144"/>
                    <a:pt x="982" y="162"/>
                    <a:pt x="986" y="172"/>
                  </a:cubicBezTo>
                  <a:close/>
                  <a:moveTo>
                    <a:pt x="890" y="106"/>
                  </a:moveTo>
                  <a:cubicBezTo>
                    <a:pt x="893" y="115"/>
                    <a:pt x="895" y="124"/>
                    <a:pt x="901" y="132"/>
                  </a:cubicBezTo>
                  <a:cubicBezTo>
                    <a:pt x="913" y="145"/>
                    <a:pt x="927" y="138"/>
                    <a:pt x="941" y="132"/>
                  </a:cubicBezTo>
                  <a:cubicBezTo>
                    <a:pt x="935" y="137"/>
                    <a:pt x="929" y="143"/>
                    <a:pt x="924" y="148"/>
                  </a:cubicBezTo>
                  <a:cubicBezTo>
                    <a:pt x="917" y="154"/>
                    <a:pt x="902" y="162"/>
                    <a:pt x="894" y="153"/>
                  </a:cubicBezTo>
                  <a:cubicBezTo>
                    <a:pt x="887" y="146"/>
                    <a:pt x="888" y="131"/>
                    <a:pt x="887" y="122"/>
                  </a:cubicBezTo>
                  <a:cubicBezTo>
                    <a:pt x="887" y="117"/>
                    <a:pt x="887" y="109"/>
                    <a:pt x="887" y="101"/>
                  </a:cubicBezTo>
                  <a:cubicBezTo>
                    <a:pt x="887" y="101"/>
                    <a:pt x="887" y="101"/>
                    <a:pt x="888" y="101"/>
                  </a:cubicBezTo>
                  <a:cubicBezTo>
                    <a:pt x="888" y="103"/>
                    <a:pt x="889" y="105"/>
                    <a:pt x="890" y="106"/>
                  </a:cubicBezTo>
                  <a:close/>
                  <a:moveTo>
                    <a:pt x="444" y="101"/>
                  </a:moveTo>
                  <a:cubicBezTo>
                    <a:pt x="454" y="99"/>
                    <a:pt x="464" y="101"/>
                    <a:pt x="472" y="105"/>
                  </a:cubicBezTo>
                  <a:cubicBezTo>
                    <a:pt x="471" y="107"/>
                    <a:pt x="469" y="109"/>
                    <a:pt x="467" y="110"/>
                  </a:cubicBezTo>
                  <a:cubicBezTo>
                    <a:pt x="458" y="115"/>
                    <a:pt x="446" y="109"/>
                    <a:pt x="437" y="112"/>
                  </a:cubicBezTo>
                  <a:cubicBezTo>
                    <a:pt x="433" y="114"/>
                    <a:pt x="428" y="117"/>
                    <a:pt x="425" y="115"/>
                  </a:cubicBezTo>
                  <a:cubicBezTo>
                    <a:pt x="421" y="113"/>
                    <a:pt x="419" y="109"/>
                    <a:pt x="417" y="105"/>
                  </a:cubicBezTo>
                  <a:cubicBezTo>
                    <a:pt x="417" y="103"/>
                    <a:pt x="416" y="102"/>
                    <a:pt x="415" y="100"/>
                  </a:cubicBezTo>
                  <a:cubicBezTo>
                    <a:pt x="425" y="100"/>
                    <a:pt x="435" y="103"/>
                    <a:pt x="444" y="101"/>
                  </a:cubicBezTo>
                  <a:close/>
                  <a:moveTo>
                    <a:pt x="87" y="470"/>
                  </a:moveTo>
                  <a:cubicBezTo>
                    <a:pt x="81" y="461"/>
                    <a:pt x="70" y="455"/>
                    <a:pt x="62" y="449"/>
                  </a:cubicBezTo>
                  <a:cubicBezTo>
                    <a:pt x="52" y="441"/>
                    <a:pt x="41" y="435"/>
                    <a:pt x="29" y="429"/>
                  </a:cubicBezTo>
                  <a:cubicBezTo>
                    <a:pt x="21" y="425"/>
                    <a:pt x="13" y="421"/>
                    <a:pt x="10" y="414"/>
                  </a:cubicBezTo>
                  <a:cubicBezTo>
                    <a:pt x="11" y="415"/>
                    <a:pt x="13" y="415"/>
                    <a:pt x="15" y="416"/>
                  </a:cubicBezTo>
                  <a:cubicBezTo>
                    <a:pt x="35" y="420"/>
                    <a:pt x="55" y="428"/>
                    <a:pt x="70" y="443"/>
                  </a:cubicBezTo>
                  <a:cubicBezTo>
                    <a:pt x="79" y="453"/>
                    <a:pt x="86" y="465"/>
                    <a:pt x="91" y="477"/>
                  </a:cubicBezTo>
                  <a:cubicBezTo>
                    <a:pt x="90" y="475"/>
                    <a:pt x="88" y="472"/>
                    <a:pt x="87" y="470"/>
                  </a:cubicBezTo>
                  <a:close/>
                  <a:moveTo>
                    <a:pt x="225" y="625"/>
                  </a:moveTo>
                  <a:cubicBezTo>
                    <a:pt x="236" y="624"/>
                    <a:pt x="248" y="624"/>
                    <a:pt x="245" y="636"/>
                  </a:cubicBezTo>
                  <a:cubicBezTo>
                    <a:pt x="238" y="633"/>
                    <a:pt x="232" y="629"/>
                    <a:pt x="225" y="625"/>
                  </a:cubicBezTo>
                  <a:close/>
                  <a:moveTo>
                    <a:pt x="338" y="711"/>
                  </a:moveTo>
                  <a:cubicBezTo>
                    <a:pt x="333" y="710"/>
                    <a:pt x="327" y="711"/>
                    <a:pt x="322" y="711"/>
                  </a:cubicBezTo>
                  <a:cubicBezTo>
                    <a:pt x="310" y="710"/>
                    <a:pt x="320" y="698"/>
                    <a:pt x="313" y="690"/>
                  </a:cubicBezTo>
                  <a:cubicBezTo>
                    <a:pt x="308" y="684"/>
                    <a:pt x="301" y="685"/>
                    <a:pt x="294" y="688"/>
                  </a:cubicBezTo>
                  <a:cubicBezTo>
                    <a:pt x="288" y="686"/>
                    <a:pt x="281" y="685"/>
                    <a:pt x="276" y="680"/>
                  </a:cubicBezTo>
                  <a:cubicBezTo>
                    <a:pt x="273" y="676"/>
                    <a:pt x="273" y="668"/>
                    <a:pt x="271" y="664"/>
                  </a:cubicBezTo>
                  <a:cubicBezTo>
                    <a:pt x="266" y="652"/>
                    <a:pt x="244" y="658"/>
                    <a:pt x="251" y="639"/>
                  </a:cubicBezTo>
                  <a:cubicBezTo>
                    <a:pt x="260" y="615"/>
                    <a:pt x="229" y="618"/>
                    <a:pt x="216" y="621"/>
                  </a:cubicBezTo>
                  <a:cubicBezTo>
                    <a:pt x="215" y="621"/>
                    <a:pt x="214" y="621"/>
                    <a:pt x="214" y="622"/>
                  </a:cubicBezTo>
                  <a:cubicBezTo>
                    <a:pt x="214" y="622"/>
                    <a:pt x="214" y="622"/>
                    <a:pt x="213" y="622"/>
                  </a:cubicBezTo>
                  <a:cubicBezTo>
                    <a:pt x="210" y="621"/>
                    <a:pt x="216" y="603"/>
                    <a:pt x="215" y="599"/>
                  </a:cubicBezTo>
                  <a:cubicBezTo>
                    <a:pt x="213" y="590"/>
                    <a:pt x="201" y="592"/>
                    <a:pt x="195" y="596"/>
                  </a:cubicBezTo>
                  <a:cubicBezTo>
                    <a:pt x="193" y="597"/>
                    <a:pt x="192" y="600"/>
                    <a:pt x="190" y="602"/>
                  </a:cubicBezTo>
                  <a:cubicBezTo>
                    <a:pt x="181" y="611"/>
                    <a:pt x="178" y="596"/>
                    <a:pt x="177" y="592"/>
                  </a:cubicBezTo>
                  <a:cubicBezTo>
                    <a:pt x="175" y="586"/>
                    <a:pt x="171" y="583"/>
                    <a:pt x="166" y="581"/>
                  </a:cubicBezTo>
                  <a:cubicBezTo>
                    <a:pt x="163" y="580"/>
                    <a:pt x="161" y="581"/>
                    <a:pt x="158" y="581"/>
                  </a:cubicBezTo>
                  <a:cubicBezTo>
                    <a:pt x="150" y="581"/>
                    <a:pt x="144" y="580"/>
                    <a:pt x="137" y="574"/>
                  </a:cubicBezTo>
                  <a:cubicBezTo>
                    <a:pt x="130" y="568"/>
                    <a:pt x="123" y="560"/>
                    <a:pt x="119" y="551"/>
                  </a:cubicBezTo>
                  <a:cubicBezTo>
                    <a:pt x="113" y="537"/>
                    <a:pt x="115" y="520"/>
                    <a:pt x="110" y="506"/>
                  </a:cubicBezTo>
                  <a:cubicBezTo>
                    <a:pt x="110" y="505"/>
                    <a:pt x="110" y="504"/>
                    <a:pt x="109" y="503"/>
                  </a:cubicBezTo>
                  <a:cubicBezTo>
                    <a:pt x="109" y="503"/>
                    <a:pt x="109" y="502"/>
                    <a:pt x="109" y="502"/>
                  </a:cubicBezTo>
                  <a:cubicBezTo>
                    <a:pt x="109" y="500"/>
                    <a:pt x="108" y="499"/>
                    <a:pt x="107" y="497"/>
                  </a:cubicBezTo>
                  <a:cubicBezTo>
                    <a:pt x="102" y="482"/>
                    <a:pt x="94" y="467"/>
                    <a:pt x="86" y="453"/>
                  </a:cubicBezTo>
                  <a:cubicBezTo>
                    <a:pt x="77" y="438"/>
                    <a:pt x="65" y="428"/>
                    <a:pt x="49" y="421"/>
                  </a:cubicBezTo>
                  <a:cubicBezTo>
                    <a:pt x="41" y="417"/>
                    <a:pt x="32" y="413"/>
                    <a:pt x="24" y="411"/>
                  </a:cubicBezTo>
                  <a:cubicBezTo>
                    <a:pt x="22" y="411"/>
                    <a:pt x="11" y="409"/>
                    <a:pt x="8" y="406"/>
                  </a:cubicBezTo>
                  <a:cubicBezTo>
                    <a:pt x="8" y="405"/>
                    <a:pt x="8" y="404"/>
                    <a:pt x="8" y="402"/>
                  </a:cubicBezTo>
                  <a:cubicBezTo>
                    <a:pt x="8" y="402"/>
                    <a:pt x="8" y="402"/>
                    <a:pt x="8" y="401"/>
                  </a:cubicBezTo>
                  <a:cubicBezTo>
                    <a:pt x="11" y="401"/>
                    <a:pt x="17" y="403"/>
                    <a:pt x="18" y="403"/>
                  </a:cubicBezTo>
                  <a:cubicBezTo>
                    <a:pt x="22" y="404"/>
                    <a:pt x="23" y="404"/>
                    <a:pt x="26" y="401"/>
                  </a:cubicBezTo>
                  <a:cubicBezTo>
                    <a:pt x="28" y="400"/>
                    <a:pt x="30" y="394"/>
                    <a:pt x="30" y="392"/>
                  </a:cubicBezTo>
                  <a:cubicBezTo>
                    <a:pt x="29" y="387"/>
                    <a:pt x="39" y="382"/>
                    <a:pt x="41" y="378"/>
                  </a:cubicBezTo>
                  <a:cubicBezTo>
                    <a:pt x="44" y="373"/>
                    <a:pt x="43" y="368"/>
                    <a:pt x="43" y="363"/>
                  </a:cubicBezTo>
                  <a:cubicBezTo>
                    <a:pt x="44" y="358"/>
                    <a:pt x="45" y="354"/>
                    <a:pt x="45" y="349"/>
                  </a:cubicBezTo>
                  <a:cubicBezTo>
                    <a:pt x="44" y="344"/>
                    <a:pt x="40" y="339"/>
                    <a:pt x="38" y="335"/>
                  </a:cubicBezTo>
                  <a:cubicBezTo>
                    <a:pt x="30" y="323"/>
                    <a:pt x="45" y="312"/>
                    <a:pt x="56" y="312"/>
                  </a:cubicBezTo>
                  <a:cubicBezTo>
                    <a:pt x="65" y="313"/>
                    <a:pt x="69" y="309"/>
                    <a:pt x="71" y="300"/>
                  </a:cubicBezTo>
                  <a:cubicBezTo>
                    <a:pt x="73" y="290"/>
                    <a:pt x="73" y="285"/>
                    <a:pt x="82" y="278"/>
                  </a:cubicBezTo>
                  <a:cubicBezTo>
                    <a:pt x="88" y="272"/>
                    <a:pt x="97" y="270"/>
                    <a:pt x="105" y="269"/>
                  </a:cubicBezTo>
                  <a:cubicBezTo>
                    <a:pt x="120" y="268"/>
                    <a:pt x="132" y="276"/>
                    <a:pt x="147" y="278"/>
                  </a:cubicBezTo>
                  <a:cubicBezTo>
                    <a:pt x="153" y="279"/>
                    <a:pt x="160" y="276"/>
                    <a:pt x="166" y="276"/>
                  </a:cubicBezTo>
                  <a:cubicBezTo>
                    <a:pt x="173" y="274"/>
                    <a:pt x="179" y="273"/>
                    <a:pt x="186" y="270"/>
                  </a:cubicBezTo>
                  <a:cubicBezTo>
                    <a:pt x="187" y="270"/>
                    <a:pt x="187" y="270"/>
                    <a:pt x="187" y="269"/>
                  </a:cubicBezTo>
                  <a:cubicBezTo>
                    <a:pt x="191" y="268"/>
                    <a:pt x="195" y="267"/>
                    <a:pt x="199" y="266"/>
                  </a:cubicBezTo>
                  <a:cubicBezTo>
                    <a:pt x="206" y="264"/>
                    <a:pt x="212" y="260"/>
                    <a:pt x="218" y="256"/>
                  </a:cubicBezTo>
                  <a:cubicBezTo>
                    <a:pt x="228" y="249"/>
                    <a:pt x="236" y="246"/>
                    <a:pt x="248" y="246"/>
                  </a:cubicBezTo>
                  <a:cubicBezTo>
                    <a:pt x="260" y="247"/>
                    <a:pt x="269" y="253"/>
                    <a:pt x="280" y="255"/>
                  </a:cubicBezTo>
                  <a:cubicBezTo>
                    <a:pt x="288" y="257"/>
                    <a:pt x="297" y="258"/>
                    <a:pt x="305" y="260"/>
                  </a:cubicBezTo>
                  <a:cubicBezTo>
                    <a:pt x="318" y="263"/>
                    <a:pt x="321" y="274"/>
                    <a:pt x="320" y="286"/>
                  </a:cubicBezTo>
                  <a:cubicBezTo>
                    <a:pt x="320" y="294"/>
                    <a:pt x="317" y="312"/>
                    <a:pt x="330" y="313"/>
                  </a:cubicBezTo>
                  <a:cubicBezTo>
                    <a:pt x="334" y="314"/>
                    <a:pt x="338" y="312"/>
                    <a:pt x="343" y="309"/>
                  </a:cubicBezTo>
                  <a:cubicBezTo>
                    <a:pt x="348" y="307"/>
                    <a:pt x="353" y="307"/>
                    <a:pt x="359" y="308"/>
                  </a:cubicBezTo>
                  <a:cubicBezTo>
                    <a:pt x="366" y="310"/>
                    <a:pt x="366" y="316"/>
                    <a:pt x="367" y="322"/>
                  </a:cubicBezTo>
                  <a:cubicBezTo>
                    <a:pt x="369" y="327"/>
                    <a:pt x="372" y="328"/>
                    <a:pt x="376" y="330"/>
                  </a:cubicBezTo>
                  <a:cubicBezTo>
                    <a:pt x="380" y="331"/>
                    <a:pt x="378" y="336"/>
                    <a:pt x="380" y="339"/>
                  </a:cubicBezTo>
                  <a:cubicBezTo>
                    <a:pt x="382" y="342"/>
                    <a:pt x="384" y="344"/>
                    <a:pt x="387" y="346"/>
                  </a:cubicBezTo>
                  <a:cubicBezTo>
                    <a:pt x="400" y="357"/>
                    <a:pt x="412" y="345"/>
                    <a:pt x="424" y="341"/>
                  </a:cubicBezTo>
                  <a:cubicBezTo>
                    <a:pt x="429" y="339"/>
                    <a:pt x="429" y="335"/>
                    <a:pt x="430" y="331"/>
                  </a:cubicBezTo>
                  <a:cubicBezTo>
                    <a:pt x="431" y="327"/>
                    <a:pt x="429" y="323"/>
                    <a:pt x="431" y="319"/>
                  </a:cubicBezTo>
                  <a:cubicBezTo>
                    <a:pt x="432" y="312"/>
                    <a:pt x="439" y="310"/>
                    <a:pt x="444" y="308"/>
                  </a:cubicBezTo>
                  <a:cubicBezTo>
                    <a:pt x="445" y="307"/>
                    <a:pt x="446" y="306"/>
                    <a:pt x="445" y="305"/>
                  </a:cubicBezTo>
                  <a:cubicBezTo>
                    <a:pt x="454" y="301"/>
                    <a:pt x="463" y="297"/>
                    <a:pt x="473" y="296"/>
                  </a:cubicBezTo>
                  <a:cubicBezTo>
                    <a:pt x="492" y="292"/>
                    <a:pt x="505" y="306"/>
                    <a:pt x="518" y="317"/>
                  </a:cubicBezTo>
                  <a:cubicBezTo>
                    <a:pt x="530" y="326"/>
                    <a:pt x="545" y="331"/>
                    <a:pt x="558" y="339"/>
                  </a:cubicBezTo>
                  <a:cubicBezTo>
                    <a:pt x="570" y="347"/>
                    <a:pt x="581" y="354"/>
                    <a:pt x="595" y="360"/>
                  </a:cubicBezTo>
                  <a:cubicBezTo>
                    <a:pt x="612" y="366"/>
                    <a:pt x="617" y="387"/>
                    <a:pt x="617" y="403"/>
                  </a:cubicBezTo>
                  <a:cubicBezTo>
                    <a:pt x="617" y="414"/>
                    <a:pt x="621" y="426"/>
                    <a:pt x="628" y="435"/>
                  </a:cubicBezTo>
                  <a:cubicBezTo>
                    <a:pt x="634" y="443"/>
                    <a:pt x="640" y="449"/>
                    <a:pt x="650" y="448"/>
                  </a:cubicBezTo>
                  <a:cubicBezTo>
                    <a:pt x="659" y="448"/>
                    <a:pt x="665" y="440"/>
                    <a:pt x="670" y="433"/>
                  </a:cubicBezTo>
                  <a:cubicBezTo>
                    <a:pt x="676" y="437"/>
                    <a:pt x="683" y="441"/>
                    <a:pt x="690" y="441"/>
                  </a:cubicBezTo>
                  <a:cubicBezTo>
                    <a:pt x="690" y="441"/>
                    <a:pt x="690" y="441"/>
                    <a:pt x="690" y="441"/>
                  </a:cubicBezTo>
                  <a:cubicBezTo>
                    <a:pt x="690" y="442"/>
                    <a:pt x="690" y="442"/>
                    <a:pt x="690" y="442"/>
                  </a:cubicBezTo>
                  <a:cubicBezTo>
                    <a:pt x="691" y="443"/>
                    <a:pt x="691" y="444"/>
                    <a:pt x="692" y="443"/>
                  </a:cubicBezTo>
                  <a:cubicBezTo>
                    <a:pt x="693" y="443"/>
                    <a:pt x="693" y="443"/>
                    <a:pt x="694" y="442"/>
                  </a:cubicBezTo>
                  <a:cubicBezTo>
                    <a:pt x="695" y="443"/>
                    <a:pt x="697" y="443"/>
                    <a:pt x="698" y="444"/>
                  </a:cubicBezTo>
                  <a:cubicBezTo>
                    <a:pt x="698" y="444"/>
                    <a:pt x="699" y="444"/>
                    <a:pt x="699" y="443"/>
                  </a:cubicBezTo>
                  <a:cubicBezTo>
                    <a:pt x="698" y="441"/>
                    <a:pt x="696" y="440"/>
                    <a:pt x="694" y="438"/>
                  </a:cubicBezTo>
                  <a:cubicBezTo>
                    <a:pt x="694" y="438"/>
                    <a:pt x="693" y="438"/>
                    <a:pt x="693" y="438"/>
                  </a:cubicBezTo>
                  <a:cubicBezTo>
                    <a:pt x="693" y="437"/>
                    <a:pt x="692" y="436"/>
                    <a:pt x="691" y="436"/>
                  </a:cubicBezTo>
                  <a:cubicBezTo>
                    <a:pt x="684" y="433"/>
                    <a:pt x="678" y="430"/>
                    <a:pt x="671" y="426"/>
                  </a:cubicBezTo>
                  <a:cubicBezTo>
                    <a:pt x="669" y="425"/>
                    <a:pt x="667" y="425"/>
                    <a:pt x="666" y="427"/>
                  </a:cubicBezTo>
                  <a:cubicBezTo>
                    <a:pt x="663" y="433"/>
                    <a:pt x="659" y="437"/>
                    <a:pt x="653" y="441"/>
                  </a:cubicBezTo>
                  <a:cubicBezTo>
                    <a:pt x="644" y="445"/>
                    <a:pt x="638" y="437"/>
                    <a:pt x="633" y="431"/>
                  </a:cubicBezTo>
                  <a:cubicBezTo>
                    <a:pt x="624" y="417"/>
                    <a:pt x="625" y="403"/>
                    <a:pt x="623" y="387"/>
                  </a:cubicBezTo>
                  <a:cubicBezTo>
                    <a:pt x="621" y="376"/>
                    <a:pt x="615" y="365"/>
                    <a:pt x="607" y="358"/>
                  </a:cubicBezTo>
                  <a:cubicBezTo>
                    <a:pt x="603" y="354"/>
                    <a:pt x="596" y="353"/>
                    <a:pt x="591" y="351"/>
                  </a:cubicBezTo>
                  <a:cubicBezTo>
                    <a:pt x="583" y="348"/>
                    <a:pt x="575" y="343"/>
                    <a:pt x="568" y="337"/>
                  </a:cubicBezTo>
                  <a:cubicBezTo>
                    <a:pt x="564" y="335"/>
                    <a:pt x="561" y="333"/>
                    <a:pt x="558" y="331"/>
                  </a:cubicBezTo>
                  <a:cubicBezTo>
                    <a:pt x="553" y="327"/>
                    <a:pt x="547" y="323"/>
                    <a:pt x="543" y="319"/>
                  </a:cubicBezTo>
                  <a:cubicBezTo>
                    <a:pt x="537" y="313"/>
                    <a:pt x="531" y="306"/>
                    <a:pt x="526" y="300"/>
                  </a:cubicBezTo>
                  <a:cubicBezTo>
                    <a:pt x="517" y="288"/>
                    <a:pt x="508" y="276"/>
                    <a:pt x="496" y="267"/>
                  </a:cubicBezTo>
                  <a:cubicBezTo>
                    <a:pt x="482" y="258"/>
                    <a:pt x="469" y="249"/>
                    <a:pt x="456" y="238"/>
                  </a:cubicBezTo>
                  <a:cubicBezTo>
                    <a:pt x="443" y="228"/>
                    <a:pt x="429" y="221"/>
                    <a:pt x="413" y="218"/>
                  </a:cubicBezTo>
                  <a:cubicBezTo>
                    <a:pt x="402" y="216"/>
                    <a:pt x="372" y="223"/>
                    <a:pt x="379" y="202"/>
                  </a:cubicBezTo>
                  <a:cubicBezTo>
                    <a:pt x="382" y="193"/>
                    <a:pt x="391" y="185"/>
                    <a:pt x="387" y="174"/>
                  </a:cubicBezTo>
                  <a:cubicBezTo>
                    <a:pt x="384" y="168"/>
                    <a:pt x="380" y="162"/>
                    <a:pt x="383" y="155"/>
                  </a:cubicBezTo>
                  <a:cubicBezTo>
                    <a:pt x="385" y="148"/>
                    <a:pt x="388" y="143"/>
                    <a:pt x="390" y="136"/>
                  </a:cubicBezTo>
                  <a:cubicBezTo>
                    <a:pt x="391" y="129"/>
                    <a:pt x="392" y="123"/>
                    <a:pt x="394" y="116"/>
                  </a:cubicBezTo>
                  <a:cubicBezTo>
                    <a:pt x="396" y="110"/>
                    <a:pt x="400" y="102"/>
                    <a:pt x="406" y="99"/>
                  </a:cubicBezTo>
                  <a:cubicBezTo>
                    <a:pt x="406" y="99"/>
                    <a:pt x="406" y="100"/>
                    <a:pt x="407" y="100"/>
                  </a:cubicBezTo>
                  <a:cubicBezTo>
                    <a:pt x="413" y="106"/>
                    <a:pt x="413" y="119"/>
                    <a:pt x="423" y="122"/>
                  </a:cubicBezTo>
                  <a:cubicBezTo>
                    <a:pt x="432" y="124"/>
                    <a:pt x="439" y="118"/>
                    <a:pt x="448" y="118"/>
                  </a:cubicBezTo>
                  <a:cubicBezTo>
                    <a:pt x="456" y="119"/>
                    <a:pt x="466" y="120"/>
                    <a:pt x="473" y="115"/>
                  </a:cubicBezTo>
                  <a:cubicBezTo>
                    <a:pt x="481" y="109"/>
                    <a:pt x="483" y="98"/>
                    <a:pt x="485" y="88"/>
                  </a:cubicBezTo>
                  <a:cubicBezTo>
                    <a:pt x="491" y="53"/>
                    <a:pt x="535" y="57"/>
                    <a:pt x="562" y="62"/>
                  </a:cubicBezTo>
                  <a:cubicBezTo>
                    <a:pt x="574" y="63"/>
                    <a:pt x="585" y="64"/>
                    <a:pt x="596" y="61"/>
                  </a:cubicBezTo>
                  <a:cubicBezTo>
                    <a:pt x="603" y="59"/>
                    <a:pt x="609" y="57"/>
                    <a:pt x="615" y="56"/>
                  </a:cubicBezTo>
                  <a:cubicBezTo>
                    <a:pt x="622" y="55"/>
                    <a:pt x="628" y="56"/>
                    <a:pt x="635" y="56"/>
                  </a:cubicBezTo>
                  <a:cubicBezTo>
                    <a:pt x="646" y="54"/>
                    <a:pt x="657" y="49"/>
                    <a:pt x="669" y="48"/>
                  </a:cubicBezTo>
                  <a:cubicBezTo>
                    <a:pt x="680" y="47"/>
                    <a:pt x="691" y="52"/>
                    <a:pt x="702" y="51"/>
                  </a:cubicBezTo>
                  <a:cubicBezTo>
                    <a:pt x="710" y="50"/>
                    <a:pt x="716" y="45"/>
                    <a:pt x="719" y="38"/>
                  </a:cubicBezTo>
                  <a:cubicBezTo>
                    <a:pt x="722" y="32"/>
                    <a:pt x="722" y="26"/>
                    <a:pt x="727" y="20"/>
                  </a:cubicBezTo>
                  <a:cubicBezTo>
                    <a:pt x="734" y="12"/>
                    <a:pt x="747" y="11"/>
                    <a:pt x="753" y="21"/>
                  </a:cubicBezTo>
                  <a:cubicBezTo>
                    <a:pt x="756" y="26"/>
                    <a:pt x="755" y="35"/>
                    <a:pt x="762" y="38"/>
                  </a:cubicBezTo>
                  <a:cubicBezTo>
                    <a:pt x="765" y="39"/>
                    <a:pt x="768" y="38"/>
                    <a:pt x="771" y="36"/>
                  </a:cubicBezTo>
                  <a:cubicBezTo>
                    <a:pt x="778" y="32"/>
                    <a:pt x="781" y="29"/>
                    <a:pt x="791" y="29"/>
                  </a:cubicBezTo>
                  <a:cubicBezTo>
                    <a:pt x="797" y="30"/>
                    <a:pt x="802" y="30"/>
                    <a:pt x="808" y="30"/>
                  </a:cubicBezTo>
                  <a:cubicBezTo>
                    <a:pt x="821" y="32"/>
                    <a:pt x="825" y="40"/>
                    <a:pt x="830" y="49"/>
                  </a:cubicBezTo>
                  <a:cubicBezTo>
                    <a:pt x="833" y="53"/>
                    <a:pt x="837" y="54"/>
                    <a:pt x="841" y="54"/>
                  </a:cubicBezTo>
                  <a:cubicBezTo>
                    <a:pt x="852" y="59"/>
                    <a:pt x="862" y="62"/>
                    <a:pt x="870" y="72"/>
                  </a:cubicBezTo>
                  <a:cubicBezTo>
                    <a:pt x="874" y="77"/>
                    <a:pt x="878" y="82"/>
                    <a:pt x="880" y="88"/>
                  </a:cubicBezTo>
                  <a:cubicBezTo>
                    <a:pt x="880" y="92"/>
                    <a:pt x="880" y="95"/>
                    <a:pt x="880" y="98"/>
                  </a:cubicBezTo>
                  <a:cubicBezTo>
                    <a:pt x="881" y="111"/>
                    <a:pt x="880" y="124"/>
                    <a:pt x="881" y="137"/>
                  </a:cubicBezTo>
                  <a:cubicBezTo>
                    <a:pt x="882" y="146"/>
                    <a:pt x="884" y="156"/>
                    <a:pt x="892" y="162"/>
                  </a:cubicBezTo>
                  <a:cubicBezTo>
                    <a:pt x="901" y="168"/>
                    <a:pt x="915" y="164"/>
                    <a:pt x="922" y="159"/>
                  </a:cubicBezTo>
                  <a:cubicBezTo>
                    <a:pt x="934" y="151"/>
                    <a:pt x="943" y="135"/>
                    <a:pt x="958" y="133"/>
                  </a:cubicBezTo>
                  <a:cubicBezTo>
                    <a:pt x="970" y="130"/>
                    <a:pt x="965" y="151"/>
                    <a:pt x="965" y="158"/>
                  </a:cubicBezTo>
                  <a:cubicBezTo>
                    <a:pt x="964" y="169"/>
                    <a:pt x="965" y="179"/>
                    <a:pt x="969" y="190"/>
                  </a:cubicBezTo>
                  <a:cubicBezTo>
                    <a:pt x="977" y="211"/>
                    <a:pt x="995" y="225"/>
                    <a:pt x="1018" y="224"/>
                  </a:cubicBezTo>
                  <a:cubicBezTo>
                    <a:pt x="1036" y="223"/>
                    <a:pt x="1052" y="212"/>
                    <a:pt x="1066" y="199"/>
                  </a:cubicBezTo>
                  <a:cubicBezTo>
                    <a:pt x="1069" y="198"/>
                    <a:pt x="1072" y="197"/>
                    <a:pt x="1075" y="196"/>
                  </a:cubicBezTo>
                  <a:cubicBezTo>
                    <a:pt x="1080" y="194"/>
                    <a:pt x="1084" y="194"/>
                    <a:pt x="1087" y="191"/>
                  </a:cubicBezTo>
                  <a:cubicBezTo>
                    <a:pt x="1096" y="189"/>
                    <a:pt x="1105" y="185"/>
                    <a:pt x="1114" y="186"/>
                  </a:cubicBezTo>
                  <a:cubicBezTo>
                    <a:pt x="1132" y="188"/>
                    <a:pt x="1126" y="216"/>
                    <a:pt x="1141" y="221"/>
                  </a:cubicBezTo>
                  <a:cubicBezTo>
                    <a:pt x="1147" y="223"/>
                    <a:pt x="1152" y="221"/>
                    <a:pt x="1158" y="220"/>
                  </a:cubicBezTo>
                  <a:cubicBezTo>
                    <a:pt x="1170" y="217"/>
                    <a:pt x="1171" y="230"/>
                    <a:pt x="1173" y="239"/>
                  </a:cubicBezTo>
                  <a:cubicBezTo>
                    <a:pt x="1176" y="254"/>
                    <a:pt x="1198" y="249"/>
                    <a:pt x="1197" y="266"/>
                  </a:cubicBezTo>
                  <a:cubicBezTo>
                    <a:pt x="1197" y="273"/>
                    <a:pt x="1187" y="281"/>
                    <a:pt x="1192" y="288"/>
                  </a:cubicBezTo>
                  <a:cubicBezTo>
                    <a:pt x="1196" y="291"/>
                    <a:pt x="1200" y="293"/>
                    <a:pt x="1205" y="295"/>
                  </a:cubicBezTo>
                  <a:cubicBezTo>
                    <a:pt x="1211" y="298"/>
                    <a:pt x="1215" y="299"/>
                    <a:pt x="1215" y="308"/>
                  </a:cubicBezTo>
                  <a:cubicBezTo>
                    <a:pt x="1215" y="311"/>
                    <a:pt x="1215" y="313"/>
                    <a:pt x="1216" y="316"/>
                  </a:cubicBezTo>
                  <a:cubicBezTo>
                    <a:pt x="1218" y="323"/>
                    <a:pt x="1224" y="326"/>
                    <a:pt x="1224" y="334"/>
                  </a:cubicBezTo>
                  <a:cubicBezTo>
                    <a:pt x="1223" y="340"/>
                    <a:pt x="1222" y="346"/>
                    <a:pt x="1222" y="352"/>
                  </a:cubicBezTo>
                  <a:cubicBezTo>
                    <a:pt x="1223" y="362"/>
                    <a:pt x="1223" y="377"/>
                    <a:pt x="1232" y="384"/>
                  </a:cubicBezTo>
                  <a:cubicBezTo>
                    <a:pt x="1233" y="384"/>
                    <a:pt x="1234" y="384"/>
                    <a:pt x="1235" y="384"/>
                  </a:cubicBezTo>
                  <a:cubicBezTo>
                    <a:pt x="1237" y="386"/>
                    <a:pt x="1239" y="388"/>
                    <a:pt x="1241" y="390"/>
                  </a:cubicBezTo>
                  <a:cubicBezTo>
                    <a:pt x="1238" y="389"/>
                    <a:pt x="1235" y="389"/>
                    <a:pt x="1232" y="390"/>
                  </a:cubicBezTo>
                  <a:cubicBezTo>
                    <a:pt x="1231" y="390"/>
                    <a:pt x="1230" y="391"/>
                    <a:pt x="1229" y="392"/>
                  </a:cubicBezTo>
                  <a:cubicBezTo>
                    <a:pt x="1228" y="392"/>
                    <a:pt x="1227" y="394"/>
                    <a:pt x="1228" y="394"/>
                  </a:cubicBezTo>
                  <a:cubicBezTo>
                    <a:pt x="1229" y="395"/>
                    <a:pt x="1231" y="394"/>
                    <a:pt x="1232" y="394"/>
                  </a:cubicBezTo>
                  <a:cubicBezTo>
                    <a:pt x="1234" y="393"/>
                    <a:pt x="1236" y="393"/>
                    <a:pt x="1237" y="394"/>
                  </a:cubicBezTo>
                  <a:cubicBezTo>
                    <a:pt x="1239" y="394"/>
                    <a:pt x="1241" y="394"/>
                    <a:pt x="1242" y="393"/>
                  </a:cubicBezTo>
                  <a:cubicBezTo>
                    <a:pt x="1242" y="393"/>
                    <a:pt x="1243" y="392"/>
                    <a:pt x="1243" y="391"/>
                  </a:cubicBezTo>
                  <a:cubicBezTo>
                    <a:pt x="1250" y="397"/>
                    <a:pt x="1257" y="402"/>
                    <a:pt x="1267" y="405"/>
                  </a:cubicBezTo>
                  <a:cubicBezTo>
                    <a:pt x="1284" y="411"/>
                    <a:pt x="1302" y="415"/>
                    <a:pt x="1310" y="433"/>
                  </a:cubicBezTo>
                  <a:cubicBezTo>
                    <a:pt x="1316" y="448"/>
                    <a:pt x="1304" y="462"/>
                    <a:pt x="1294" y="471"/>
                  </a:cubicBezTo>
                  <a:cubicBezTo>
                    <a:pt x="1284" y="480"/>
                    <a:pt x="1275" y="489"/>
                    <a:pt x="1275" y="504"/>
                  </a:cubicBezTo>
                  <a:cubicBezTo>
                    <a:pt x="1276" y="511"/>
                    <a:pt x="1276" y="518"/>
                    <a:pt x="1274" y="525"/>
                  </a:cubicBezTo>
                  <a:cubicBezTo>
                    <a:pt x="1271" y="533"/>
                    <a:pt x="1263" y="539"/>
                    <a:pt x="1257" y="544"/>
                  </a:cubicBezTo>
                  <a:cubicBezTo>
                    <a:pt x="1248" y="553"/>
                    <a:pt x="1240" y="562"/>
                    <a:pt x="1237" y="575"/>
                  </a:cubicBezTo>
                  <a:cubicBezTo>
                    <a:pt x="1232" y="597"/>
                    <a:pt x="1259" y="605"/>
                    <a:pt x="1269" y="621"/>
                  </a:cubicBezTo>
                  <a:cubicBezTo>
                    <a:pt x="1251" y="614"/>
                    <a:pt x="1235" y="605"/>
                    <a:pt x="1218" y="595"/>
                  </a:cubicBezTo>
                  <a:cubicBezTo>
                    <a:pt x="1202" y="585"/>
                    <a:pt x="1182" y="582"/>
                    <a:pt x="1164" y="578"/>
                  </a:cubicBezTo>
                  <a:cubicBezTo>
                    <a:pt x="1142" y="573"/>
                    <a:pt x="1122" y="566"/>
                    <a:pt x="1101" y="560"/>
                  </a:cubicBezTo>
                  <a:cubicBezTo>
                    <a:pt x="1087" y="556"/>
                    <a:pt x="1073" y="553"/>
                    <a:pt x="1058" y="554"/>
                  </a:cubicBezTo>
                  <a:cubicBezTo>
                    <a:pt x="1063" y="552"/>
                    <a:pt x="1067" y="551"/>
                    <a:pt x="1071" y="548"/>
                  </a:cubicBezTo>
                  <a:cubicBezTo>
                    <a:pt x="1071" y="548"/>
                    <a:pt x="1071" y="548"/>
                    <a:pt x="1071" y="548"/>
                  </a:cubicBezTo>
                  <a:cubicBezTo>
                    <a:pt x="1074" y="547"/>
                    <a:pt x="1077" y="545"/>
                    <a:pt x="1079" y="544"/>
                  </a:cubicBezTo>
                  <a:cubicBezTo>
                    <a:pt x="1081" y="541"/>
                    <a:pt x="1080" y="538"/>
                    <a:pt x="1077" y="536"/>
                  </a:cubicBezTo>
                  <a:cubicBezTo>
                    <a:pt x="1075" y="535"/>
                    <a:pt x="1073" y="535"/>
                    <a:pt x="1071" y="535"/>
                  </a:cubicBezTo>
                  <a:cubicBezTo>
                    <a:pt x="1068" y="534"/>
                    <a:pt x="1065" y="536"/>
                    <a:pt x="1063" y="537"/>
                  </a:cubicBezTo>
                  <a:cubicBezTo>
                    <a:pt x="1061" y="538"/>
                    <a:pt x="1061" y="541"/>
                    <a:pt x="1062" y="543"/>
                  </a:cubicBezTo>
                  <a:cubicBezTo>
                    <a:pt x="1062" y="544"/>
                    <a:pt x="1063" y="546"/>
                    <a:pt x="1065" y="547"/>
                  </a:cubicBezTo>
                  <a:cubicBezTo>
                    <a:pt x="1062" y="547"/>
                    <a:pt x="1059" y="547"/>
                    <a:pt x="1056" y="548"/>
                  </a:cubicBezTo>
                  <a:cubicBezTo>
                    <a:pt x="1054" y="548"/>
                    <a:pt x="1053" y="548"/>
                    <a:pt x="1051" y="549"/>
                  </a:cubicBezTo>
                  <a:cubicBezTo>
                    <a:pt x="1054" y="546"/>
                    <a:pt x="1053" y="539"/>
                    <a:pt x="1049" y="538"/>
                  </a:cubicBezTo>
                  <a:cubicBezTo>
                    <a:pt x="1049" y="538"/>
                    <a:pt x="1048" y="538"/>
                    <a:pt x="1048" y="538"/>
                  </a:cubicBezTo>
                  <a:cubicBezTo>
                    <a:pt x="1047" y="537"/>
                    <a:pt x="1045" y="536"/>
                    <a:pt x="1043" y="536"/>
                  </a:cubicBezTo>
                  <a:cubicBezTo>
                    <a:pt x="1038" y="535"/>
                    <a:pt x="1034" y="539"/>
                    <a:pt x="1033" y="543"/>
                  </a:cubicBezTo>
                  <a:cubicBezTo>
                    <a:pt x="1032" y="548"/>
                    <a:pt x="1037" y="554"/>
                    <a:pt x="1043" y="553"/>
                  </a:cubicBezTo>
                  <a:cubicBezTo>
                    <a:pt x="1044" y="554"/>
                    <a:pt x="1044" y="554"/>
                    <a:pt x="1045" y="554"/>
                  </a:cubicBezTo>
                  <a:cubicBezTo>
                    <a:pt x="1045" y="554"/>
                    <a:pt x="1045" y="554"/>
                    <a:pt x="1045" y="554"/>
                  </a:cubicBezTo>
                  <a:cubicBezTo>
                    <a:pt x="1034" y="556"/>
                    <a:pt x="1024" y="558"/>
                    <a:pt x="1014" y="560"/>
                  </a:cubicBezTo>
                  <a:cubicBezTo>
                    <a:pt x="1014" y="559"/>
                    <a:pt x="1014" y="559"/>
                    <a:pt x="1014" y="559"/>
                  </a:cubicBezTo>
                  <a:cubicBezTo>
                    <a:pt x="1015" y="558"/>
                    <a:pt x="1015" y="557"/>
                    <a:pt x="1014" y="556"/>
                  </a:cubicBezTo>
                  <a:cubicBezTo>
                    <a:pt x="1011" y="554"/>
                    <a:pt x="1005" y="556"/>
                    <a:pt x="1002" y="557"/>
                  </a:cubicBezTo>
                  <a:cubicBezTo>
                    <a:pt x="1000" y="557"/>
                    <a:pt x="998" y="557"/>
                    <a:pt x="996" y="556"/>
                  </a:cubicBezTo>
                  <a:cubicBezTo>
                    <a:pt x="995" y="556"/>
                    <a:pt x="993" y="556"/>
                    <a:pt x="992" y="558"/>
                  </a:cubicBezTo>
                  <a:cubicBezTo>
                    <a:pt x="992" y="558"/>
                    <a:pt x="992" y="558"/>
                    <a:pt x="992" y="558"/>
                  </a:cubicBezTo>
                  <a:cubicBezTo>
                    <a:pt x="991" y="559"/>
                    <a:pt x="992" y="560"/>
                    <a:pt x="993" y="561"/>
                  </a:cubicBezTo>
                  <a:cubicBezTo>
                    <a:pt x="994" y="562"/>
                    <a:pt x="994" y="562"/>
                    <a:pt x="995" y="562"/>
                  </a:cubicBezTo>
                  <a:cubicBezTo>
                    <a:pt x="993" y="563"/>
                    <a:pt x="990" y="563"/>
                    <a:pt x="987" y="563"/>
                  </a:cubicBezTo>
                  <a:cubicBezTo>
                    <a:pt x="966" y="565"/>
                    <a:pt x="945" y="565"/>
                    <a:pt x="925" y="567"/>
                  </a:cubicBezTo>
                  <a:cubicBezTo>
                    <a:pt x="911" y="568"/>
                    <a:pt x="898" y="571"/>
                    <a:pt x="885" y="575"/>
                  </a:cubicBezTo>
                  <a:cubicBezTo>
                    <a:pt x="876" y="578"/>
                    <a:pt x="865" y="582"/>
                    <a:pt x="860" y="590"/>
                  </a:cubicBezTo>
                  <a:cubicBezTo>
                    <a:pt x="851" y="583"/>
                    <a:pt x="850" y="574"/>
                    <a:pt x="856" y="564"/>
                  </a:cubicBezTo>
                  <a:cubicBezTo>
                    <a:pt x="860" y="559"/>
                    <a:pt x="864" y="554"/>
                    <a:pt x="865" y="547"/>
                  </a:cubicBezTo>
                  <a:cubicBezTo>
                    <a:pt x="866" y="539"/>
                    <a:pt x="858" y="531"/>
                    <a:pt x="853" y="527"/>
                  </a:cubicBezTo>
                  <a:cubicBezTo>
                    <a:pt x="848" y="523"/>
                    <a:pt x="843" y="519"/>
                    <a:pt x="837" y="517"/>
                  </a:cubicBezTo>
                  <a:cubicBezTo>
                    <a:pt x="839" y="515"/>
                    <a:pt x="841" y="512"/>
                    <a:pt x="840" y="510"/>
                  </a:cubicBezTo>
                  <a:cubicBezTo>
                    <a:pt x="840" y="509"/>
                    <a:pt x="840" y="508"/>
                    <a:pt x="840" y="508"/>
                  </a:cubicBezTo>
                  <a:cubicBezTo>
                    <a:pt x="839" y="506"/>
                    <a:pt x="837" y="504"/>
                    <a:pt x="835" y="503"/>
                  </a:cubicBezTo>
                  <a:cubicBezTo>
                    <a:pt x="834" y="502"/>
                    <a:pt x="832" y="501"/>
                    <a:pt x="831" y="501"/>
                  </a:cubicBezTo>
                  <a:cubicBezTo>
                    <a:pt x="831" y="501"/>
                    <a:pt x="831" y="501"/>
                    <a:pt x="832" y="501"/>
                  </a:cubicBezTo>
                  <a:cubicBezTo>
                    <a:pt x="830" y="500"/>
                    <a:pt x="829" y="500"/>
                    <a:pt x="827" y="499"/>
                  </a:cubicBezTo>
                  <a:cubicBezTo>
                    <a:pt x="825" y="499"/>
                    <a:pt x="823" y="500"/>
                    <a:pt x="821" y="500"/>
                  </a:cubicBezTo>
                  <a:cubicBezTo>
                    <a:pt x="817" y="501"/>
                    <a:pt x="815" y="506"/>
                    <a:pt x="815" y="510"/>
                  </a:cubicBezTo>
                  <a:cubicBezTo>
                    <a:pt x="813" y="509"/>
                    <a:pt x="811" y="509"/>
                    <a:pt x="809" y="509"/>
                  </a:cubicBezTo>
                  <a:cubicBezTo>
                    <a:pt x="810" y="508"/>
                    <a:pt x="811" y="506"/>
                    <a:pt x="811" y="505"/>
                  </a:cubicBezTo>
                  <a:cubicBezTo>
                    <a:pt x="812" y="503"/>
                    <a:pt x="812" y="500"/>
                    <a:pt x="810" y="498"/>
                  </a:cubicBezTo>
                  <a:cubicBezTo>
                    <a:pt x="810" y="498"/>
                    <a:pt x="810" y="498"/>
                    <a:pt x="810" y="498"/>
                  </a:cubicBezTo>
                  <a:cubicBezTo>
                    <a:pt x="808" y="494"/>
                    <a:pt x="802" y="492"/>
                    <a:pt x="797" y="495"/>
                  </a:cubicBezTo>
                  <a:cubicBezTo>
                    <a:pt x="794" y="498"/>
                    <a:pt x="793" y="502"/>
                    <a:pt x="795" y="506"/>
                  </a:cubicBezTo>
                  <a:cubicBezTo>
                    <a:pt x="795" y="507"/>
                    <a:pt x="795" y="507"/>
                    <a:pt x="796" y="508"/>
                  </a:cubicBezTo>
                  <a:cubicBezTo>
                    <a:pt x="792" y="508"/>
                    <a:pt x="788" y="508"/>
                    <a:pt x="784" y="509"/>
                  </a:cubicBezTo>
                  <a:cubicBezTo>
                    <a:pt x="785" y="499"/>
                    <a:pt x="783" y="488"/>
                    <a:pt x="776" y="481"/>
                  </a:cubicBezTo>
                  <a:cubicBezTo>
                    <a:pt x="766" y="470"/>
                    <a:pt x="749" y="465"/>
                    <a:pt x="736" y="459"/>
                  </a:cubicBezTo>
                  <a:cubicBezTo>
                    <a:pt x="725" y="454"/>
                    <a:pt x="709" y="451"/>
                    <a:pt x="701" y="440"/>
                  </a:cubicBezTo>
                  <a:cubicBezTo>
                    <a:pt x="701" y="440"/>
                    <a:pt x="699" y="440"/>
                    <a:pt x="699" y="441"/>
                  </a:cubicBezTo>
                  <a:cubicBezTo>
                    <a:pt x="699" y="448"/>
                    <a:pt x="707" y="452"/>
                    <a:pt x="712" y="455"/>
                  </a:cubicBezTo>
                  <a:cubicBezTo>
                    <a:pt x="723" y="461"/>
                    <a:pt x="735" y="466"/>
                    <a:pt x="747" y="471"/>
                  </a:cubicBezTo>
                  <a:cubicBezTo>
                    <a:pt x="762" y="478"/>
                    <a:pt x="777" y="485"/>
                    <a:pt x="777" y="504"/>
                  </a:cubicBezTo>
                  <a:cubicBezTo>
                    <a:pt x="777" y="506"/>
                    <a:pt x="777" y="508"/>
                    <a:pt x="776" y="510"/>
                  </a:cubicBezTo>
                  <a:cubicBezTo>
                    <a:pt x="776" y="511"/>
                    <a:pt x="776" y="512"/>
                    <a:pt x="776" y="513"/>
                  </a:cubicBezTo>
                  <a:cubicBezTo>
                    <a:pt x="775" y="516"/>
                    <a:pt x="774" y="520"/>
                    <a:pt x="773" y="523"/>
                  </a:cubicBezTo>
                  <a:cubicBezTo>
                    <a:pt x="772" y="526"/>
                    <a:pt x="770" y="529"/>
                    <a:pt x="770" y="532"/>
                  </a:cubicBezTo>
                  <a:cubicBezTo>
                    <a:pt x="767" y="530"/>
                    <a:pt x="762" y="529"/>
                    <a:pt x="758" y="531"/>
                  </a:cubicBezTo>
                  <a:cubicBezTo>
                    <a:pt x="755" y="532"/>
                    <a:pt x="753" y="534"/>
                    <a:pt x="752" y="537"/>
                  </a:cubicBezTo>
                  <a:cubicBezTo>
                    <a:pt x="751" y="537"/>
                    <a:pt x="751" y="537"/>
                    <a:pt x="750" y="537"/>
                  </a:cubicBezTo>
                  <a:cubicBezTo>
                    <a:pt x="751" y="534"/>
                    <a:pt x="749" y="530"/>
                    <a:pt x="746" y="529"/>
                  </a:cubicBezTo>
                  <a:cubicBezTo>
                    <a:pt x="743" y="527"/>
                    <a:pt x="738" y="529"/>
                    <a:pt x="737" y="532"/>
                  </a:cubicBezTo>
                  <a:cubicBezTo>
                    <a:pt x="736" y="535"/>
                    <a:pt x="736" y="538"/>
                    <a:pt x="738" y="540"/>
                  </a:cubicBezTo>
                  <a:cubicBezTo>
                    <a:pt x="735" y="539"/>
                    <a:pt x="732" y="540"/>
                    <a:pt x="731" y="543"/>
                  </a:cubicBezTo>
                  <a:cubicBezTo>
                    <a:pt x="731" y="543"/>
                    <a:pt x="731" y="543"/>
                    <a:pt x="731" y="543"/>
                  </a:cubicBezTo>
                  <a:cubicBezTo>
                    <a:pt x="730" y="546"/>
                    <a:pt x="731" y="548"/>
                    <a:pt x="733" y="549"/>
                  </a:cubicBezTo>
                  <a:cubicBezTo>
                    <a:pt x="730" y="552"/>
                    <a:pt x="728" y="554"/>
                    <a:pt x="726" y="556"/>
                  </a:cubicBezTo>
                  <a:cubicBezTo>
                    <a:pt x="726" y="557"/>
                    <a:pt x="725" y="557"/>
                    <a:pt x="725" y="558"/>
                  </a:cubicBezTo>
                  <a:cubicBezTo>
                    <a:pt x="724" y="557"/>
                    <a:pt x="723" y="557"/>
                    <a:pt x="722" y="557"/>
                  </a:cubicBezTo>
                  <a:cubicBezTo>
                    <a:pt x="724" y="554"/>
                    <a:pt x="726" y="550"/>
                    <a:pt x="725" y="546"/>
                  </a:cubicBezTo>
                  <a:cubicBezTo>
                    <a:pt x="725" y="543"/>
                    <a:pt x="724" y="541"/>
                    <a:pt x="723" y="539"/>
                  </a:cubicBezTo>
                  <a:cubicBezTo>
                    <a:pt x="721" y="538"/>
                    <a:pt x="719" y="536"/>
                    <a:pt x="716" y="535"/>
                  </a:cubicBezTo>
                  <a:cubicBezTo>
                    <a:pt x="722" y="538"/>
                    <a:pt x="730" y="534"/>
                    <a:pt x="732" y="528"/>
                  </a:cubicBezTo>
                  <a:cubicBezTo>
                    <a:pt x="734" y="525"/>
                    <a:pt x="734" y="522"/>
                    <a:pt x="732" y="519"/>
                  </a:cubicBezTo>
                  <a:cubicBezTo>
                    <a:pt x="731" y="516"/>
                    <a:pt x="729" y="514"/>
                    <a:pt x="726" y="512"/>
                  </a:cubicBezTo>
                  <a:cubicBezTo>
                    <a:pt x="720" y="509"/>
                    <a:pt x="712" y="513"/>
                    <a:pt x="710" y="519"/>
                  </a:cubicBezTo>
                  <a:cubicBezTo>
                    <a:pt x="708" y="522"/>
                    <a:pt x="709" y="525"/>
                    <a:pt x="710" y="528"/>
                  </a:cubicBezTo>
                  <a:cubicBezTo>
                    <a:pt x="711" y="532"/>
                    <a:pt x="713" y="533"/>
                    <a:pt x="716" y="535"/>
                  </a:cubicBezTo>
                  <a:cubicBezTo>
                    <a:pt x="716" y="535"/>
                    <a:pt x="715" y="534"/>
                    <a:pt x="714" y="534"/>
                  </a:cubicBezTo>
                  <a:cubicBezTo>
                    <a:pt x="714" y="534"/>
                    <a:pt x="713" y="534"/>
                    <a:pt x="713" y="534"/>
                  </a:cubicBezTo>
                  <a:cubicBezTo>
                    <a:pt x="710" y="534"/>
                    <a:pt x="707" y="535"/>
                    <a:pt x="704" y="536"/>
                  </a:cubicBezTo>
                  <a:cubicBezTo>
                    <a:pt x="704" y="534"/>
                    <a:pt x="703" y="532"/>
                    <a:pt x="702" y="530"/>
                  </a:cubicBezTo>
                  <a:cubicBezTo>
                    <a:pt x="700" y="528"/>
                    <a:pt x="699" y="527"/>
                    <a:pt x="697" y="527"/>
                  </a:cubicBezTo>
                  <a:cubicBezTo>
                    <a:pt x="697" y="527"/>
                    <a:pt x="697" y="527"/>
                    <a:pt x="697" y="526"/>
                  </a:cubicBezTo>
                  <a:cubicBezTo>
                    <a:pt x="699" y="524"/>
                    <a:pt x="698" y="519"/>
                    <a:pt x="696" y="516"/>
                  </a:cubicBezTo>
                  <a:cubicBezTo>
                    <a:pt x="695" y="514"/>
                    <a:pt x="693" y="513"/>
                    <a:pt x="691" y="514"/>
                  </a:cubicBezTo>
                  <a:cubicBezTo>
                    <a:pt x="689" y="515"/>
                    <a:pt x="687" y="518"/>
                    <a:pt x="688" y="520"/>
                  </a:cubicBezTo>
                  <a:cubicBezTo>
                    <a:pt x="689" y="521"/>
                    <a:pt x="689" y="522"/>
                    <a:pt x="689" y="523"/>
                  </a:cubicBezTo>
                  <a:cubicBezTo>
                    <a:pt x="689" y="523"/>
                    <a:pt x="690" y="524"/>
                    <a:pt x="690" y="524"/>
                  </a:cubicBezTo>
                  <a:cubicBezTo>
                    <a:pt x="690" y="525"/>
                    <a:pt x="690" y="526"/>
                    <a:pt x="691" y="526"/>
                  </a:cubicBezTo>
                  <a:cubicBezTo>
                    <a:pt x="691" y="527"/>
                    <a:pt x="691" y="527"/>
                    <a:pt x="691" y="527"/>
                  </a:cubicBezTo>
                  <a:cubicBezTo>
                    <a:pt x="691" y="527"/>
                    <a:pt x="691" y="527"/>
                    <a:pt x="691" y="527"/>
                  </a:cubicBezTo>
                  <a:cubicBezTo>
                    <a:pt x="687" y="529"/>
                    <a:pt x="685" y="534"/>
                    <a:pt x="686" y="538"/>
                  </a:cubicBezTo>
                  <a:cubicBezTo>
                    <a:pt x="686" y="538"/>
                    <a:pt x="686" y="538"/>
                    <a:pt x="686" y="538"/>
                  </a:cubicBezTo>
                  <a:cubicBezTo>
                    <a:pt x="686" y="539"/>
                    <a:pt x="686" y="540"/>
                    <a:pt x="686" y="541"/>
                  </a:cubicBezTo>
                  <a:cubicBezTo>
                    <a:pt x="687" y="544"/>
                    <a:pt x="689" y="545"/>
                    <a:pt x="691" y="546"/>
                  </a:cubicBezTo>
                  <a:cubicBezTo>
                    <a:pt x="692" y="546"/>
                    <a:pt x="692" y="546"/>
                    <a:pt x="692" y="546"/>
                  </a:cubicBezTo>
                  <a:cubicBezTo>
                    <a:pt x="691" y="548"/>
                    <a:pt x="690" y="549"/>
                    <a:pt x="690" y="551"/>
                  </a:cubicBezTo>
                  <a:cubicBezTo>
                    <a:pt x="689" y="550"/>
                    <a:pt x="688" y="550"/>
                    <a:pt x="687" y="550"/>
                  </a:cubicBezTo>
                  <a:cubicBezTo>
                    <a:pt x="677" y="547"/>
                    <a:pt x="660" y="541"/>
                    <a:pt x="652" y="551"/>
                  </a:cubicBezTo>
                  <a:cubicBezTo>
                    <a:pt x="652" y="552"/>
                    <a:pt x="652" y="552"/>
                    <a:pt x="653" y="552"/>
                  </a:cubicBezTo>
                  <a:cubicBezTo>
                    <a:pt x="665" y="553"/>
                    <a:pt x="678" y="549"/>
                    <a:pt x="690" y="553"/>
                  </a:cubicBezTo>
                  <a:cubicBezTo>
                    <a:pt x="690" y="553"/>
                    <a:pt x="690" y="553"/>
                    <a:pt x="690" y="553"/>
                  </a:cubicBezTo>
                  <a:cubicBezTo>
                    <a:pt x="691" y="554"/>
                    <a:pt x="691" y="555"/>
                    <a:pt x="692" y="556"/>
                  </a:cubicBezTo>
                  <a:cubicBezTo>
                    <a:pt x="694" y="559"/>
                    <a:pt x="697" y="559"/>
                    <a:pt x="700" y="558"/>
                  </a:cubicBezTo>
                  <a:cubicBezTo>
                    <a:pt x="701" y="558"/>
                    <a:pt x="701" y="558"/>
                    <a:pt x="702" y="557"/>
                  </a:cubicBezTo>
                  <a:cubicBezTo>
                    <a:pt x="702" y="557"/>
                    <a:pt x="702" y="557"/>
                    <a:pt x="702" y="557"/>
                  </a:cubicBezTo>
                  <a:cubicBezTo>
                    <a:pt x="703" y="559"/>
                    <a:pt x="705" y="560"/>
                    <a:pt x="707" y="560"/>
                  </a:cubicBezTo>
                  <a:cubicBezTo>
                    <a:pt x="710" y="561"/>
                    <a:pt x="713" y="562"/>
                    <a:pt x="717" y="560"/>
                  </a:cubicBezTo>
                  <a:cubicBezTo>
                    <a:pt x="718" y="561"/>
                    <a:pt x="720" y="561"/>
                    <a:pt x="722" y="561"/>
                  </a:cubicBezTo>
                  <a:cubicBezTo>
                    <a:pt x="721" y="563"/>
                    <a:pt x="719" y="565"/>
                    <a:pt x="718" y="567"/>
                  </a:cubicBezTo>
                  <a:cubicBezTo>
                    <a:pt x="708" y="564"/>
                    <a:pt x="698" y="564"/>
                    <a:pt x="689" y="566"/>
                  </a:cubicBezTo>
                  <a:cubicBezTo>
                    <a:pt x="689" y="566"/>
                    <a:pt x="690" y="566"/>
                    <a:pt x="690" y="565"/>
                  </a:cubicBezTo>
                  <a:cubicBezTo>
                    <a:pt x="693" y="565"/>
                    <a:pt x="698" y="565"/>
                    <a:pt x="696" y="562"/>
                  </a:cubicBezTo>
                  <a:cubicBezTo>
                    <a:pt x="695" y="560"/>
                    <a:pt x="690" y="561"/>
                    <a:pt x="687" y="561"/>
                  </a:cubicBezTo>
                  <a:cubicBezTo>
                    <a:pt x="684" y="561"/>
                    <a:pt x="681" y="561"/>
                    <a:pt x="679" y="563"/>
                  </a:cubicBezTo>
                  <a:cubicBezTo>
                    <a:pt x="678" y="564"/>
                    <a:pt x="678" y="564"/>
                    <a:pt x="678" y="564"/>
                  </a:cubicBezTo>
                  <a:cubicBezTo>
                    <a:pt x="677" y="565"/>
                    <a:pt x="675" y="565"/>
                    <a:pt x="674" y="565"/>
                  </a:cubicBezTo>
                  <a:cubicBezTo>
                    <a:pt x="673" y="565"/>
                    <a:pt x="673" y="566"/>
                    <a:pt x="673" y="567"/>
                  </a:cubicBezTo>
                  <a:cubicBezTo>
                    <a:pt x="676" y="567"/>
                    <a:pt x="679" y="568"/>
                    <a:pt x="682" y="568"/>
                  </a:cubicBezTo>
                  <a:cubicBezTo>
                    <a:pt x="683" y="568"/>
                    <a:pt x="683" y="568"/>
                    <a:pt x="684" y="568"/>
                  </a:cubicBezTo>
                  <a:cubicBezTo>
                    <a:pt x="677" y="570"/>
                    <a:pt x="671" y="572"/>
                    <a:pt x="665" y="575"/>
                  </a:cubicBezTo>
                  <a:cubicBezTo>
                    <a:pt x="667" y="574"/>
                    <a:pt x="669" y="571"/>
                    <a:pt x="670" y="568"/>
                  </a:cubicBezTo>
                  <a:cubicBezTo>
                    <a:pt x="670" y="567"/>
                    <a:pt x="670" y="567"/>
                    <a:pt x="669" y="567"/>
                  </a:cubicBezTo>
                  <a:cubicBezTo>
                    <a:pt x="661" y="570"/>
                    <a:pt x="654" y="575"/>
                    <a:pt x="646" y="578"/>
                  </a:cubicBezTo>
                  <a:cubicBezTo>
                    <a:pt x="642" y="579"/>
                    <a:pt x="637" y="580"/>
                    <a:pt x="633" y="581"/>
                  </a:cubicBezTo>
                  <a:cubicBezTo>
                    <a:pt x="630" y="582"/>
                    <a:pt x="627" y="582"/>
                    <a:pt x="625" y="584"/>
                  </a:cubicBezTo>
                  <a:cubicBezTo>
                    <a:pt x="625" y="584"/>
                    <a:pt x="625" y="584"/>
                    <a:pt x="625" y="585"/>
                  </a:cubicBezTo>
                  <a:cubicBezTo>
                    <a:pt x="625" y="585"/>
                    <a:pt x="625" y="585"/>
                    <a:pt x="625" y="585"/>
                  </a:cubicBezTo>
                  <a:cubicBezTo>
                    <a:pt x="625" y="585"/>
                    <a:pt x="625" y="585"/>
                    <a:pt x="625" y="585"/>
                  </a:cubicBezTo>
                  <a:cubicBezTo>
                    <a:pt x="624" y="585"/>
                    <a:pt x="624" y="587"/>
                    <a:pt x="625" y="587"/>
                  </a:cubicBezTo>
                  <a:cubicBezTo>
                    <a:pt x="628" y="589"/>
                    <a:pt x="632" y="587"/>
                    <a:pt x="635" y="586"/>
                  </a:cubicBezTo>
                  <a:cubicBezTo>
                    <a:pt x="640" y="585"/>
                    <a:pt x="645" y="584"/>
                    <a:pt x="650" y="582"/>
                  </a:cubicBezTo>
                  <a:cubicBezTo>
                    <a:pt x="653" y="582"/>
                    <a:pt x="655" y="581"/>
                    <a:pt x="658" y="579"/>
                  </a:cubicBezTo>
                  <a:cubicBezTo>
                    <a:pt x="657" y="580"/>
                    <a:pt x="655" y="581"/>
                    <a:pt x="654" y="582"/>
                  </a:cubicBezTo>
                  <a:cubicBezTo>
                    <a:pt x="644" y="589"/>
                    <a:pt x="635" y="598"/>
                    <a:pt x="627" y="607"/>
                  </a:cubicBezTo>
                  <a:cubicBezTo>
                    <a:pt x="624" y="610"/>
                    <a:pt x="621" y="615"/>
                    <a:pt x="618" y="619"/>
                  </a:cubicBezTo>
                  <a:cubicBezTo>
                    <a:pt x="619" y="605"/>
                    <a:pt x="621" y="590"/>
                    <a:pt x="619" y="576"/>
                  </a:cubicBezTo>
                  <a:cubicBezTo>
                    <a:pt x="618" y="568"/>
                    <a:pt x="615" y="561"/>
                    <a:pt x="610" y="555"/>
                  </a:cubicBezTo>
                  <a:cubicBezTo>
                    <a:pt x="612" y="556"/>
                    <a:pt x="614" y="557"/>
                    <a:pt x="615" y="557"/>
                  </a:cubicBezTo>
                  <a:cubicBezTo>
                    <a:pt x="617" y="558"/>
                    <a:pt x="620" y="558"/>
                    <a:pt x="622" y="558"/>
                  </a:cubicBezTo>
                  <a:cubicBezTo>
                    <a:pt x="622" y="560"/>
                    <a:pt x="623" y="562"/>
                    <a:pt x="625" y="563"/>
                  </a:cubicBezTo>
                  <a:cubicBezTo>
                    <a:pt x="632" y="566"/>
                    <a:pt x="636" y="556"/>
                    <a:pt x="630" y="553"/>
                  </a:cubicBezTo>
                  <a:cubicBezTo>
                    <a:pt x="627" y="552"/>
                    <a:pt x="625" y="552"/>
                    <a:pt x="624" y="554"/>
                  </a:cubicBezTo>
                  <a:cubicBezTo>
                    <a:pt x="622" y="554"/>
                    <a:pt x="620" y="554"/>
                    <a:pt x="618" y="553"/>
                  </a:cubicBezTo>
                  <a:cubicBezTo>
                    <a:pt x="614" y="553"/>
                    <a:pt x="610" y="551"/>
                    <a:pt x="606" y="551"/>
                  </a:cubicBezTo>
                  <a:cubicBezTo>
                    <a:pt x="606" y="551"/>
                    <a:pt x="606" y="552"/>
                    <a:pt x="606" y="552"/>
                  </a:cubicBezTo>
                  <a:cubicBezTo>
                    <a:pt x="606" y="552"/>
                    <a:pt x="606" y="552"/>
                    <a:pt x="606" y="552"/>
                  </a:cubicBezTo>
                  <a:cubicBezTo>
                    <a:pt x="604" y="551"/>
                    <a:pt x="601" y="549"/>
                    <a:pt x="598" y="548"/>
                  </a:cubicBezTo>
                  <a:cubicBezTo>
                    <a:pt x="592" y="546"/>
                    <a:pt x="577" y="541"/>
                    <a:pt x="572" y="549"/>
                  </a:cubicBezTo>
                  <a:cubicBezTo>
                    <a:pt x="572" y="549"/>
                    <a:pt x="572" y="550"/>
                    <a:pt x="572" y="550"/>
                  </a:cubicBezTo>
                  <a:cubicBezTo>
                    <a:pt x="569" y="552"/>
                    <a:pt x="567" y="554"/>
                    <a:pt x="565" y="558"/>
                  </a:cubicBezTo>
                  <a:cubicBezTo>
                    <a:pt x="559" y="566"/>
                    <a:pt x="554" y="575"/>
                    <a:pt x="551" y="585"/>
                  </a:cubicBezTo>
                  <a:cubicBezTo>
                    <a:pt x="550" y="584"/>
                    <a:pt x="549" y="584"/>
                    <a:pt x="548" y="585"/>
                  </a:cubicBezTo>
                  <a:cubicBezTo>
                    <a:pt x="540" y="591"/>
                    <a:pt x="528" y="593"/>
                    <a:pt x="518" y="598"/>
                  </a:cubicBezTo>
                  <a:cubicBezTo>
                    <a:pt x="503" y="607"/>
                    <a:pt x="489" y="617"/>
                    <a:pt x="474" y="627"/>
                  </a:cubicBezTo>
                  <a:cubicBezTo>
                    <a:pt x="447" y="644"/>
                    <a:pt x="417" y="653"/>
                    <a:pt x="395" y="678"/>
                  </a:cubicBezTo>
                  <a:cubicBezTo>
                    <a:pt x="383" y="692"/>
                    <a:pt x="374" y="707"/>
                    <a:pt x="358" y="716"/>
                  </a:cubicBezTo>
                  <a:cubicBezTo>
                    <a:pt x="351" y="721"/>
                    <a:pt x="344" y="713"/>
                    <a:pt x="338" y="711"/>
                  </a:cubicBezTo>
                  <a:close/>
                  <a:moveTo>
                    <a:pt x="775" y="566"/>
                  </a:moveTo>
                  <a:cubicBezTo>
                    <a:pt x="775" y="566"/>
                    <a:pt x="775" y="566"/>
                    <a:pt x="776" y="566"/>
                  </a:cubicBezTo>
                  <a:cubicBezTo>
                    <a:pt x="775" y="568"/>
                    <a:pt x="775" y="569"/>
                    <a:pt x="775" y="571"/>
                  </a:cubicBezTo>
                  <a:cubicBezTo>
                    <a:pt x="775" y="579"/>
                    <a:pt x="775" y="587"/>
                    <a:pt x="773" y="595"/>
                  </a:cubicBezTo>
                  <a:cubicBezTo>
                    <a:pt x="773" y="595"/>
                    <a:pt x="773" y="595"/>
                    <a:pt x="773" y="595"/>
                  </a:cubicBezTo>
                  <a:cubicBezTo>
                    <a:pt x="771" y="595"/>
                    <a:pt x="771" y="598"/>
                    <a:pt x="772" y="599"/>
                  </a:cubicBezTo>
                  <a:cubicBezTo>
                    <a:pt x="771" y="601"/>
                    <a:pt x="770" y="604"/>
                    <a:pt x="768" y="606"/>
                  </a:cubicBezTo>
                  <a:cubicBezTo>
                    <a:pt x="769" y="604"/>
                    <a:pt x="770" y="601"/>
                    <a:pt x="771" y="599"/>
                  </a:cubicBezTo>
                  <a:cubicBezTo>
                    <a:pt x="771" y="598"/>
                    <a:pt x="769" y="596"/>
                    <a:pt x="768" y="598"/>
                  </a:cubicBezTo>
                  <a:cubicBezTo>
                    <a:pt x="764" y="604"/>
                    <a:pt x="753" y="623"/>
                    <a:pt x="743" y="616"/>
                  </a:cubicBezTo>
                  <a:cubicBezTo>
                    <a:pt x="747" y="614"/>
                    <a:pt x="751" y="614"/>
                    <a:pt x="754" y="612"/>
                  </a:cubicBezTo>
                  <a:cubicBezTo>
                    <a:pt x="757" y="610"/>
                    <a:pt x="760" y="607"/>
                    <a:pt x="762" y="603"/>
                  </a:cubicBezTo>
                  <a:cubicBezTo>
                    <a:pt x="764" y="600"/>
                    <a:pt x="766" y="596"/>
                    <a:pt x="767" y="591"/>
                  </a:cubicBezTo>
                  <a:cubicBezTo>
                    <a:pt x="769" y="590"/>
                    <a:pt x="770" y="587"/>
                    <a:pt x="770" y="585"/>
                  </a:cubicBezTo>
                  <a:cubicBezTo>
                    <a:pt x="771" y="582"/>
                    <a:pt x="770" y="578"/>
                    <a:pt x="769" y="574"/>
                  </a:cubicBezTo>
                  <a:cubicBezTo>
                    <a:pt x="769" y="574"/>
                    <a:pt x="768" y="574"/>
                    <a:pt x="768" y="574"/>
                  </a:cubicBezTo>
                  <a:cubicBezTo>
                    <a:pt x="768" y="576"/>
                    <a:pt x="768" y="579"/>
                    <a:pt x="767" y="581"/>
                  </a:cubicBezTo>
                  <a:cubicBezTo>
                    <a:pt x="767" y="580"/>
                    <a:pt x="767" y="580"/>
                    <a:pt x="767" y="580"/>
                  </a:cubicBezTo>
                  <a:cubicBezTo>
                    <a:pt x="767" y="579"/>
                    <a:pt x="766" y="579"/>
                    <a:pt x="766" y="580"/>
                  </a:cubicBezTo>
                  <a:cubicBezTo>
                    <a:pt x="766" y="582"/>
                    <a:pt x="766" y="585"/>
                    <a:pt x="765" y="587"/>
                  </a:cubicBezTo>
                  <a:cubicBezTo>
                    <a:pt x="765" y="588"/>
                    <a:pt x="764" y="589"/>
                    <a:pt x="764" y="590"/>
                  </a:cubicBezTo>
                  <a:cubicBezTo>
                    <a:pt x="764" y="592"/>
                    <a:pt x="763" y="595"/>
                    <a:pt x="762" y="597"/>
                  </a:cubicBezTo>
                  <a:cubicBezTo>
                    <a:pt x="761" y="597"/>
                    <a:pt x="761" y="597"/>
                    <a:pt x="761" y="597"/>
                  </a:cubicBezTo>
                  <a:cubicBezTo>
                    <a:pt x="758" y="601"/>
                    <a:pt x="756" y="603"/>
                    <a:pt x="753" y="606"/>
                  </a:cubicBezTo>
                  <a:cubicBezTo>
                    <a:pt x="756" y="601"/>
                    <a:pt x="758" y="596"/>
                    <a:pt x="760" y="590"/>
                  </a:cubicBezTo>
                  <a:cubicBezTo>
                    <a:pt x="760" y="588"/>
                    <a:pt x="757" y="587"/>
                    <a:pt x="756" y="589"/>
                  </a:cubicBezTo>
                  <a:cubicBezTo>
                    <a:pt x="754" y="597"/>
                    <a:pt x="749" y="605"/>
                    <a:pt x="743" y="611"/>
                  </a:cubicBezTo>
                  <a:cubicBezTo>
                    <a:pt x="741" y="612"/>
                    <a:pt x="740" y="613"/>
                    <a:pt x="738" y="614"/>
                  </a:cubicBezTo>
                  <a:cubicBezTo>
                    <a:pt x="739" y="610"/>
                    <a:pt x="740" y="607"/>
                    <a:pt x="741" y="603"/>
                  </a:cubicBezTo>
                  <a:cubicBezTo>
                    <a:pt x="742" y="603"/>
                    <a:pt x="741" y="602"/>
                    <a:pt x="741" y="602"/>
                  </a:cubicBezTo>
                  <a:cubicBezTo>
                    <a:pt x="742" y="600"/>
                    <a:pt x="743" y="598"/>
                    <a:pt x="744" y="596"/>
                  </a:cubicBezTo>
                  <a:cubicBezTo>
                    <a:pt x="746" y="597"/>
                    <a:pt x="747" y="596"/>
                    <a:pt x="748" y="595"/>
                  </a:cubicBezTo>
                  <a:cubicBezTo>
                    <a:pt x="749" y="592"/>
                    <a:pt x="751" y="589"/>
                    <a:pt x="751" y="585"/>
                  </a:cubicBezTo>
                  <a:cubicBezTo>
                    <a:pt x="751" y="585"/>
                    <a:pt x="751" y="585"/>
                    <a:pt x="751" y="585"/>
                  </a:cubicBezTo>
                  <a:cubicBezTo>
                    <a:pt x="752" y="586"/>
                    <a:pt x="753" y="586"/>
                    <a:pt x="753" y="585"/>
                  </a:cubicBezTo>
                  <a:cubicBezTo>
                    <a:pt x="757" y="580"/>
                    <a:pt x="759" y="572"/>
                    <a:pt x="755" y="567"/>
                  </a:cubicBezTo>
                  <a:cubicBezTo>
                    <a:pt x="755" y="567"/>
                    <a:pt x="755" y="567"/>
                    <a:pt x="755" y="567"/>
                  </a:cubicBezTo>
                  <a:cubicBezTo>
                    <a:pt x="756" y="570"/>
                    <a:pt x="755" y="574"/>
                    <a:pt x="754" y="577"/>
                  </a:cubicBezTo>
                  <a:cubicBezTo>
                    <a:pt x="754" y="576"/>
                    <a:pt x="754" y="576"/>
                    <a:pt x="754" y="575"/>
                  </a:cubicBezTo>
                  <a:cubicBezTo>
                    <a:pt x="754" y="575"/>
                    <a:pt x="753" y="574"/>
                    <a:pt x="753" y="575"/>
                  </a:cubicBezTo>
                  <a:cubicBezTo>
                    <a:pt x="752" y="577"/>
                    <a:pt x="751" y="579"/>
                    <a:pt x="750" y="581"/>
                  </a:cubicBezTo>
                  <a:cubicBezTo>
                    <a:pt x="749" y="583"/>
                    <a:pt x="748" y="584"/>
                    <a:pt x="749" y="585"/>
                  </a:cubicBezTo>
                  <a:cubicBezTo>
                    <a:pt x="749" y="585"/>
                    <a:pt x="749" y="585"/>
                    <a:pt x="749" y="586"/>
                  </a:cubicBezTo>
                  <a:cubicBezTo>
                    <a:pt x="748" y="587"/>
                    <a:pt x="747" y="588"/>
                    <a:pt x="746" y="590"/>
                  </a:cubicBezTo>
                  <a:cubicBezTo>
                    <a:pt x="745" y="589"/>
                    <a:pt x="744" y="589"/>
                    <a:pt x="744" y="590"/>
                  </a:cubicBezTo>
                  <a:cubicBezTo>
                    <a:pt x="740" y="596"/>
                    <a:pt x="737" y="603"/>
                    <a:pt x="733" y="609"/>
                  </a:cubicBezTo>
                  <a:cubicBezTo>
                    <a:pt x="731" y="610"/>
                    <a:pt x="730" y="611"/>
                    <a:pt x="728" y="613"/>
                  </a:cubicBezTo>
                  <a:cubicBezTo>
                    <a:pt x="726" y="614"/>
                    <a:pt x="725" y="614"/>
                    <a:pt x="725" y="613"/>
                  </a:cubicBezTo>
                  <a:cubicBezTo>
                    <a:pt x="725" y="613"/>
                    <a:pt x="725" y="613"/>
                    <a:pt x="725" y="613"/>
                  </a:cubicBezTo>
                  <a:cubicBezTo>
                    <a:pt x="725" y="611"/>
                    <a:pt x="726" y="610"/>
                    <a:pt x="726" y="608"/>
                  </a:cubicBezTo>
                  <a:cubicBezTo>
                    <a:pt x="727" y="606"/>
                    <a:pt x="728" y="604"/>
                    <a:pt x="729" y="602"/>
                  </a:cubicBezTo>
                  <a:cubicBezTo>
                    <a:pt x="729" y="602"/>
                    <a:pt x="729" y="602"/>
                    <a:pt x="730" y="602"/>
                  </a:cubicBezTo>
                  <a:cubicBezTo>
                    <a:pt x="730" y="603"/>
                    <a:pt x="730" y="602"/>
                    <a:pt x="730" y="602"/>
                  </a:cubicBezTo>
                  <a:cubicBezTo>
                    <a:pt x="733" y="599"/>
                    <a:pt x="734" y="595"/>
                    <a:pt x="736" y="591"/>
                  </a:cubicBezTo>
                  <a:cubicBezTo>
                    <a:pt x="736" y="591"/>
                    <a:pt x="736" y="591"/>
                    <a:pt x="736" y="591"/>
                  </a:cubicBezTo>
                  <a:cubicBezTo>
                    <a:pt x="745" y="590"/>
                    <a:pt x="746" y="579"/>
                    <a:pt x="748" y="573"/>
                  </a:cubicBezTo>
                  <a:cubicBezTo>
                    <a:pt x="748" y="572"/>
                    <a:pt x="747" y="571"/>
                    <a:pt x="747" y="572"/>
                  </a:cubicBezTo>
                  <a:cubicBezTo>
                    <a:pt x="746" y="576"/>
                    <a:pt x="743" y="579"/>
                    <a:pt x="741" y="582"/>
                  </a:cubicBezTo>
                  <a:cubicBezTo>
                    <a:pt x="741" y="581"/>
                    <a:pt x="741" y="581"/>
                    <a:pt x="741" y="580"/>
                  </a:cubicBezTo>
                  <a:cubicBezTo>
                    <a:pt x="741" y="580"/>
                    <a:pt x="741" y="580"/>
                    <a:pt x="740" y="580"/>
                  </a:cubicBezTo>
                  <a:cubicBezTo>
                    <a:pt x="738" y="582"/>
                    <a:pt x="729" y="593"/>
                    <a:pt x="728" y="599"/>
                  </a:cubicBezTo>
                  <a:cubicBezTo>
                    <a:pt x="728" y="599"/>
                    <a:pt x="728" y="599"/>
                    <a:pt x="728" y="599"/>
                  </a:cubicBezTo>
                  <a:cubicBezTo>
                    <a:pt x="727" y="601"/>
                    <a:pt x="726" y="603"/>
                    <a:pt x="725" y="604"/>
                  </a:cubicBezTo>
                  <a:cubicBezTo>
                    <a:pt x="725" y="604"/>
                    <a:pt x="725" y="603"/>
                    <a:pt x="726" y="603"/>
                  </a:cubicBezTo>
                  <a:cubicBezTo>
                    <a:pt x="726" y="602"/>
                    <a:pt x="725" y="602"/>
                    <a:pt x="725" y="602"/>
                  </a:cubicBezTo>
                  <a:cubicBezTo>
                    <a:pt x="724" y="603"/>
                    <a:pt x="724" y="603"/>
                    <a:pt x="724" y="604"/>
                  </a:cubicBezTo>
                  <a:cubicBezTo>
                    <a:pt x="724" y="601"/>
                    <a:pt x="726" y="597"/>
                    <a:pt x="726" y="596"/>
                  </a:cubicBezTo>
                  <a:cubicBezTo>
                    <a:pt x="727" y="594"/>
                    <a:pt x="728" y="592"/>
                    <a:pt x="729" y="591"/>
                  </a:cubicBezTo>
                  <a:cubicBezTo>
                    <a:pt x="729" y="591"/>
                    <a:pt x="729" y="591"/>
                    <a:pt x="730" y="591"/>
                  </a:cubicBezTo>
                  <a:cubicBezTo>
                    <a:pt x="732" y="588"/>
                    <a:pt x="732" y="585"/>
                    <a:pt x="734" y="582"/>
                  </a:cubicBezTo>
                  <a:cubicBezTo>
                    <a:pt x="735" y="580"/>
                    <a:pt x="736" y="578"/>
                    <a:pt x="738" y="576"/>
                  </a:cubicBezTo>
                  <a:cubicBezTo>
                    <a:pt x="738" y="575"/>
                    <a:pt x="739" y="574"/>
                    <a:pt x="739" y="572"/>
                  </a:cubicBezTo>
                  <a:cubicBezTo>
                    <a:pt x="740" y="572"/>
                    <a:pt x="739" y="572"/>
                    <a:pt x="739" y="572"/>
                  </a:cubicBezTo>
                  <a:cubicBezTo>
                    <a:pt x="736" y="572"/>
                    <a:pt x="732" y="578"/>
                    <a:pt x="731" y="581"/>
                  </a:cubicBezTo>
                  <a:cubicBezTo>
                    <a:pt x="730" y="582"/>
                    <a:pt x="728" y="586"/>
                    <a:pt x="728" y="588"/>
                  </a:cubicBezTo>
                  <a:cubicBezTo>
                    <a:pt x="726" y="591"/>
                    <a:pt x="724" y="594"/>
                    <a:pt x="723" y="597"/>
                  </a:cubicBezTo>
                  <a:cubicBezTo>
                    <a:pt x="723" y="595"/>
                    <a:pt x="723" y="594"/>
                    <a:pt x="723" y="593"/>
                  </a:cubicBezTo>
                  <a:cubicBezTo>
                    <a:pt x="723" y="593"/>
                    <a:pt x="723" y="593"/>
                    <a:pt x="723" y="593"/>
                  </a:cubicBezTo>
                  <a:cubicBezTo>
                    <a:pt x="723" y="592"/>
                    <a:pt x="723" y="592"/>
                    <a:pt x="723" y="592"/>
                  </a:cubicBezTo>
                  <a:cubicBezTo>
                    <a:pt x="726" y="581"/>
                    <a:pt x="736" y="576"/>
                    <a:pt x="738" y="565"/>
                  </a:cubicBezTo>
                  <a:cubicBezTo>
                    <a:pt x="739" y="565"/>
                    <a:pt x="739" y="565"/>
                    <a:pt x="739" y="564"/>
                  </a:cubicBezTo>
                  <a:cubicBezTo>
                    <a:pt x="741" y="563"/>
                    <a:pt x="744" y="562"/>
                    <a:pt x="746" y="562"/>
                  </a:cubicBezTo>
                  <a:cubicBezTo>
                    <a:pt x="748" y="562"/>
                    <a:pt x="743" y="571"/>
                    <a:pt x="743" y="572"/>
                  </a:cubicBezTo>
                  <a:cubicBezTo>
                    <a:pt x="743" y="573"/>
                    <a:pt x="743" y="573"/>
                    <a:pt x="744" y="574"/>
                  </a:cubicBezTo>
                  <a:cubicBezTo>
                    <a:pt x="744" y="574"/>
                    <a:pt x="744" y="574"/>
                    <a:pt x="744" y="574"/>
                  </a:cubicBezTo>
                  <a:cubicBezTo>
                    <a:pt x="744" y="574"/>
                    <a:pt x="744" y="574"/>
                    <a:pt x="744" y="574"/>
                  </a:cubicBezTo>
                  <a:cubicBezTo>
                    <a:pt x="747" y="575"/>
                    <a:pt x="749" y="567"/>
                    <a:pt x="750" y="565"/>
                  </a:cubicBezTo>
                  <a:cubicBezTo>
                    <a:pt x="750" y="562"/>
                    <a:pt x="750" y="560"/>
                    <a:pt x="747" y="559"/>
                  </a:cubicBezTo>
                  <a:cubicBezTo>
                    <a:pt x="745" y="558"/>
                    <a:pt x="741" y="560"/>
                    <a:pt x="738" y="561"/>
                  </a:cubicBezTo>
                  <a:cubicBezTo>
                    <a:pt x="737" y="562"/>
                    <a:pt x="736" y="563"/>
                    <a:pt x="735" y="564"/>
                  </a:cubicBezTo>
                  <a:cubicBezTo>
                    <a:pt x="735" y="564"/>
                    <a:pt x="734" y="564"/>
                    <a:pt x="734" y="564"/>
                  </a:cubicBezTo>
                  <a:cubicBezTo>
                    <a:pt x="737" y="561"/>
                    <a:pt x="739" y="559"/>
                    <a:pt x="741" y="556"/>
                  </a:cubicBezTo>
                  <a:cubicBezTo>
                    <a:pt x="742" y="556"/>
                    <a:pt x="742" y="556"/>
                    <a:pt x="742" y="556"/>
                  </a:cubicBezTo>
                  <a:cubicBezTo>
                    <a:pt x="746" y="554"/>
                    <a:pt x="748" y="551"/>
                    <a:pt x="751" y="548"/>
                  </a:cubicBezTo>
                  <a:cubicBezTo>
                    <a:pt x="752" y="547"/>
                    <a:pt x="756" y="543"/>
                    <a:pt x="755" y="541"/>
                  </a:cubicBezTo>
                  <a:cubicBezTo>
                    <a:pt x="755" y="541"/>
                    <a:pt x="755" y="541"/>
                    <a:pt x="754" y="541"/>
                  </a:cubicBezTo>
                  <a:cubicBezTo>
                    <a:pt x="753" y="542"/>
                    <a:pt x="752" y="543"/>
                    <a:pt x="750" y="545"/>
                  </a:cubicBezTo>
                  <a:cubicBezTo>
                    <a:pt x="752" y="542"/>
                    <a:pt x="755" y="538"/>
                    <a:pt x="757" y="536"/>
                  </a:cubicBezTo>
                  <a:cubicBezTo>
                    <a:pt x="759" y="534"/>
                    <a:pt x="762" y="533"/>
                    <a:pt x="764" y="533"/>
                  </a:cubicBezTo>
                  <a:cubicBezTo>
                    <a:pt x="767" y="533"/>
                    <a:pt x="770" y="535"/>
                    <a:pt x="769" y="538"/>
                  </a:cubicBezTo>
                  <a:cubicBezTo>
                    <a:pt x="768" y="539"/>
                    <a:pt x="768" y="540"/>
                    <a:pt x="767" y="541"/>
                  </a:cubicBezTo>
                  <a:cubicBezTo>
                    <a:pt x="766" y="542"/>
                    <a:pt x="768" y="544"/>
                    <a:pt x="770" y="543"/>
                  </a:cubicBezTo>
                  <a:cubicBezTo>
                    <a:pt x="771" y="542"/>
                    <a:pt x="772" y="541"/>
                    <a:pt x="772" y="540"/>
                  </a:cubicBezTo>
                  <a:cubicBezTo>
                    <a:pt x="775" y="538"/>
                    <a:pt x="778" y="548"/>
                    <a:pt x="777" y="551"/>
                  </a:cubicBezTo>
                  <a:cubicBezTo>
                    <a:pt x="777" y="555"/>
                    <a:pt x="776" y="560"/>
                    <a:pt x="776" y="564"/>
                  </a:cubicBezTo>
                  <a:cubicBezTo>
                    <a:pt x="775" y="564"/>
                    <a:pt x="774" y="565"/>
                    <a:pt x="775" y="566"/>
                  </a:cubicBezTo>
                  <a:close/>
                  <a:moveTo>
                    <a:pt x="775" y="600"/>
                  </a:moveTo>
                  <a:cubicBezTo>
                    <a:pt x="788" y="603"/>
                    <a:pt x="796" y="619"/>
                    <a:pt x="799" y="630"/>
                  </a:cubicBezTo>
                  <a:cubicBezTo>
                    <a:pt x="802" y="641"/>
                    <a:pt x="801" y="652"/>
                    <a:pt x="799" y="663"/>
                  </a:cubicBezTo>
                  <a:cubicBezTo>
                    <a:pt x="798" y="677"/>
                    <a:pt x="795" y="690"/>
                    <a:pt x="791" y="704"/>
                  </a:cubicBezTo>
                  <a:cubicBezTo>
                    <a:pt x="788" y="718"/>
                    <a:pt x="782" y="730"/>
                    <a:pt x="777" y="744"/>
                  </a:cubicBezTo>
                  <a:cubicBezTo>
                    <a:pt x="763" y="744"/>
                    <a:pt x="750" y="743"/>
                    <a:pt x="737" y="739"/>
                  </a:cubicBezTo>
                  <a:cubicBezTo>
                    <a:pt x="718" y="734"/>
                    <a:pt x="703" y="723"/>
                    <a:pt x="687" y="712"/>
                  </a:cubicBezTo>
                  <a:cubicBezTo>
                    <a:pt x="673" y="703"/>
                    <a:pt x="658" y="698"/>
                    <a:pt x="644" y="690"/>
                  </a:cubicBezTo>
                  <a:cubicBezTo>
                    <a:pt x="634" y="684"/>
                    <a:pt x="624" y="676"/>
                    <a:pt x="616" y="668"/>
                  </a:cubicBezTo>
                  <a:cubicBezTo>
                    <a:pt x="615" y="663"/>
                    <a:pt x="614" y="658"/>
                    <a:pt x="614" y="653"/>
                  </a:cubicBezTo>
                  <a:cubicBezTo>
                    <a:pt x="614" y="647"/>
                    <a:pt x="615" y="641"/>
                    <a:pt x="616" y="635"/>
                  </a:cubicBezTo>
                  <a:cubicBezTo>
                    <a:pt x="621" y="628"/>
                    <a:pt x="624" y="621"/>
                    <a:pt x="629" y="615"/>
                  </a:cubicBezTo>
                  <a:cubicBezTo>
                    <a:pt x="636" y="605"/>
                    <a:pt x="644" y="597"/>
                    <a:pt x="654" y="590"/>
                  </a:cubicBezTo>
                  <a:cubicBezTo>
                    <a:pt x="672" y="575"/>
                    <a:pt x="692" y="570"/>
                    <a:pt x="716" y="572"/>
                  </a:cubicBezTo>
                  <a:cubicBezTo>
                    <a:pt x="713" y="578"/>
                    <a:pt x="710" y="584"/>
                    <a:pt x="711" y="590"/>
                  </a:cubicBezTo>
                  <a:cubicBezTo>
                    <a:pt x="711" y="591"/>
                    <a:pt x="711" y="591"/>
                    <a:pt x="712" y="591"/>
                  </a:cubicBezTo>
                  <a:cubicBezTo>
                    <a:pt x="711" y="597"/>
                    <a:pt x="711" y="608"/>
                    <a:pt x="716" y="611"/>
                  </a:cubicBezTo>
                  <a:cubicBezTo>
                    <a:pt x="717" y="612"/>
                    <a:pt x="719" y="612"/>
                    <a:pt x="721" y="611"/>
                  </a:cubicBezTo>
                  <a:cubicBezTo>
                    <a:pt x="721" y="613"/>
                    <a:pt x="722" y="615"/>
                    <a:pt x="723" y="617"/>
                  </a:cubicBezTo>
                  <a:cubicBezTo>
                    <a:pt x="723" y="618"/>
                    <a:pt x="724" y="618"/>
                    <a:pt x="725" y="618"/>
                  </a:cubicBezTo>
                  <a:cubicBezTo>
                    <a:pt x="732" y="616"/>
                    <a:pt x="737" y="610"/>
                    <a:pt x="740" y="604"/>
                  </a:cubicBezTo>
                  <a:cubicBezTo>
                    <a:pt x="739" y="608"/>
                    <a:pt x="736" y="611"/>
                    <a:pt x="735" y="616"/>
                  </a:cubicBezTo>
                  <a:cubicBezTo>
                    <a:pt x="734" y="616"/>
                    <a:pt x="734" y="616"/>
                    <a:pt x="734" y="616"/>
                  </a:cubicBezTo>
                  <a:cubicBezTo>
                    <a:pt x="734" y="617"/>
                    <a:pt x="734" y="617"/>
                    <a:pt x="734" y="617"/>
                  </a:cubicBezTo>
                  <a:cubicBezTo>
                    <a:pt x="733" y="619"/>
                    <a:pt x="735" y="620"/>
                    <a:pt x="736" y="619"/>
                  </a:cubicBezTo>
                  <a:cubicBezTo>
                    <a:pt x="738" y="619"/>
                    <a:pt x="739" y="618"/>
                    <a:pt x="740" y="617"/>
                  </a:cubicBezTo>
                  <a:cubicBezTo>
                    <a:pt x="747" y="624"/>
                    <a:pt x="754" y="620"/>
                    <a:pt x="760" y="614"/>
                  </a:cubicBezTo>
                  <a:cubicBezTo>
                    <a:pt x="760" y="615"/>
                    <a:pt x="761" y="616"/>
                    <a:pt x="762" y="615"/>
                  </a:cubicBezTo>
                  <a:cubicBezTo>
                    <a:pt x="769" y="612"/>
                    <a:pt x="773" y="606"/>
                    <a:pt x="775" y="600"/>
                  </a:cubicBezTo>
                  <a:close/>
                  <a:moveTo>
                    <a:pt x="730" y="562"/>
                  </a:moveTo>
                  <a:cubicBezTo>
                    <a:pt x="732" y="560"/>
                    <a:pt x="735" y="557"/>
                    <a:pt x="737" y="554"/>
                  </a:cubicBezTo>
                  <a:cubicBezTo>
                    <a:pt x="740" y="551"/>
                    <a:pt x="743" y="549"/>
                    <a:pt x="745" y="546"/>
                  </a:cubicBezTo>
                  <a:cubicBezTo>
                    <a:pt x="745" y="546"/>
                    <a:pt x="745" y="547"/>
                    <a:pt x="745" y="547"/>
                  </a:cubicBezTo>
                  <a:cubicBezTo>
                    <a:pt x="741" y="553"/>
                    <a:pt x="735" y="557"/>
                    <a:pt x="730" y="562"/>
                  </a:cubicBezTo>
                  <a:close/>
                  <a:moveTo>
                    <a:pt x="426" y="673"/>
                  </a:moveTo>
                  <a:cubicBezTo>
                    <a:pt x="422" y="674"/>
                    <a:pt x="415" y="674"/>
                    <a:pt x="410" y="674"/>
                  </a:cubicBezTo>
                  <a:cubicBezTo>
                    <a:pt x="415" y="669"/>
                    <a:pt x="421" y="664"/>
                    <a:pt x="428" y="660"/>
                  </a:cubicBezTo>
                  <a:cubicBezTo>
                    <a:pt x="431" y="658"/>
                    <a:pt x="434" y="656"/>
                    <a:pt x="437" y="655"/>
                  </a:cubicBezTo>
                  <a:cubicBezTo>
                    <a:pt x="446" y="654"/>
                    <a:pt x="455" y="654"/>
                    <a:pt x="464" y="655"/>
                  </a:cubicBezTo>
                  <a:cubicBezTo>
                    <a:pt x="466" y="655"/>
                    <a:pt x="469" y="655"/>
                    <a:pt x="472" y="655"/>
                  </a:cubicBezTo>
                  <a:cubicBezTo>
                    <a:pt x="471" y="656"/>
                    <a:pt x="471" y="656"/>
                    <a:pt x="471" y="656"/>
                  </a:cubicBezTo>
                  <a:cubicBezTo>
                    <a:pt x="457" y="665"/>
                    <a:pt x="443" y="671"/>
                    <a:pt x="426" y="673"/>
                  </a:cubicBezTo>
                  <a:close/>
                  <a:moveTo>
                    <a:pt x="460" y="669"/>
                  </a:moveTo>
                  <a:cubicBezTo>
                    <a:pt x="453" y="674"/>
                    <a:pt x="447" y="680"/>
                    <a:pt x="439" y="684"/>
                  </a:cubicBezTo>
                  <a:cubicBezTo>
                    <a:pt x="428" y="689"/>
                    <a:pt x="415" y="694"/>
                    <a:pt x="403" y="697"/>
                  </a:cubicBezTo>
                  <a:cubicBezTo>
                    <a:pt x="400" y="697"/>
                    <a:pt x="394" y="698"/>
                    <a:pt x="388" y="699"/>
                  </a:cubicBezTo>
                  <a:cubicBezTo>
                    <a:pt x="392" y="693"/>
                    <a:pt x="397" y="688"/>
                    <a:pt x="402" y="683"/>
                  </a:cubicBezTo>
                  <a:cubicBezTo>
                    <a:pt x="405" y="682"/>
                    <a:pt x="408" y="681"/>
                    <a:pt x="412" y="681"/>
                  </a:cubicBezTo>
                  <a:cubicBezTo>
                    <a:pt x="418" y="680"/>
                    <a:pt x="424" y="679"/>
                    <a:pt x="430" y="678"/>
                  </a:cubicBezTo>
                  <a:cubicBezTo>
                    <a:pt x="441" y="677"/>
                    <a:pt x="450" y="673"/>
                    <a:pt x="460" y="669"/>
                  </a:cubicBezTo>
                  <a:close/>
                  <a:moveTo>
                    <a:pt x="456" y="649"/>
                  </a:moveTo>
                  <a:cubicBezTo>
                    <a:pt x="453" y="649"/>
                    <a:pt x="450" y="649"/>
                    <a:pt x="448" y="649"/>
                  </a:cubicBezTo>
                  <a:cubicBezTo>
                    <a:pt x="456" y="645"/>
                    <a:pt x="465" y="640"/>
                    <a:pt x="473" y="635"/>
                  </a:cubicBezTo>
                  <a:cubicBezTo>
                    <a:pt x="476" y="636"/>
                    <a:pt x="479" y="635"/>
                    <a:pt x="481" y="635"/>
                  </a:cubicBezTo>
                  <a:cubicBezTo>
                    <a:pt x="487" y="636"/>
                    <a:pt x="493" y="636"/>
                    <a:pt x="499" y="635"/>
                  </a:cubicBezTo>
                  <a:cubicBezTo>
                    <a:pt x="506" y="634"/>
                    <a:pt x="514" y="631"/>
                    <a:pt x="521" y="629"/>
                  </a:cubicBezTo>
                  <a:cubicBezTo>
                    <a:pt x="526" y="627"/>
                    <a:pt x="532" y="626"/>
                    <a:pt x="537" y="623"/>
                  </a:cubicBezTo>
                  <a:cubicBezTo>
                    <a:pt x="536" y="627"/>
                    <a:pt x="535" y="631"/>
                    <a:pt x="534" y="635"/>
                  </a:cubicBezTo>
                  <a:cubicBezTo>
                    <a:pt x="525" y="635"/>
                    <a:pt x="516" y="635"/>
                    <a:pt x="507" y="638"/>
                  </a:cubicBezTo>
                  <a:cubicBezTo>
                    <a:pt x="498" y="641"/>
                    <a:pt x="489" y="645"/>
                    <a:pt x="482" y="649"/>
                  </a:cubicBezTo>
                  <a:cubicBezTo>
                    <a:pt x="473" y="650"/>
                    <a:pt x="465" y="650"/>
                    <a:pt x="456" y="649"/>
                  </a:cubicBezTo>
                  <a:close/>
                  <a:moveTo>
                    <a:pt x="502" y="630"/>
                  </a:moveTo>
                  <a:cubicBezTo>
                    <a:pt x="495" y="631"/>
                    <a:pt x="488" y="630"/>
                    <a:pt x="482" y="630"/>
                  </a:cubicBezTo>
                  <a:cubicBezTo>
                    <a:pt x="488" y="626"/>
                    <a:pt x="495" y="621"/>
                    <a:pt x="501" y="617"/>
                  </a:cubicBezTo>
                  <a:cubicBezTo>
                    <a:pt x="506" y="618"/>
                    <a:pt x="513" y="616"/>
                    <a:pt x="517" y="615"/>
                  </a:cubicBezTo>
                  <a:cubicBezTo>
                    <a:pt x="522" y="613"/>
                    <a:pt x="527" y="612"/>
                    <a:pt x="532" y="612"/>
                  </a:cubicBezTo>
                  <a:cubicBezTo>
                    <a:pt x="535" y="612"/>
                    <a:pt x="538" y="613"/>
                    <a:pt x="540" y="613"/>
                  </a:cubicBezTo>
                  <a:cubicBezTo>
                    <a:pt x="540" y="615"/>
                    <a:pt x="539" y="616"/>
                    <a:pt x="539" y="618"/>
                  </a:cubicBezTo>
                  <a:cubicBezTo>
                    <a:pt x="526" y="621"/>
                    <a:pt x="514" y="627"/>
                    <a:pt x="502" y="630"/>
                  </a:cubicBezTo>
                  <a:close/>
                  <a:moveTo>
                    <a:pt x="522" y="608"/>
                  </a:moveTo>
                  <a:cubicBezTo>
                    <a:pt x="518" y="608"/>
                    <a:pt x="514" y="610"/>
                    <a:pt x="511" y="611"/>
                  </a:cubicBezTo>
                  <a:cubicBezTo>
                    <a:pt x="513" y="609"/>
                    <a:pt x="516" y="607"/>
                    <a:pt x="518" y="606"/>
                  </a:cubicBezTo>
                  <a:cubicBezTo>
                    <a:pt x="527" y="600"/>
                    <a:pt x="539" y="597"/>
                    <a:pt x="548" y="591"/>
                  </a:cubicBezTo>
                  <a:cubicBezTo>
                    <a:pt x="547" y="594"/>
                    <a:pt x="546" y="596"/>
                    <a:pt x="545" y="598"/>
                  </a:cubicBezTo>
                  <a:cubicBezTo>
                    <a:pt x="544" y="601"/>
                    <a:pt x="543" y="605"/>
                    <a:pt x="542" y="608"/>
                  </a:cubicBezTo>
                  <a:cubicBezTo>
                    <a:pt x="536" y="606"/>
                    <a:pt x="527" y="607"/>
                    <a:pt x="522" y="608"/>
                  </a:cubicBezTo>
                  <a:close/>
                  <a:moveTo>
                    <a:pt x="339" y="722"/>
                  </a:moveTo>
                  <a:cubicBezTo>
                    <a:pt x="339" y="722"/>
                    <a:pt x="339" y="722"/>
                    <a:pt x="339" y="722"/>
                  </a:cubicBezTo>
                  <a:cubicBezTo>
                    <a:pt x="340" y="722"/>
                    <a:pt x="340" y="721"/>
                    <a:pt x="340" y="721"/>
                  </a:cubicBezTo>
                  <a:cubicBezTo>
                    <a:pt x="340" y="721"/>
                    <a:pt x="340" y="721"/>
                    <a:pt x="340" y="721"/>
                  </a:cubicBezTo>
                  <a:cubicBezTo>
                    <a:pt x="340" y="721"/>
                    <a:pt x="339" y="720"/>
                    <a:pt x="339" y="720"/>
                  </a:cubicBezTo>
                  <a:cubicBezTo>
                    <a:pt x="339" y="720"/>
                    <a:pt x="339" y="720"/>
                    <a:pt x="339" y="720"/>
                  </a:cubicBezTo>
                  <a:cubicBezTo>
                    <a:pt x="341" y="721"/>
                    <a:pt x="343" y="721"/>
                    <a:pt x="345" y="723"/>
                  </a:cubicBezTo>
                  <a:cubicBezTo>
                    <a:pt x="348" y="725"/>
                    <a:pt x="352" y="725"/>
                    <a:pt x="356" y="725"/>
                  </a:cubicBezTo>
                  <a:cubicBezTo>
                    <a:pt x="365" y="723"/>
                    <a:pt x="374" y="715"/>
                    <a:pt x="381" y="707"/>
                  </a:cubicBezTo>
                  <a:cubicBezTo>
                    <a:pt x="386" y="706"/>
                    <a:pt x="391" y="704"/>
                    <a:pt x="396" y="703"/>
                  </a:cubicBezTo>
                  <a:cubicBezTo>
                    <a:pt x="403" y="702"/>
                    <a:pt x="410" y="700"/>
                    <a:pt x="417" y="698"/>
                  </a:cubicBezTo>
                  <a:cubicBezTo>
                    <a:pt x="437" y="692"/>
                    <a:pt x="453" y="683"/>
                    <a:pt x="465" y="666"/>
                  </a:cubicBezTo>
                  <a:cubicBezTo>
                    <a:pt x="466" y="665"/>
                    <a:pt x="467" y="665"/>
                    <a:pt x="468" y="664"/>
                  </a:cubicBezTo>
                  <a:cubicBezTo>
                    <a:pt x="474" y="660"/>
                    <a:pt x="480" y="656"/>
                    <a:pt x="486" y="653"/>
                  </a:cubicBezTo>
                  <a:cubicBezTo>
                    <a:pt x="488" y="652"/>
                    <a:pt x="490" y="651"/>
                    <a:pt x="492" y="650"/>
                  </a:cubicBezTo>
                  <a:cubicBezTo>
                    <a:pt x="496" y="647"/>
                    <a:pt x="501" y="645"/>
                    <a:pt x="505" y="644"/>
                  </a:cubicBezTo>
                  <a:cubicBezTo>
                    <a:pt x="514" y="640"/>
                    <a:pt x="524" y="641"/>
                    <a:pt x="533" y="639"/>
                  </a:cubicBezTo>
                  <a:cubicBezTo>
                    <a:pt x="532" y="641"/>
                    <a:pt x="532" y="643"/>
                    <a:pt x="531" y="645"/>
                  </a:cubicBezTo>
                  <a:cubicBezTo>
                    <a:pt x="525" y="647"/>
                    <a:pt x="517" y="647"/>
                    <a:pt x="511" y="648"/>
                  </a:cubicBezTo>
                  <a:cubicBezTo>
                    <a:pt x="503" y="651"/>
                    <a:pt x="495" y="657"/>
                    <a:pt x="489" y="662"/>
                  </a:cubicBezTo>
                  <a:cubicBezTo>
                    <a:pt x="472" y="675"/>
                    <a:pt x="459" y="692"/>
                    <a:pt x="441" y="701"/>
                  </a:cubicBezTo>
                  <a:cubicBezTo>
                    <a:pt x="423" y="710"/>
                    <a:pt x="403" y="713"/>
                    <a:pt x="384" y="720"/>
                  </a:cubicBezTo>
                  <a:cubicBezTo>
                    <a:pt x="375" y="723"/>
                    <a:pt x="366" y="728"/>
                    <a:pt x="357" y="731"/>
                  </a:cubicBezTo>
                  <a:cubicBezTo>
                    <a:pt x="350" y="734"/>
                    <a:pt x="343" y="735"/>
                    <a:pt x="336" y="736"/>
                  </a:cubicBezTo>
                  <a:cubicBezTo>
                    <a:pt x="337" y="731"/>
                    <a:pt x="338" y="727"/>
                    <a:pt x="339" y="722"/>
                  </a:cubicBezTo>
                  <a:close/>
                  <a:moveTo>
                    <a:pt x="483" y="726"/>
                  </a:moveTo>
                  <a:cubicBezTo>
                    <a:pt x="478" y="729"/>
                    <a:pt x="472" y="732"/>
                    <a:pt x="467" y="736"/>
                  </a:cubicBezTo>
                  <a:cubicBezTo>
                    <a:pt x="469" y="731"/>
                    <a:pt x="470" y="727"/>
                    <a:pt x="472" y="722"/>
                  </a:cubicBezTo>
                  <a:cubicBezTo>
                    <a:pt x="478" y="718"/>
                    <a:pt x="484" y="713"/>
                    <a:pt x="490" y="708"/>
                  </a:cubicBezTo>
                  <a:cubicBezTo>
                    <a:pt x="495" y="707"/>
                    <a:pt x="500" y="705"/>
                    <a:pt x="505" y="704"/>
                  </a:cubicBezTo>
                  <a:cubicBezTo>
                    <a:pt x="507" y="704"/>
                    <a:pt x="511" y="703"/>
                    <a:pt x="515" y="701"/>
                  </a:cubicBezTo>
                  <a:cubicBezTo>
                    <a:pt x="514" y="705"/>
                    <a:pt x="513" y="709"/>
                    <a:pt x="511" y="713"/>
                  </a:cubicBezTo>
                  <a:cubicBezTo>
                    <a:pt x="511" y="713"/>
                    <a:pt x="511" y="714"/>
                    <a:pt x="511" y="715"/>
                  </a:cubicBezTo>
                  <a:cubicBezTo>
                    <a:pt x="501" y="717"/>
                    <a:pt x="492" y="722"/>
                    <a:pt x="483" y="726"/>
                  </a:cubicBezTo>
                  <a:close/>
                  <a:moveTo>
                    <a:pt x="509" y="720"/>
                  </a:moveTo>
                  <a:cubicBezTo>
                    <a:pt x="508" y="725"/>
                    <a:pt x="507" y="730"/>
                    <a:pt x="506" y="735"/>
                  </a:cubicBezTo>
                  <a:cubicBezTo>
                    <a:pt x="505" y="735"/>
                    <a:pt x="505" y="735"/>
                    <a:pt x="505" y="735"/>
                  </a:cubicBezTo>
                  <a:cubicBezTo>
                    <a:pt x="488" y="739"/>
                    <a:pt x="473" y="749"/>
                    <a:pt x="463" y="763"/>
                  </a:cubicBezTo>
                  <a:cubicBezTo>
                    <a:pt x="459" y="768"/>
                    <a:pt x="456" y="773"/>
                    <a:pt x="453" y="778"/>
                  </a:cubicBezTo>
                  <a:cubicBezTo>
                    <a:pt x="457" y="767"/>
                    <a:pt x="461" y="756"/>
                    <a:pt x="464" y="745"/>
                  </a:cubicBezTo>
                  <a:cubicBezTo>
                    <a:pt x="471" y="741"/>
                    <a:pt x="478" y="735"/>
                    <a:pt x="486" y="731"/>
                  </a:cubicBezTo>
                  <a:cubicBezTo>
                    <a:pt x="493" y="727"/>
                    <a:pt x="501" y="724"/>
                    <a:pt x="509" y="720"/>
                  </a:cubicBezTo>
                  <a:close/>
                  <a:moveTo>
                    <a:pt x="477" y="711"/>
                  </a:moveTo>
                  <a:cubicBezTo>
                    <a:pt x="480" y="704"/>
                    <a:pt x="483" y="698"/>
                    <a:pt x="487" y="691"/>
                  </a:cubicBezTo>
                  <a:cubicBezTo>
                    <a:pt x="494" y="690"/>
                    <a:pt x="501" y="688"/>
                    <a:pt x="508" y="687"/>
                  </a:cubicBezTo>
                  <a:cubicBezTo>
                    <a:pt x="508" y="687"/>
                    <a:pt x="508" y="687"/>
                    <a:pt x="507" y="687"/>
                  </a:cubicBezTo>
                  <a:cubicBezTo>
                    <a:pt x="502" y="691"/>
                    <a:pt x="496" y="696"/>
                    <a:pt x="491" y="700"/>
                  </a:cubicBezTo>
                  <a:cubicBezTo>
                    <a:pt x="486" y="704"/>
                    <a:pt x="481" y="707"/>
                    <a:pt x="477" y="711"/>
                  </a:cubicBezTo>
                  <a:close/>
                  <a:moveTo>
                    <a:pt x="513" y="698"/>
                  </a:moveTo>
                  <a:cubicBezTo>
                    <a:pt x="510" y="699"/>
                    <a:pt x="507" y="700"/>
                    <a:pt x="504" y="701"/>
                  </a:cubicBezTo>
                  <a:cubicBezTo>
                    <a:pt x="501" y="702"/>
                    <a:pt x="499" y="703"/>
                    <a:pt x="496" y="703"/>
                  </a:cubicBezTo>
                  <a:cubicBezTo>
                    <a:pt x="504" y="697"/>
                    <a:pt x="511" y="690"/>
                    <a:pt x="519" y="684"/>
                  </a:cubicBezTo>
                  <a:cubicBezTo>
                    <a:pt x="519" y="684"/>
                    <a:pt x="520" y="684"/>
                    <a:pt x="520" y="683"/>
                  </a:cubicBezTo>
                  <a:cubicBezTo>
                    <a:pt x="519" y="688"/>
                    <a:pt x="518" y="692"/>
                    <a:pt x="516" y="696"/>
                  </a:cubicBezTo>
                  <a:cubicBezTo>
                    <a:pt x="515" y="697"/>
                    <a:pt x="514" y="697"/>
                    <a:pt x="513" y="698"/>
                  </a:cubicBezTo>
                  <a:close/>
                  <a:moveTo>
                    <a:pt x="516" y="680"/>
                  </a:moveTo>
                  <a:cubicBezTo>
                    <a:pt x="512" y="681"/>
                    <a:pt x="508" y="682"/>
                    <a:pt x="504" y="682"/>
                  </a:cubicBezTo>
                  <a:cubicBezTo>
                    <a:pt x="501" y="683"/>
                    <a:pt x="498" y="683"/>
                    <a:pt x="494" y="684"/>
                  </a:cubicBezTo>
                  <a:cubicBezTo>
                    <a:pt x="498" y="680"/>
                    <a:pt x="503" y="677"/>
                    <a:pt x="507" y="674"/>
                  </a:cubicBezTo>
                  <a:cubicBezTo>
                    <a:pt x="514" y="669"/>
                    <a:pt x="521" y="659"/>
                    <a:pt x="529" y="655"/>
                  </a:cubicBezTo>
                  <a:cubicBezTo>
                    <a:pt x="527" y="662"/>
                    <a:pt x="524" y="669"/>
                    <a:pt x="522" y="677"/>
                  </a:cubicBezTo>
                  <a:cubicBezTo>
                    <a:pt x="520" y="678"/>
                    <a:pt x="518" y="679"/>
                    <a:pt x="516" y="680"/>
                  </a:cubicBezTo>
                  <a:close/>
                  <a:moveTo>
                    <a:pt x="513" y="662"/>
                  </a:moveTo>
                  <a:cubicBezTo>
                    <a:pt x="504" y="671"/>
                    <a:pt x="492" y="677"/>
                    <a:pt x="482" y="686"/>
                  </a:cubicBezTo>
                  <a:cubicBezTo>
                    <a:pt x="473" y="695"/>
                    <a:pt x="466" y="706"/>
                    <a:pt x="460" y="717"/>
                  </a:cubicBezTo>
                  <a:cubicBezTo>
                    <a:pt x="452" y="723"/>
                    <a:pt x="443" y="727"/>
                    <a:pt x="434" y="732"/>
                  </a:cubicBezTo>
                  <a:cubicBezTo>
                    <a:pt x="434" y="732"/>
                    <a:pt x="433" y="732"/>
                    <a:pt x="433" y="732"/>
                  </a:cubicBezTo>
                  <a:cubicBezTo>
                    <a:pt x="433" y="732"/>
                    <a:pt x="433" y="732"/>
                    <a:pt x="433" y="732"/>
                  </a:cubicBezTo>
                  <a:cubicBezTo>
                    <a:pt x="419" y="739"/>
                    <a:pt x="403" y="743"/>
                    <a:pt x="388" y="745"/>
                  </a:cubicBezTo>
                  <a:cubicBezTo>
                    <a:pt x="395" y="741"/>
                    <a:pt x="404" y="738"/>
                    <a:pt x="411" y="734"/>
                  </a:cubicBezTo>
                  <a:cubicBezTo>
                    <a:pt x="424" y="727"/>
                    <a:pt x="443" y="716"/>
                    <a:pt x="449" y="702"/>
                  </a:cubicBezTo>
                  <a:cubicBezTo>
                    <a:pt x="464" y="693"/>
                    <a:pt x="476" y="679"/>
                    <a:pt x="489" y="668"/>
                  </a:cubicBezTo>
                  <a:cubicBezTo>
                    <a:pt x="497" y="661"/>
                    <a:pt x="507" y="654"/>
                    <a:pt x="517" y="652"/>
                  </a:cubicBezTo>
                  <a:cubicBezTo>
                    <a:pt x="521" y="651"/>
                    <a:pt x="526" y="651"/>
                    <a:pt x="530" y="650"/>
                  </a:cubicBezTo>
                  <a:cubicBezTo>
                    <a:pt x="530" y="650"/>
                    <a:pt x="530" y="651"/>
                    <a:pt x="530" y="651"/>
                  </a:cubicBezTo>
                  <a:cubicBezTo>
                    <a:pt x="522" y="652"/>
                    <a:pt x="518" y="657"/>
                    <a:pt x="513" y="662"/>
                  </a:cubicBezTo>
                  <a:close/>
                  <a:moveTo>
                    <a:pt x="445" y="751"/>
                  </a:moveTo>
                  <a:cubicBezTo>
                    <a:pt x="443" y="753"/>
                    <a:pt x="441" y="756"/>
                    <a:pt x="439" y="758"/>
                  </a:cubicBezTo>
                  <a:cubicBezTo>
                    <a:pt x="438" y="760"/>
                    <a:pt x="437" y="760"/>
                    <a:pt x="436" y="761"/>
                  </a:cubicBezTo>
                  <a:cubicBezTo>
                    <a:pt x="430" y="765"/>
                    <a:pt x="425" y="768"/>
                    <a:pt x="418" y="770"/>
                  </a:cubicBezTo>
                  <a:cubicBezTo>
                    <a:pt x="410" y="773"/>
                    <a:pt x="400" y="774"/>
                    <a:pt x="391" y="775"/>
                  </a:cubicBezTo>
                  <a:cubicBezTo>
                    <a:pt x="398" y="770"/>
                    <a:pt x="405" y="764"/>
                    <a:pt x="411" y="758"/>
                  </a:cubicBezTo>
                  <a:cubicBezTo>
                    <a:pt x="420" y="748"/>
                    <a:pt x="429" y="740"/>
                    <a:pt x="441" y="734"/>
                  </a:cubicBezTo>
                  <a:cubicBezTo>
                    <a:pt x="447" y="732"/>
                    <a:pt x="452" y="729"/>
                    <a:pt x="456" y="725"/>
                  </a:cubicBezTo>
                  <a:cubicBezTo>
                    <a:pt x="452" y="732"/>
                    <a:pt x="450" y="740"/>
                    <a:pt x="447" y="747"/>
                  </a:cubicBezTo>
                  <a:cubicBezTo>
                    <a:pt x="446" y="748"/>
                    <a:pt x="446" y="749"/>
                    <a:pt x="445" y="751"/>
                  </a:cubicBezTo>
                  <a:close/>
                  <a:moveTo>
                    <a:pt x="334" y="758"/>
                  </a:moveTo>
                  <a:cubicBezTo>
                    <a:pt x="334" y="752"/>
                    <a:pt x="335" y="747"/>
                    <a:pt x="335" y="742"/>
                  </a:cubicBezTo>
                  <a:cubicBezTo>
                    <a:pt x="335" y="742"/>
                    <a:pt x="336" y="742"/>
                    <a:pt x="336" y="742"/>
                  </a:cubicBezTo>
                  <a:cubicBezTo>
                    <a:pt x="343" y="739"/>
                    <a:pt x="351" y="739"/>
                    <a:pt x="359" y="736"/>
                  </a:cubicBezTo>
                  <a:cubicBezTo>
                    <a:pt x="368" y="733"/>
                    <a:pt x="377" y="728"/>
                    <a:pt x="386" y="725"/>
                  </a:cubicBezTo>
                  <a:cubicBezTo>
                    <a:pt x="405" y="717"/>
                    <a:pt x="425" y="714"/>
                    <a:pt x="443" y="705"/>
                  </a:cubicBezTo>
                  <a:cubicBezTo>
                    <a:pt x="440" y="709"/>
                    <a:pt x="437" y="712"/>
                    <a:pt x="433" y="715"/>
                  </a:cubicBezTo>
                  <a:cubicBezTo>
                    <a:pt x="426" y="720"/>
                    <a:pt x="418" y="725"/>
                    <a:pt x="409" y="730"/>
                  </a:cubicBezTo>
                  <a:cubicBezTo>
                    <a:pt x="397" y="737"/>
                    <a:pt x="383" y="741"/>
                    <a:pt x="371" y="747"/>
                  </a:cubicBezTo>
                  <a:cubicBezTo>
                    <a:pt x="358" y="749"/>
                    <a:pt x="345" y="751"/>
                    <a:pt x="334" y="757"/>
                  </a:cubicBezTo>
                  <a:cubicBezTo>
                    <a:pt x="334" y="757"/>
                    <a:pt x="334" y="757"/>
                    <a:pt x="334" y="758"/>
                  </a:cubicBezTo>
                  <a:close/>
                  <a:moveTo>
                    <a:pt x="335" y="775"/>
                  </a:moveTo>
                  <a:cubicBezTo>
                    <a:pt x="334" y="770"/>
                    <a:pt x="334" y="764"/>
                    <a:pt x="334" y="758"/>
                  </a:cubicBezTo>
                  <a:cubicBezTo>
                    <a:pt x="334" y="759"/>
                    <a:pt x="335" y="759"/>
                    <a:pt x="335" y="759"/>
                  </a:cubicBezTo>
                  <a:cubicBezTo>
                    <a:pt x="343" y="758"/>
                    <a:pt x="352" y="755"/>
                    <a:pt x="360" y="754"/>
                  </a:cubicBezTo>
                  <a:cubicBezTo>
                    <a:pt x="363" y="753"/>
                    <a:pt x="366" y="753"/>
                    <a:pt x="369" y="752"/>
                  </a:cubicBezTo>
                  <a:cubicBezTo>
                    <a:pt x="371" y="752"/>
                    <a:pt x="372" y="752"/>
                    <a:pt x="374" y="752"/>
                  </a:cubicBezTo>
                  <a:cubicBezTo>
                    <a:pt x="379" y="751"/>
                    <a:pt x="384" y="751"/>
                    <a:pt x="390" y="750"/>
                  </a:cubicBezTo>
                  <a:cubicBezTo>
                    <a:pt x="399" y="749"/>
                    <a:pt x="409" y="747"/>
                    <a:pt x="417" y="744"/>
                  </a:cubicBezTo>
                  <a:cubicBezTo>
                    <a:pt x="415" y="746"/>
                    <a:pt x="412" y="749"/>
                    <a:pt x="410" y="751"/>
                  </a:cubicBezTo>
                  <a:cubicBezTo>
                    <a:pt x="401" y="760"/>
                    <a:pt x="392" y="768"/>
                    <a:pt x="381" y="773"/>
                  </a:cubicBezTo>
                  <a:cubicBezTo>
                    <a:pt x="378" y="775"/>
                    <a:pt x="372" y="774"/>
                    <a:pt x="367" y="775"/>
                  </a:cubicBezTo>
                  <a:cubicBezTo>
                    <a:pt x="356" y="775"/>
                    <a:pt x="345" y="776"/>
                    <a:pt x="335" y="779"/>
                  </a:cubicBezTo>
                  <a:cubicBezTo>
                    <a:pt x="335" y="778"/>
                    <a:pt x="335" y="777"/>
                    <a:pt x="335" y="775"/>
                  </a:cubicBezTo>
                  <a:close/>
                  <a:moveTo>
                    <a:pt x="335" y="783"/>
                  </a:moveTo>
                  <a:cubicBezTo>
                    <a:pt x="341" y="782"/>
                    <a:pt x="348" y="781"/>
                    <a:pt x="354" y="781"/>
                  </a:cubicBezTo>
                  <a:cubicBezTo>
                    <a:pt x="354" y="781"/>
                    <a:pt x="354" y="781"/>
                    <a:pt x="354" y="781"/>
                  </a:cubicBezTo>
                  <a:cubicBezTo>
                    <a:pt x="357" y="781"/>
                    <a:pt x="360" y="781"/>
                    <a:pt x="362" y="781"/>
                  </a:cubicBezTo>
                  <a:cubicBezTo>
                    <a:pt x="373" y="780"/>
                    <a:pt x="384" y="780"/>
                    <a:pt x="395" y="780"/>
                  </a:cubicBezTo>
                  <a:cubicBezTo>
                    <a:pt x="400" y="779"/>
                    <a:pt x="404" y="779"/>
                    <a:pt x="409" y="778"/>
                  </a:cubicBezTo>
                  <a:cubicBezTo>
                    <a:pt x="401" y="782"/>
                    <a:pt x="392" y="784"/>
                    <a:pt x="383" y="786"/>
                  </a:cubicBezTo>
                  <a:cubicBezTo>
                    <a:pt x="370" y="788"/>
                    <a:pt x="347" y="791"/>
                    <a:pt x="339" y="804"/>
                  </a:cubicBezTo>
                  <a:cubicBezTo>
                    <a:pt x="337" y="797"/>
                    <a:pt x="336" y="790"/>
                    <a:pt x="335" y="783"/>
                  </a:cubicBezTo>
                  <a:close/>
                  <a:moveTo>
                    <a:pt x="347" y="829"/>
                  </a:moveTo>
                  <a:cubicBezTo>
                    <a:pt x="344" y="822"/>
                    <a:pt x="342" y="816"/>
                    <a:pt x="340" y="809"/>
                  </a:cubicBezTo>
                  <a:cubicBezTo>
                    <a:pt x="344" y="807"/>
                    <a:pt x="347" y="803"/>
                    <a:pt x="351" y="801"/>
                  </a:cubicBezTo>
                  <a:cubicBezTo>
                    <a:pt x="356" y="798"/>
                    <a:pt x="362" y="796"/>
                    <a:pt x="368" y="795"/>
                  </a:cubicBezTo>
                  <a:cubicBezTo>
                    <a:pt x="379" y="792"/>
                    <a:pt x="390" y="791"/>
                    <a:pt x="400" y="788"/>
                  </a:cubicBezTo>
                  <a:cubicBezTo>
                    <a:pt x="411" y="785"/>
                    <a:pt x="426" y="778"/>
                    <a:pt x="438" y="769"/>
                  </a:cubicBezTo>
                  <a:cubicBezTo>
                    <a:pt x="436" y="772"/>
                    <a:pt x="435" y="775"/>
                    <a:pt x="433" y="778"/>
                  </a:cubicBezTo>
                  <a:cubicBezTo>
                    <a:pt x="427" y="784"/>
                    <a:pt x="422" y="791"/>
                    <a:pt x="416" y="797"/>
                  </a:cubicBezTo>
                  <a:cubicBezTo>
                    <a:pt x="408" y="804"/>
                    <a:pt x="399" y="809"/>
                    <a:pt x="390" y="815"/>
                  </a:cubicBezTo>
                  <a:cubicBezTo>
                    <a:pt x="377" y="823"/>
                    <a:pt x="363" y="832"/>
                    <a:pt x="356" y="846"/>
                  </a:cubicBezTo>
                  <a:cubicBezTo>
                    <a:pt x="353" y="840"/>
                    <a:pt x="350" y="834"/>
                    <a:pt x="347" y="829"/>
                  </a:cubicBezTo>
                  <a:close/>
                  <a:moveTo>
                    <a:pt x="358" y="850"/>
                  </a:moveTo>
                  <a:cubicBezTo>
                    <a:pt x="359" y="850"/>
                    <a:pt x="359" y="850"/>
                    <a:pt x="359" y="849"/>
                  </a:cubicBezTo>
                  <a:cubicBezTo>
                    <a:pt x="373" y="828"/>
                    <a:pt x="399" y="818"/>
                    <a:pt x="418" y="802"/>
                  </a:cubicBezTo>
                  <a:cubicBezTo>
                    <a:pt x="414" y="809"/>
                    <a:pt x="409" y="815"/>
                    <a:pt x="404" y="821"/>
                  </a:cubicBezTo>
                  <a:cubicBezTo>
                    <a:pt x="392" y="836"/>
                    <a:pt x="376" y="851"/>
                    <a:pt x="368" y="868"/>
                  </a:cubicBezTo>
                  <a:cubicBezTo>
                    <a:pt x="364" y="862"/>
                    <a:pt x="361" y="856"/>
                    <a:pt x="358" y="850"/>
                  </a:cubicBezTo>
                  <a:close/>
                  <a:moveTo>
                    <a:pt x="371" y="874"/>
                  </a:moveTo>
                  <a:cubicBezTo>
                    <a:pt x="372" y="874"/>
                    <a:pt x="373" y="873"/>
                    <a:pt x="373" y="873"/>
                  </a:cubicBezTo>
                  <a:cubicBezTo>
                    <a:pt x="374" y="872"/>
                    <a:pt x="374" y="872"/>
                    <a:pt x="374" y="872"/>
                  </a:cubicBezTo>
                  <a:cubicBezTo>
                    <a:pt x="374" y="872"/>
                    <a:pt x="374" y="871"/>
                    <a:pt x="374" y="870"/>
                  </a:cubicBezTo>
                  <a:cubicBezTo>
                    <a:pt x="382" y="855"/>
                    <a:pt x="396" y="841"/>
                    <a:pt x="407" y="828"/>
                  </a:cubicBezTo>
                  <a:cubicBezTo>
                    <a:pt x="424" y="809"/>
                    <a:pt x="438" y="789"/>
                    <a:pt x="448" y="764"/>
                  </a:cubicBezTo>
                  <a:cubicBezTo>
                    <a:pt x="453" y="750"/>
                    <a:pt x="458" y="736"/>
                    <a:pt x="464" y="723"/>
                  </a:cubicBezTo>
                  <a:cubicBezTo>
                    <a:pt x="464" y="724"/>
                    <a:pt x="465" y="724"/>
                    <a:pt x="465" y="725"/>
                  </a:cubicBezTo>
                  <a:cubicBezTo>
                    <a:pt x="465" y="726"/>
                    <a:pt x="464" y="727"/>
                    <a:pt x="464" y="728"/>
                  </a:cubicBezTo>
                  <a:cubicBezTo>
                    <a:pt x="462" y="733"/>
                    <a:pt x="461" y="738"/>
                    <a:pt x="459" y="743"/>
                  </a:cubicBezTo>
                  <a:cubicBezTo>
                    <a:pt x="458" y="744"/>
                    <a:pt x="458" y="745"/>
                    <a:pt x="457" y="745"/>
                  </a:cubicBezTo>
                  <a:cubicBezTo>
                    <a:pt x="457" y="746"/>
                    <a:pt x="457" y="747"/>
                    <a:pt x="458" y="747"/>
                  </a:cubicBezTo>
                  <a:cubicBezTo>
                    <a:pt x="454" y="760"/>
                    <a:pt x="449" y="772"/>
                    <a:pt x="444" y="785"/>
                  </a:cubicBezTo>
                  <a:cubicBezTo>
                    <a:pt x="428" y="821"/>
                    <a:pt x="407" y="859"/>
                    <a:pt x="378" y="886"/>
                  </a:cubicBezTo>
                  <a:cubicBezTo>
                    <a:pt x="376" y="882"/>
                    <a:pt x="373" y="878"/>
                    <a:pt x="371" y="874"/>
                  </a:cubicBezTo>
                  <a:close/>
                  <a:moveTo>
                    <a:pt x="381" y="891"/>
                  </a:moveTo>
                  <a:cubicBezTo>
                    <a:pt x="391" y="883"/>
                    <a:pt x="400" y="872"/>
                    <a:pt x="408" y="861"/>
                  </a:cubicBezTo>
                  <a:cubicBezTo>
                    <a:pt x="402" y="876"/>
                    <a:pt x="396" y="891"/>
                    <a:pt x="389" y="905"/>
                  </a:cubicBezTo>
                  <a:cubicBezTo>
                    <a:pt x="386" y="900"/>
                    <a:pt x="384" y="896"/>
                    <a:pt x="381" y="891"/>
                  </a:cubicBezTo>
                  <a:close/>
                  <a:moveTo>
                    <a:pt x="458" y="778"/>
                  </a:moveTo>
                  <a:cubicBezTo>
                    <a:pt x="463" y="768"/>
                    <a:pt x="469" y="760"/>
                    <a:pt x="478" y="753"/>
                  </a:cubicBezTo>
                  <a:cubicBezTo>
                    <a:pt x="486" y="746"/>
                    <a:pt x="495" y="743"/>
                    <a:pt x="504" y="739"/>
                  </a:cubicBezTo>
                  <a:cubicBezTo>
                    <a:pt x="503" y="745"/>
                    <a:pt x="502" y="750"/>
                    <a:pt x="500" y="756"/>
                  </a:cubicBezTo>
                  <a:cubicBezTo>
                    <a:pt x="500" y="756"/>
                    <a:pt x="499" y="756"/>
                    <a:pt x="499" y="756"/>
                  </a:cubicBezTo>
                  <a:cubicBezTo>
                    <a:pt x="499" y="757"/>
                    <a:pt x="499" y="757"/>
                    <a:pt x="499" y="757"/>
                  </a:cubicBezTo>
                  <a:cubicBezTo>
                    <a:pt x="498" y="757"/>
                    <a:pt x="498" y="757"/>
                    <a:pt x="498" y="758"/>
                  </a:cubicBezTo>
                  <a:cubicBezTo>
                    <a:pt x="498" y="758"/>
                    <a:pt x="498" y="758"/>
                    <a:pt x="498" y="758"/>
                  </a:cubicBezTo>
                  <a:cubicBezTo>
                    <a:pt x="498" y="758"/>
                    <a:pt x="499" y="758"/>
                    <a:pt x="499" y="758"/>
                  </a:cubicBezTo>
                  <a:cubicBezTo>
                    <a:pt x="493" y="757"/>
                    <a:pt x="486" y="770"/>
                    <a:pt x="483" y="774"/>
                  </a:cubicBezTo>
                  <a:cubicBezTo>
                    <a:pt x="478" y="781"/>
                    <a:pt x="475" y="789"/>
                    <a:pt x="472" y="797"/>
                  </a:cubicBezTo>
                  <a:cubicBezTo>
                    <a:pt x="471" y="798"/>
                    <a:pt x="471" y="799"/>
                    <a:pt x="471" y="800"/>
                  </a:cubicBezTo>
                  <a:cubicBezTo>
                    <a:pt x="465" y="798"/>
                    <a:pt x="459" y="801"/>
                    <a:pt x="454" y="803"/>
                  </a:cubicBezTo>
                  <a:cubicBezTo>
                    <a:pt x="448" y="806"/>
                    <a:pt x="443" y="809"/>
                    <a:pt x="439" y="812"/>
                  </a:cubicBezTo>
                  <a:cubicBezTo>
                    <a:pt x="448" y="803"/>
                    <a:pt x="453" y="788"/>
                    <a:pt x="458" y="778"/>
                  </a:cubicBezTo>
                  <a:close/>
                  <a:moveTo>
                    <a:pt x="492" y="807"/>
                  </a:moveTo>
                  <a:cubicBezTo>
                    <a:pt x="488" y="813"/>
                    <a:pt x="484" y="819"/>
                    <a:pt x="481" y="825"/>
                  </a:cubicBezTo>
                  <a:cubicBezTo>
                    <a:pt x="476" y="835"/>
                    <a:pt x="473" y="846"/>
                    <a:pt x="469" y="856"/>
                  </a:cubicBezTo>
                  <a:cubicBezTo>
                    <a:pt x="465" y="864"/>
                    <a:pt x="462" y="872"/>
                    <a:pt x="457" y="879"/>
                  </a:cubicBezTo>
                  <a:cubicBezTo>
                    <a:pt x="453" y="884"/>
                    <a:pt x="449" y="889"/>
                    <a:pt x="443" y="890"/>
                  </a:cubicBezTo>
                  <a:cubicBezTo>
                    <a:pt x="443" y="890"/>
                    <a:pt x="443" y="890"/>
                    <a:pt x="442" y="891"/>
                  </a:cubicBezTo>
                  <a:cubicBezTo>
                    <a:pt x="447" y="882"/>
                    <a:pt x="451" y="874"/>
                    <a:pt x="455" y="865"/>
                  </a:cubicBezTo>
                  <a:cubicBezTo>
                    <a:pt x="463" y="849"/>
                    <a:pt x="467" y="830"/>
                    <a:pt x="472" y="813"/>
                  </a:cubicBezTo>
                  <a:cubicBezTo>
                    <a:pt x="475" y="803"/>
                    <a:pt x="478" y="794"/>
                    <a:pt x="482" y="786"/>
                  </a:cubicBezTo>
                  <a:cubicBezTo>
                    <a:pt x="487" y="777"/>
                    <a:pt x="493" y="770"/>
                    <a:pt x="499" y="763"/>
                  </a:cubicBezTo>
                  <a:cubicBezTo>
                    <a:pt x="496" y="777"/>
                    <a:pt x="494" y="792"/>
                    <a:pt x="492" y="807"/>
                  </a:cubicBezTo>
                  <a:close/>
                  <a:moveTo>
                    <a:pt x="509" y="747"/>
                  </a:moveTo>
                  <a:cubicBezTo>
                    <a:pt x="508" y="748"/>
                    <a:pt x="508" y="749"/>
                    <a:pt x="508" y="750"/>
                  </a:cubicBezTo>
                  <a:cubicBezTo>
                    <a:pt x="507" y="755"/>
                    <a:pt x="506" y="760"/>
                    <a:pt x="505" y="765"/>
                  </a:cubicBezTo>
                  <a:cubicBezTo>
                    <a:pt x="506" y="759"/>
                    <a:pt x="507" y="753"/>
                    <a:pt x="509" y="747"/>
                  </a:cubicBezTo>
                  <a:close/>
                  <a:moveTo>
                    <a:pt x="502" y="797"/>
                  </a:moveTo>
                  <a:cubicBezTo>
                    <a:pt x="503" y="794"/>
                    <a:pt x="504" y="792"/>
                    <a:pt x="506" y="789"/>
                  </a:cubicBezTo>
                  <a:cubicBezTo>
                    <a:pt x="508" y="784"/>
                    <a:pt x="511" y="780"/>
                    <a:pt x="513" y="776"/>
                  </a:cubicBezTo>
                  <a:cubicBezTo>
                    <a:pt x="513" y="777"/>
                    <a:pt x="513" y="777"/>
                    <a:pt x="513" y="777"/>
                  </a:cubicBezTo>
                  <a:cubicBezTo>
                    <a:pt x="509" y="784"/>
                    <a:pt x="506" y="790"/>
                    <a:pt x="502" y="797"/>
                  </a:cubicBezTo>
                  <a:close/>
                  <a:moveTo>
                    <a:pt x="490" y="831"/>
                  </a:moveTo>
                  <a:cubicBezTo>
                    <a:pt x="486" y="832"/>
                    <a:pt x="483" y="835"/>
                    <a:pt x="480" y="838"/>
                  </a:cubicBezTo>
                  <a:cubicBezTo>
                    <a:pt x="480" y="838"/>
                    <a:pt x="480" y="837"/>
                    <a:pt x="480" y="837"/>
                  </a:cubicBezTo>
                  <a:cubicBezTo>
                    <a:pt x="483" y="830"/>
                    <a:pt x="487" y="823"/>
                    <a:pt x="491" y="816"/>
                  </a:cubicBezTo>
                  <a:cubicBezTo>
                    <a:pt x="491" y="816"/>
                    <a:pt x="491" y="816"/>
                    <a:pt x="491" y="816"/>
                  </a:cubicBezTo>
                  <a:cubicBezTo>
                    <a:pt x="491" y="821"/>
                    <a:pt x="490" y="826"/>
                    <a:pt x="490" y="831"/>
                  </a:cubicBezTo>
                  <a:close/>
                  <a:moveTo>
                    <a:pt x="511" y="841"/>
                  </a:moveTo>
                  <a:cubicBezTo>
                    <a:pt x="508" y="849"/>
                    <a:pt x="504" y="856"/>
                    <a:pt x="502" y="865"/>
                  </a:cubicBezTo>
                  <a:cubicBezTo>
                    <a:pt x="504" y="855"/>
                    <a:pt x="507" y="847"/>
                    <a:pt x="510" y="838"/>
                  </a:cubicBezTo>
                  <a:cubicBezTo>
                    <a:pt x="513" y="832"/>
                    <a:pt x="516" y="828"/>
                    <a:pt x="520" y="824"/>
                  </a:cubicBezTo>
                  <a:cubicBezTo>
                    <a:pt x="517" y="829"/>
                    <a:pt x="514" y="835"/>
                    <a:pt x="511" y="841"/>
                  </a:cubicBezTo>
                  <a:close/>
                  <a:moveTo>
                    <a:pt x="475" y="935"/>
                  </a:moveTo>
                  <a:cubicBezTo>
                    <a:pt x="473" y="939"/>
                    <a:pt x="472" y="944"/>
                    <a:pt x="470" y="948"/>
                  </a:cubicBezTo>
                  <a:cubicBezTo>
                    <a:pt x="469" y="925"/>
                    <a:pt x="470" y="899"/>
                    <a:pt x="491" y="886"/>
                  </a:cubicBezTo>
                  <a:cubicBezTo>
                    <a:pt x="492" y="892"/>
                    <a:pt x="493" y="897"/>
                    <a:pt x="495" y="903"/>
                  </a:cubicBezTo>
                  <a:cubicBezTo>
                    <a:pt x="495" y="905"/>
                    <a:pt x="495" y="906"/>
                    <a:pt x="495" y="908"/>
                  </a:cubicBezTo>
                  <a:cubicBezTo>
                    <a:pt x="485" y="912"/>
                    <a:pt x="479" y="925"/>
                    <a:pt x="475" y="935"/>
                  </a:cubicBezTo>
                  <a:close/>
                  <a:moveTo>
                    <a:pt x="491" y="882"/>
                  </a:moveTo>
                  <a:cubicBezTo>
                    <a:pt x="484" y="884"/>
                    <a:pt x="479" y="888"/>
                    <a:pt x="476" y="894"/>
                  </a:cubicBezTo>
                  <a:cubicBezTo>
                    <a:pt x="477" y="889"/>
                    <a:pt x="477" y="884"/>
                    <a:pt x="478" y="879"/>
                  </a:cubicBezTo>
                  <a:cubicBezTo>
                    <a:pt x="479" y="871"/>
                    <a:pt x="476" y="863"/>
                    <a:pt x="476" y="855"/>
                  </a:cubicBezTo>
                  <a:cubicBezTo>
                    <a:pt x="478" y="851"/>
                    <a:pt x="479" y="847"/>
                    <a:pt x="481" y="843"/>
                  </a:cubicBezTo>
                  <a:cubicBezTo>
                    <a:pt x="484" y="839"/>
                    <a:pt x="486" y="837"/>
                    <a:pt x="490" y="835"/>
                  </a:cubicBezTo>
                  <a:cubicBezTo>
                    <a:pt x="489" y="851"/>
                    <a:pt x="489" y="867"/>
                    <a:pt x="491" y="882"/>
                  </a:cubicBezTo>
                  <a:close/>
                  <a:moveTo>
                    <a:pt x="472" y="888"/>
                  </a:moveTo>
                  <a:cubicBezTo>
                    <a:pt x="472" y="880"/>
                    <a:pt x="471" y="871"/>
                    <a:pt x="472" y="863"/>
                  </a:cubicBezTo>
                  <a:cubicBezTo>
                    <a:pt x="472" y="861"/>
                    <a:pt x="473" y="860"/>
                    <a:pt x="473" y="858"/>
                  </a:cubicBezTo>
                  <a:cubicBezTo>
                    <a:pt x="474" y="861"/>
                    <a:pt x="474" y="863"/>
                    <a:pt x="474" y="866"/>
                  </a:cubicBezTo>
                  <a:cubicBezTo>
                    <a:pt x="475" y="874"/>
                    <a:pt x="474" y="881"/>
                    <a:pt x="472" y="888"/>
                  </a:cubicBezTo>
                  <a:close/>
                  <a:moveTo>
                    <a:pt x="392" y="912"/>
                  </a:moveTo>
                  <a:cubicBezTo>
                    <a:pt x="392" y="911"/>
                    <a:pt x="391" y="910"/>
                    <a:pt x="391" y="909"/>
                  </a:cubicBezTo>
                  <a:cubicBezTo>
                    <a:pt x="405" y="889"/>
                    <a:pt x="412" y="864"/>
                    <a:pt x="424" y="842"/>
                  </a:cubicBezTo>
                  <a:cubicBezTo>
                    <a:pt x="429" y="832"/>
                    <a:pt x="434" y="821"/>
                    <a:pt x="444" y="814"/>
                  </a:cubicBezTo>
                  <a:cubicBezTo>
                    <a:pt x="449" y="810"/>
                    <a:pt x="460" y="803"/>
                    <a:pt x="468" y="804"/>
                  </a:cubicBezTo>
                  <a:cubicBezTo>
                    <a:pt x="468" y="804"/>
                    <a:pt x="468" y="804"/>
                    <a:pt x="468" y="804"/>
                  </a:cubicBezTo>
                  <a:cubicBezTo>
                    <a:pt x="461" y="814"/>
                    <a:pt x="452" y="823"/>
                    <a:pt x="444" y="832"/>
                  </a:cubicBezTo>
                  <a:cubicBezTo>
                    <a:pt x="437" y="841"/>
                    <a:pt x="432" y="852"/>
                    <a:pt x="427" y="862"/>
                  </a:cubicBezTo>
                  <a:cubicBezTo>
                    <a:pt x="424" y="870"/>
                    <a:pt x="420" y="876"/>
                    <a:pt x="414" y="882"/>
                  </a:cubicBezTo>
                  <a:cubicBezTo>
                    <a:pt x="410" y="885"/>
                    <a:pt x="406" y="888"/>
                    <a:pt x="403" y="891"/>
                  </a:cubicBezTo>
                  <a:cubicBezTo>
                    <a:pt x="398" y="897"/>
                    <a:pt x="395" y="904"/>
                    <a:pt x="392" y="912"/>
                  </a:cubicBezTo>
                  <a:close/>
                  <a:moveTo>
                    <a:pt x="399" y="926"/>
                  </a:moveTo>
                  <a:cubicBezTo>
                    <a:pt x="398" y="923"/>
                    <a:pt x="396" y="920"/>
                    <a:pt x="395" y="917"/>
                  </a:cubicBezTo>
                  <a:cubicBezTo>
                    <a:pt x="397" y="913"/>
                    <a:pt x="398" y="909"/>
                    <a:pt x="400" y="905"/>
                  </a:cubicBezTo>
                  <a:cubicBezTo>
                    <a:pt x="403" y="896"/>
                    <a:pt x="410" y="891"/>
                    <a:pt x="417" y="885"/>
                  </a:cubicBezTo>
                  <a:cubicBezTo>
                    <a:pt x="425" y="878"/>
                    <a:pt x="430" y="867"/>
                    <a:pt x="434" y="857"/>
                  </a:cubicBezTo>
                  <a:cubicBezTo>
                    <a:pt x="441" y="843"/>
                    <a:pt x="449" y="832"/>
                    <a:pt x="459" y="821"/>
                  </a:cubicBezTo>
                  <a:cubicBezTo>
                    <a:pt x="462" y="818"/>
                    <a:pt x="464" y="815"/>
                    <a:pt x="466" y="812"/>
                  </a:cubicBezTo>
                  <a:cubicBezTo>
                    <a:pt x="467" y="812"/>
                    <a:pt x="467" y="812"/>
                    <a:pt x="467" y="812"/>
                  </a:cubicBezTo>
                  <a:cubicBezTo>
                    <a:pt x="465" y="816"/>
                    <a:pt x="464" y="821"/>
                    <a:pt x="463" y="825"/>
                  </a:cubicBezTo>
                  <a:cubicBezTo>
                    <a:pt x="456" y="842"/>
                    <a:pt x="449" y="859"/>
                    <a:pt x="440" y="875"/>
                  </a:cubicBezTo>
                  <a:cubicBezTo>
                    <a:pt x="432" y="888"/>
                    <a:pt x="424" y="900"/>
                    <a:pt x="417" y="912"/>
                  </a:cubicBezTo>
                  <a:cubicBezTo>
                    <a:pt x="411" y="923"/>
                    <a:pt x="410" y="935"/>
                    <a:pt x="408" y="947"/>
                  </a:cubicBezTo>
                  <a:cubicBezTo>
                    <a:pt x="405" y="940"/>
                    <a:pt x="402" y="933"/>
                    <a:pt x="399" y="926"/>
                  </a:cubicBezTo>
                  <a:close/>
                  <a:moveTo>
                    <a:pt x="409" y="950"/>
                  </a:moveTo>
                  <a:cubicBezTo>
                    <a:pt x="413" y="944"/>
                    <a:pt x="414" y="938"/>
                    <a:pt x="415" y="931"/>
                  </a:cubicBezTo>
                  <a:cubicBezTo>
                    <a:pt x="418" y="919"/>
                    <a:pt x="424" y="909"/>
                    <a:pt x="431" y="898"/>
                  </a:cubicBezTo>
                  <a:cubicBezTo>
                    <a:pt x="433" y="896"/>
                    <a:pt x="434" y="894"/>
                    <a:pt x="436" y="891"/>
                  </a:cubicBezTo>
                  <a:cubicBezTo>
                    <a:pt x="433" y="896"/>
                    <a:pt x="431" y="902"/>
                    <a:pt x="429" y="907"/>
                  </a:cubicBezTo>
                  <a:cubicBezTo>
                    <a:pt x="426" y="916"/>
                    <a:pt x="425" y="925"/>
                    <a:pt x="423" y="935"/>
                  </a:cubicBezTo>
                  <a:cubicBezTo>
                    <a:pt x="421" y="945"/>
                    <a:pt x="419" y="957"/>
                    <a:pt x="416" y="967"/>
                  </a:cubicBezTo>
                  <a:cubicBezTo>
                    <a:pt x="414" y="961"/>
                    <a:pt x="411" y="956"/>
                    <a:pt x="409" y="950"/>
                  </a:cubicBezTo>
                  <a:close/>
                  <a:moveTo>
                    <a:pt x="422" y="980"/>
                  </a:moveTo>
                  <a:cubicBezTo>
                    <a:pt x="421" y="977"/>
                    <a:pt x="420" y="975"/>
                    <a:pt x="418" y="972"/>
                  </a:cubicBezTo>
                  <a:cubicBezTo>
                    <a:pt x="419" y="972"/>
                    <a:pt x="419" y="972"/>
                    <a:pt x="419" y="972"/>
                  </a:cubicBezTo>
                  <a:cubicBezTo>
                    <a:pt x="426" y="956"/>
                    <a:pt x="428" y="936"/>
                    <a:pt x="432" y="919"/>
                  </a:cubicBezTo>
                  <a:cubicBezTo>
                    <a:pt x="434" y="911"/>
                    <a:pt x="436" y="904"/>
                    <a:pt x="440" y="896"/>
                  </a:cubicBezTo>
                  <a:cubicBezTo>
                    <a:pt x="448" y="893"/>
                    <a:pt x="453" y="889"/>
                    <a:pt x="458" y="884"/>
                  </a:cubicBezTo>
                  <a:cubicBezTo>
                    <a:pt x="456" y="891"/>
                    <a:pt x="455" y="899"/>
                    <a:pt x="452" y="906"/>
                  </a:cubicBezTo>
                  <a:cubicBezTo>
                    <a:pt x="446" y="920"/>
                    <a:pt x="437" y="933"/>
                    <a:pt x="433" y="948"/>
                  </a:cubicBezTo>
                  <a:cubicBezTo>
                    <a:pt x="430" y="959"/>
                    <a:pt x="430" y="970"/>
                    <a:pt x="428" y="982"/>
                  </a:cubicBezTo>
                  <a:cubicBezTo>
                    <a:pt x="428" y="984"/>
                    <a:pt x="428" y="987"/>
                    <a:pt x="427" y="990"/>
                  </a:cubicBezTo>
                  <a:cubicBezTo>
                    <a:pt x="426" y="987"/>
                    <a:pt x="424" y="983"/>
                    <a:pt x="422" y="980"/>
                  </a:cubicBezTo>
                  <a:close/>
                  <a:moveTo>
                    <a:pt x="434" y="1001"/>
                  </a:moveTo>
                  <a:cubicBezTo>
                    <a:pt x="432" y="980"/>
                    <a:pt x="435" y="958"/>
                    <a:pt x="441" y="939"/>
                  </a:cubicBezTo>
                  <a:cubicBezTo>
                    <a:pt x="445" y="927"/>
                    <a:pt x="453" y="916"/>
                    <a:pt x="458" y="905"/>
                  </a:cubicBezTo>
                  <a:cubicBezTo>
                    <a:pt x="462" y="895"/>
                    <a:pt x="463" y="885"/>
                    <a:pt x="464" y="875"/>
                  </a:cubicBezTo>
                  <a:cubicBezTo>
                    <a:pt x="465" y="874"/>
                    <a:pt x="466" y="873"/>
                    <a:pt x="466" y="872"/>
                  </a:cubicBezTo>
                  <a:cubicBezTo>
                    <a:pt x="466" y="872"/>
                    <a:pt x="466" y="872"/>
                    <a:pt x="466" y="872"/>
                  </a:cubicBezTo>
                  <a:cubicBezTo>
                    <a:pt x="466" y="889"/>
                    <a:pt x="468" y="904"/>
                    <a:pt x="465" y="921"/>
                  </a:cubicBezTo>
                  <a:cubicBezTo>
                    <a:pt x="462" y="936"/>
                    <a:pt x="457" y="951"/>
                    <a:pt x="454" y="967"/>
                  </a:cubicBezTo>
                  <a:cubicBezTo>
                    <a:pt x="452" y="984"/>
                    <a:pt x="450" y="1003"/>
                    <a:pt x="445" y="1020"/>
                  </a:cubicBezTo>
                  <a:cubicBezTo>
                    <a:pt x="441" y="1013"/>
                    <a:pt x="437" y="1007"/>
                    <a:pt x="434" y="1001"/>
                  </a:cubicBezTo>
                  <a:close/>
                  <a:moveTo>
                    <a:pt x="449" y="1028"/>
                  </a:moveTo>
                  <a:cubicBezTo>
                    <a:pt x="448" y="1026"/>
                    <a:pt x="447" y="1023"/>
                    <a:pt x="445" y="1021"/>
                  </a:cubicBezTo>
                  <a:cubicBezTo>
                    <a:pt x="453" y="1010"/>
                    <a:pt x="452" y="995"/>
                    <a:pt x="456" y="982"/>
                  </a:cubicBezTo>
                  <a:cubicBezTo>
                    <a:pt x="460" y="966"/>
                    <a:pt x="462" y="950"/>
                    <a:pt x="466" y="935"/>
                  </a:cubicBezTo>
                  <a:cubicBezTo>
                    <a:pt x="466" y="937"/>
                    <a:pt x="466" y="939"/>
                    <a:pt x="466" y="941"/>
                  </a:cubicBezTo>
                  <a:cubicBezTo>
                    <a:pt x="466" y="943"/>
                    <a:pt x="466" y="945"/>
                    <a:pt x="466" y="947"/>
                  </a:cubicBezTo>
                  <a:cubicBezTo>
                    <a:pt x="466" y="947"/>
                    <a:pt x="466" y="946"/>
                    <a:pt x="466" y="946"/>
                  </a:cubicBezTo>
                  <a:cubicBezTo>
                    <a:pt x="466" y="946"/>
                    <a:pt x="466" y="946"/>
                    <a:pt x="465" y="946"/>
                  </a:cubicBezTo>
                  <a:cubicBezTo>
                    <a:pt x="465" y="954"/>
                    <a:pt x="464" y="961"/>
                    <a:pt x="464" y="969"/>
                  </a:cubicBezTo>
                  <a:cubicBezTo>
                    <a:pt x="464" y="970"/>
                    <a:pt x="464" y="972"/>
                    <a:pt x="464" y="974"/>
                  </a:cubicBezTo>
                  <a:cubicBezTo>
                    <a:pt x="463" y="981"/>
                    <a:pt x="463" y="988"/>
                    <a:pt x="462" y="994"/>
                  </a:cubicBezTo>
                  <a:cubicBezTo>
                    <a:pt x="462" y="1002"/>
                    <a:pt x="461" y="1010"/>
                    <a:pt x="459" y="1017"/>
                  </a:cubicBezTo>
                  <a:cubicBezTo>
                    <a:pt x="458" y="1025"/>
                    <a:pt x="455" y="1032"/>
                    <a:pt x="454" y="1040"/>
                  </a:cubicBezTo>
                  <a:cubicBezTo>
                    <a:pt x="452" y="1036"/>
                    <a:pt x="451" y="1032"/>
                    <a:pt x="449" y="1028"/>
                  </a:cubicBezTo>
                  <a:close/>
                  <a:moveTo>
                    <a:pt x="464" y="1017"/>
                  </a:moveTo>
                  <a:cubicBezTo>
                    <a:pt x="465" y="1016"/>
                    <a:pt x="465" y="1014"/>
                    <a:pt x="465" y="1013"/>
                  </a:cubicBezTo>
                  <a:cubicBezTo>
                    <a:pt x="465" y="1010"/>
                    <a:pt x="466" y="1008"/>
                    <a:pt x="466" y="1006"/>
                  </a:cubicBezTo>
                  <a:cubicBezTo>
                    <a:pt x="468" y="994"/>
                    <a:pt x="470" y="982"/>
                    <a:pt x="470" y="970"/>
                  </a:cubicBezTo>
                  <a:cubicBezTo>
                    <a:pt x="471" y="968"/>
                    <a:pt x="471" y="966"/>
                    <a:pt x="472" y="964"/>
                  </a:cubicBezTo>
                  <a:cubicBezTo>
                    <a:pt x="474" y="957"/>
                    <a:pt x="476" y="950"/>
                    <a:pt x="478" y="943"/>
                  </a:cubicBezTo>
                  <a:cubicBezTo>
                    <a:pt x="481" y="936"/>
                    <a:pt x="484" y="929"/>
                    <a:pt x="488" y="922"/>
                  </a:cubicBezTo>
                  <a:cubicBezTo>
                    <a:pt x="490" y="919"/>
                    <a:pt x="493" y="915"/>
                    <a:pt x="496" y="912"/>
                  </a:cubicBezTo>
                  <a:cubicBezTo>
                    <a:pt x="497" y="923"/>
                    <a:pt x="499" y="934"/>
                    <a:pt x="502" y="944"/>
                  </a:cubicBezTo>
                  <a:cubicBezTo>
                    <a:pt x="492" y="958"/>
                    <a:pt x="485" y="971"/>
                    <a:pt x="478" y="987"/>
                  </a:cubicBezTo>
                  <a:cubicBezTo>
                    <a:pt x="473" y="1002"/>
                    <a:pt x="468" y="1017"/>
                    <a:pt x="462" y="1031"/>
                  </a:cubicBezTo>
                  <a:cubicBezTo>
                    <a:pt x="463" y="1027"/>
                    <a:pt x="464" y="1022"/>
                    <a:pt x="464" y="1017"/>
                  </a:cubicBezTo>
                  <a:close/>
                  <a:moveTo>
                    <a:pt x="466" y="1056"/>
                  </a:moveTo>
                  <a:cubicBezTo>
                    <a:pt x="465" y="1056"/>
                    <a:pt x="465" y="1056"/>
                    <a:pt x="464" y="1056"/>
                  </a:cubicBezTo>
                  <a:cubicBezTo>
                    <a:pt x="464" y="1056"/>
                    <a:pt x="464" y="1057"/>
                    <a:pt x="464" y="1057"/>
                  </a:cubicBezTo>
                  <a:cubicBezTo>
                    <a:pt x="464" y="1057"/>
                    <a:pt x="464" y="1057"/>
                    <a:pt x="464" y="1058"/>
                  </a:cubicBezTo>
                  <a:cubicBezTo>
                    <a:pt x="464" y="1058"/>
                    <a:pt x="464" y="1058"/>
                    <a:pt x="464" y="1058"/>
                  </a:cubicBezTo>
                  <a:cubicBezTo>
                    <a:pt x="463" y="1057"/>
                    <a:pt x="463" y="1056"/>
                    <a:pt x="462" y="1054"/>
                  </a:cubicBezTo>
                  <a:cubicBezTo>
                    <a:pt x="461" y="1053"/>
                    <a:pt x="461" y="1052"/>
                    <a:pt x="460" y="1051"/>
                  </a:cubicBezTo>
                  <a:cubicBezTo>
                    <a:pt x="470" y="1031"/>
                    <a:pt x="475" y="1010"/>
                    <a:pt x="484" y="989"/>
                  </a:cubicBezTo>
                  <a:cubicBezTo>
                    <a:pt x="488" y="979"/>
                    <a:pt x="491" y="969"/>
                    <a:pt x="497" y="960"/>
                  </a:cubicBezTo>
                  <a:cubicBezTo>
                    <a:pt x="499" y="957"/>
                    <a:pt x="502" y="954"/>
                    <a:pt x="504" y="951"/>
                  </a:cubicBezTo>
                  <a:cubicBezTo>
                    <a:pt x="505" y="953"/>
                    <a:pt x="506" y="955"/>
                    <a:pt x="506" y="957"/>
                  </a:cubicBezTo>
                  <a:cubicBezTo>
                    <a:pt x="495" y="971"/>
                    <a:pt x="492" y="986"/>
                    <a:pt x="489" y="1004"/>
                  </a:cubicBezTo>
                  <a:cubicBezTo>
                    <a:pt x="487" y="1014"/>
                    <a:pt x="483" y="1024"/>
                    <a:pt x="479" y="1034"/>
                  </a:cubicBezTo>
                  <a:cubicBezTo>
                    <a:pt x="476" y="1043"/>
                    <a:pt x="470" y="1049"/>
                    <a:pt x="466" y="1056"/>
                  </a:cubicBezTo>
                  <a:close/>
                  <a:moveTo>
                    <a:pt x="491" y="1025"/>
                  </a:moveTo>
                  <a:cubicBezTo>
                    <a:pt x="488" y="1031"/>
                    <a:pt x="484" y="1040"/>
                    <a:pt x="479" y="1047"/>
                  </a:cubicBezTo>
                  <a:cubicBezTo>
                    <a:pt x="479" y="1047"/>
                    <a:pt x="479" y="1046"/>
                    <a:pt x="479" y="1046"/>
                  </a:cubicBezTo>
                  <a:cubicBezTo>
                    <a:pt x="484" y="1036"/>
                    <a:pt x="487" y="1026"/>
                    <a:pt x="491" y="1016"/>
                  </a:cubicBezTo>
                  <a:cubicBezTo>
                    <a:pt x="494" y="1007"/>
                    <a:pt x="495" y="998"/>
                    <a:pt x="496" y="990"/>
                  </a:cubicBezTo>
                  <a:cubicBezTo>
                    <a:pt x="498" y="978"/>
                    <a:pt x="504" y="970"/>
                    <a:pt x="508" y="960"/>
                  </a:cubicBezTo>
                  <a:cubicBezTo>
                    <a:pt x="509" y="963"/>
                    <a:pt x="511" y="966"/>
                    <a:pt x="512" y="969"/>
                  </a:cubicBezTo>
                  <a:cubicBezTo>
                    <a:pt x="500" y="985"/>
                    <a:pt x="499" y="1007"/>
                    <a:pt x="491" y="1025"/>
                  </a:cubicBezTo>
                  <a:close/>
                  <a:moveTo>
                    <a:pt x="484" y="1073"/>
                  </a:moveTo>
                  <a:cubicBezTo>
                    <a:pt x="483" y="1073"/>
                    <a:pt x="483" y="1072"/>
                    <a:pt x="482" y="1072"/>
                  </a:cubicBezTo>
                  <a:cubicBezTo>
                    <a:pt x="477" y="1067"/>
                    <a:pt x="471" y="1065"/>
                    <a:pt x="466" y="1060"/>
                  </a:cubicBezTo>
                  <a:cubicBezTo>
                    <a:pt x="466" y="1060"/>
                    <a:pt x="467" y="1060"/>
                    <a:pt x="467" y="1059"/>
                  </a:cubicBezTo>
                  <a:cubicBezTo>
                    <a:pt x="476" y="1064"/>
                    <a:pt x="488" y="1042"/>
                    <a:pt x="491" y="1037"/>
                  </a:cubicBezTo>
                  <a:cubicBezTo>
                    <a:pt x="495" y="1030"/>
                    <a:pt x="499" y="1023"/>
                    <a:pt x="502" y="1015"/>
                  </a:cubicBezTo>
                  <a:cubicBezTo>
                    <a:pt x="505" y="1005"/>
                    <a:pt x="507" y="994"/>
                    <a:pt x="511" y="984"/>
                  </a:cubicBezTo>
                  <a:cubicBezTo>
                    <a:pt x="510" y="991"/>
                    <a:pt x="509" y="997"/>
                    <a:pt x="507" y="1003"/>
                  </a:cubicBezTo>
                  <a:cubicBezTo>
                    <a:pt x="504" y="1013"/>
                    <a:pt x="499" y="1021"/>
                    <a:pt x="496" y="1031"/>
                  </a:cubicBezTo>
                  <a:cubicBezTo>
                    <a:pt x="492" y="1044"/>
                    <a:pt x="493" y="1062"/>
                    <a:pt x="484" y="1073"/>
                  </a:cubicBezTo>
                  <a:close/>
                  <a:moveTo>
                    <a:pt x="509" y="1038"/>
                  </a:moveTo>
                  <a:cubicBezTo>
                    <a:pt x="505" y="1045"/>
                    <a:pt x="500" y="1053"/>
                    <a:pt x="495" y="1061"/>
                  </a:cubicBezTo>
                  <a:cubicBezTo>
                    <a:pt x="498" y="1053"/>
                    <a:pt x="498" y="1044"/>
                    <a:pt x="500" y="1037"/>
                  </a:cubicBezTo>
                  <a:cubicBezTo>
                    <a:pt x="502" y="1026"/>
                    <a:pt x="508" y="1016"/>
                    <a:pt x="512" y="1005"/>
                  </a:cubicBezTo>
                  <a:cubicBezTo>
                    <a:pt x="515" y="996"/>
                    <a:pt x="516" y="987"/>
                    <a:pt x="517" y="978"/>
                  </a:cubicBezTo>
                  <a:cubicBezTo>
                    <a:pt x="521" y="985"/>
                    <a:pt x="526" y="991"/>
                    <a:pt x="531" y="997"/>
                  </a:cubicBezTo>
                  <a:cubicBezTo>
                    <a:pt x="523" y="1010"/>
                    <a:pt x="517" y="1024"/>
                    <a:pt x="509" y="1038"/>
                  </a:cubicBezTo>
                  <a:close/>
                  <a:moveTo>
                    <a:pt x="535" y="982"/>
                  </a:moveTo>
                  <a:cubicBezTo>
                    <a:pt x="538" y="973"/>
                    <a:pt x="546" y="943"/>
                    <a:pt x="547" y="941"/>
                  </a:cubicBezTo>
                  <a:cubicBezTo>
                    <a:pt x="553" y="921"/>
                    <a:pt x="563" y="905"/>
                    <a:pt x="574" y="888"/>
                  </a:cubicBezTo>
                  <a:cubicBezTo>
                    <a:pt x="584" y="873"/>
                    <a:pt x="593" y="858"/>
                    <a:pt x="602" y="842"/>
                  </a:cubicBezTo>
                  <a:cubicBezTo>
                    <a:pt x="610" y="825"/>
                    <a:pt x="622" y="812"/>
                    <a:pt x="629" y="794"/>
                  </a:cubicBezTo>
                  <a:cubicBezTo>
                    <a:pt x="629" y="793"/>
                    <a:pt x="628" y="793"/>
                    <a:pt x="628" y="794"/>
                  </a:cubicBezTo>
                  <a:cubicBezTo>
                    <a:pt x="621" y="812"/>
                    <a:pt x="606" y="827"/>
                    <a:pt x="595" y="843"/>
                  </a:cubicBezTo>
                  <a:cubicBezTo>
                    <a:pt x="585" y="859"/>
                    <a:pt x="575" y="875"/>
                    <a:pt x="564" y="891"/>
                  </a:cubicBezTo>
                  <a:cubicBezTo>
                    <a:pt x="554" y="906"/>
                    <a:pt x="546" y="921"/>
                    <a:pt x="541" y="938"/>
                  </a:cubicBezTo>
                  <a:cubicBezTo>
                    <a:pt x="538" y="946"/>
                    <a:pt x="536" y="954"/>
                    <a:pt x="534" y="962"/>
                  </a:cubicBezTo>
                  <a:cubicBezTo>
                    <a:pt x="533" y="967"/>
                    <a:pt x="532" y="972"/>
                    <a:pt x="530" y="978"/>
                  </a:cubicBezTo>
                  <a:cubicBezTo>
                    <a:pt x="529" y="973"/>
                    <a:pt x="528" y="968"/>
                    <a:pt x="527" y="964"/>
                  </a:cubicBezTo>
                  <a:cubicBezTo>
                    <a:pt x="527" y="963"/>
                    <a:pt x="527" y="963"/>
                    <a:pt x="527" y="963"/>
                  </a:cubicBezTo>
                  <a:cubicBezTo>
                    <a:pt x="527" y="959"/>
                    <a:pt x="528" y="956"/>
                    <a:pt x="528" y="952"/>
                  </a:cubicBezTo>
                  <a:cubicBezTo>
                    <a:pt x="529" y="943"/>
                    <a:pt x="532" y="936"/>
                    <a:pt x="535" y="927"/>
                  </a:cubicBezTo>
                  <a:cubicBezTo>
                    <a:pt x="537" y="922"/>
                    <a:pt x="538" y="916"/>
                    <a:pt x="538" y="910"/>
                  </a:cubicBezTo>
                  <a:cubicBezTo>
                    <a:pt x="539" y="901"/>
                    <a:pt x="551" y="895"/>
                    <a:pt x="557" y="890"/>
                  </a:cubicBezTo>
                  <a:cubicBezTo>
                    <a:pt x="567" y="881"/>
                    <a:pt x="575" y="869"/>
                    <a:pt x="583" y="857"/>
                  </a:cubicBezTo>
                  <a:cubicBezTo>
                    <a:pt x="591" y="845"/>
                    <a:pt x="598" y="835"/>
                    <a:pt x="603" y="821"/>
                  </a:cubicBezTo>
                  <a:cubicBezTo>
                    <a:pt x="603" y="820"/>
                    <a:pt x="602" y="819"/>
                    <a:pt x="602" y="820"/>
                  </a:cubicBezTo>
                  <a:cubicBezTo>
                    <a:pt x="593" y="832"/>
                    <a:pt x="586" y="846"/>
                    <a:pt x="578" y="858"/>
                  </a:cubicBezTo>
                  <a:cubicBezTo>
                    <a:pt x="569" y="871"/>
                    <a:pt x="558" y="883"/>
                    <a:pt x="546" y="892"/>
                  </a:cubicBezTo>
                  <a:cubicBezTo>
                    <a:pt x="535" y="901"/>
                    <a:pt x="535" y="907"/>
                    <a:pt x="532" y="919"/>
                  </a:cubicBezTo>
                  <a:cubicBezTo>
                    <a:pt x="531" y="927"/>
                    <a:pt x="526" y="933"/>
                    <a:pt x="524" y="940"/>
                  </a:cubicBezTo>
                  <a:cubicBezTo>
                    <a:pt x="523" y="945"/>
                    <a:pt x="523" y="951"/>
                    <a:pt x="522" y="957"/>
                  </a:cubicBezTo>
                  <a:cubicBezTo>
                    <a:pt x="521" y="955"/>
                    <a:pt x="521" y="954"/>
                    <a:pt x="520" y="952"/>
                  </a:cubicBezTo>
                  <a:cubicBezTo>
                    <a:pt x="520" y="943"/>
                    <a:pt x="519" y="934"/>
                    <a:pt x="520" y="925"/>
                  </a:cubicBezTo>
                  <a:cubicBezTo>
                    <a:pt x="520" y="925"/>
                    <a:pt x="521" y="925"/>
                    <a:pt x="521" y="924"/>
                  </a:cubicBezTo>
                  <a:cubicBezTo>
                    <a:pt x="526" y="910"/>
                    <a:pt x="528" y="898"/>
                    <a:pt x="536" y="885"/>
                  </a:cubicBezTo>
                  <a:cubicBezTo>
                    <a:pt x="543" y="875"/>
                    <a:pt x="548" y="862"/>
                    <a:pt x="554" y="851"/>
                  </a:cubicBezTo>
                  <a:cubicBezTo>
                    <a:pt x="554" y="850"/>
                    <a:pt x="553" y="850"/>
                    <a:pt x="553" y="850"/>
                  </a:cubicBezTo>
                  <a:cubicBezTo>
                    <a:pt x="540" y="870"/>
                    <a:pt x="528" y="888"/>
                    <a:pt x="521" y="910"/>
                  </a:cubicBezTo>
                  <a:cubicBezTo>
                    <a:pt x="523" y="888"/>
                    <a:pt x="533" y="867"/>
                    <a:pt x="538" y="845"/>
                  </a:cubicBezTo>
                  <a:cubicBezTo>
                    <a:pt x="538" y="844"/>
                    <a:pt x="536" y="843"/>
                    <a:pt x="536" y="844"/>
                  </a:cubicBezTo>
                  <a:cubicBezTo>
                    <a:pt x="527" y="866"/>
                    <a:pt x="518" y="887"/>
                    <a:pt x="514" y="910"/>
                  </a:cubicBezTo>
                  <a:cubicBezTo>
                    <a:pt x="513" y="918"/>
                    <a:pt x="513" y="926"/>
                    <a:pt x="513" y="933"/>
                  </a:cubicBezTo>
                  <a:cubicBezTo>
                    <a:pt x="513" y="933"/>
                    <a:pt x="512" y="932"/>
                    <a:pt x="512" y="931"/>
                  </a:cubicBezTo>
                  <a:cubicBezTo>
                    <a:pt x="511" y="922"/>
                    <a:pt x="510" y="912"/>
                    <a:pt x="511" y="902"/>
                  </a:cubicBezTo>
                  <a:cubicBezTo>
                    <a:pt x="513" y="875"/>
                    <a:pt x="525" y="850"/>
                    <a:pt x="536" y="825"/>
                  </a:cubicBezTo>
                  <a:cubicBezTo>
                    <a:pt x="536" y="825"/>
                    <a:pt x="535" y="824"/>
                    <a:pt x="534" y="825"/>
                  </a:cubicBezTo>
                  <a:cubicBezTo>
                    <a:pt x="519" y="844"/>
                    <a:pt x="510" y="871"/>
                    <a:pt x="507" y="895"/>
                  </a:cubicBezTo>
                  <a:cubicBezTo>
                    <a:pt x="506" y="903"/>
                    <a:pt x="506" y="911"/>
                    <a:pt x="506" y="919"/>
                  </a:cubicBezTo>
                  <a:cubicBezTo>
                    <a:pt x="506" y="918"/>
                    <a:pt x="505" y="917"/>
                    <a:pt x="504" y="915"/>
                  </a:cubicBezTo>
                  <a:cubicBezTo>
                    <a:pt x="504" y="915"/>
                    <a:pt x="503" y="915"/>
                    <a:pt x="503" y="915"/>
                  </a:cubicBezTo>
                  <a:cubicBezTo>
                    <a:pt x="501" y="904"/>
                    <a:pt x="501" y="893"/>
                    <a:pt x="502" y="882"/>
                  </a:cubicBezTo>
                  <a:cubicBezTo>
                    <a:pt x="504" y="868"/>
                    <a:pt x="510" y="855"/>
                    <a:pt x="515" y="843"/>
                  </a:cubicBezTo>
                  <a:cubicBezTo>
                    <a:pt x="519" y="836"/>
                    <a:pt x="522" y="829"/>
                    <a:pt x="526" y="822"/>
                  </a:cubicBezTo>
                  <a:cubicBezTo>
                    <a:pt x="528" y="818"/>
                    <a:pt x="533" y="816"/>
                    <a:pt x="535" y="811"/>
                  </a:cubicBezTo>
                  <a:cubicBezTo>
                    <a:pt x="535" y="810"/>
                    <a:pt x="534" y="810"/>
                    <a:pt x="534" y="811"/>
                  </a:cubicBezTo>
                  <a:cubicBezTo>
                    <a:pt x="532" y="813"/>
                    <a:pt x="529" y="814"/>
                    <a:pt x="527" y="816"/>
                  </a:cubicBezTo>
                  <a:cubicBezTo>
                    <a:pt x="530" y="813"/>
                    <a:pt x="533" y="810"/>
                    <a:pt x="536" y="806"/>
                  </a:cubicBezTo>
                  <a:cubicBezTo>
                    <a:pt x="536" y="806"/>
                    <a:pt x="536" y="805"/>
                    <a:pt x="535" y="805"/>
                  </a:cubicBezTo>
                  <a:cubicBezTo>
                    <a:pt x="525" y="813"/>
                    <a:pt x="513" y="821"/>
                    <a:pt x="507" y="833"/>
                  </a:cubicBezTo>
                  <a:cubicBezTo>
                    <a:pt x="503" y="841"/>
                    <a:pt x="499" y="852"/>
                    <a:pt x="496" y="862"/>
                  </a:cubicBezTo>
                  <a:cubicBezTo>
                    <a:pt x="496" y="853"/>
                    <a:pt x="496" y="844"/>
                    <a:pt x="496" y="836"/>
                  </a:cubicBezTo>
                  <a:cubicBezTo>
                    <a:pt x="496" y="835"/>
                    <a:pt x="496" y="835"/>
                    <a:pt x="496" y="835"/>
                  </a:cubicBezTo>
                  <a:cubicBezTo>
                    <a:pt x="498" y="830"/>
                    <a:pt x="501" y="825"/>
                    <a:pt x="503" y="819"/>
                  </a:cubicBezTo>
                  <a:cubicBezTo>
                    <a:pt x="509" y="805"/>
                    <a:pt x="523" y="796"/>
                    <a:pt x="531" y="782"/>
                  </a:cubicBezTo>
                  <a:cubicBezTo>
                    <a:pt x="531" y="781"/>
                    <a:pt x="530" y="781"/>
                    <a:pt x="529" y="781"/>
                  </a:cubicBezTo>
                  <a:cubicBezTo>
                    <a:pt x="519" y="793"/>
                    <a:pt x="507" y="804"/>
                    <a:pt x="500" y="818"/>
                  </a:cubicBezTo>
                  <a:cubicBezTo>
                    <a:pt x="499" y="820"/>
                    <a:pt x="498" y="822"/>
                    <a:pt x="497" y="825"/>
                  </a:cubicBezTo>
                  <a:cubicBezTo>
                    <a:pt x="497" y="824"/>
                    <a:pt x="497" y="824"/>
                    <a:pt x="497" y="823"/>
                  </a:cubicBezTo>
                  <a:cubicBezTo>
                    <a:pt x="500" y="818"/>
                    <a:pt x="502" y="812"/>
                    <a:pt x="504" y="807"/>
                  </a:cubicBezTo>
                  <a:cubicBezTo>
                    <a:pt x="508" y="798"/>
                    <a:pt x="513" y="788"/>
                    <a:pt x="517" y="779"/>
                  </a:cubicBezTo>
                  <a:cubicBezTo>
                    <a:pt x="526" y="762"/>
                    <a:pt x="537" y="743"/>
                    <a:pt x="551" y="730"/>
                  </a:cubicBezTo>
                  <a:cubicBezTo>
                    <a:pt x="562" y="720"/>
                    <a:pt x="570" y="710"/>
                    <a:pt x="579" y="699"/>
                  </a:cubicBezTo>
                  <a:cubicBezTo>
                    <a:pt x="585" y="690"/>
                    <a:pt x="587" y="679"/>
                    <a:pt x="583" y="670"/>
                  </a:cubicBezTo>
                  <a:cubicBezTo>
                    <a:pt x="583" y="669"/>
                    <a:pt x="582" y="669"/>
                    <a:pt x="582" y="670"/>
                  </a:cubicBezTo>
                  <a:cubicBezTo>
                    <a:pt x="585" y="684"/>
                    <a:pt x="578" y="698"/>
                    <a:pt x="569" y="708"/>
                  </a:cubicBezTo>
                  <a:cubicBezTo>
                    <a:pt x="560" y="719"/>
                    <a:pt x="550" y="729"/>
                    <a:pt x="540" y="739"/>
                  </a:cubicBezTo>
                  <a:cubicBezTo>
                    <a:pt x="532" y="746"/>
                    <a:pt x="526" y="754"/>
                    <a:pt x="521" y="763"/>
                  </a:cubicBezTo>
                  <a:cubicBezTo>
                    <a:pt x="522" y="759"/>
                    <a:pt x="523" y="756"/>
                    <a:pt x="523" y="751"/>
                  </a:cubicBezTo>
                  <a:cubicBezTo>
                    <a:pt x="523" y="751"/>
                    <a:pt x="522" y="750"/>
                    <a:pt x="522" y="751"/>
                  </a:cubicBezTo>
                  <a:cubicBezTo>
                    <a:pt x="518" y="765"/>
                    <a:pt x="509" y="775"/>
                    <a:pt x="502" y="787"/>
                  </a:cubicBezTo>
                  <a:cubicBezTo>
                    <a:pt x="501" y="789"/>
                    <a:pt x="501" y="790"/>
                    <a:pt x="500" y="792"/>
                  </a:cubicBezTo>
                  <a:cubicBezTo>
                    <a:pt x="500" y="792"/>
                    <a:pt x="500" y="791"/>
                    <a:pt x="500" y="791"/>
                  </a:cubicBezTo>
                  <a:cubicBezTo>
                    <a:pt x="503" y="786"/>
                    <a:pt x="505" y="781"/>
                    <a:pt x="506" y="775"/>
                  </a:cubicBezTo>
                  <a:cubicBezTo>
                    <a:pt x="506" y="775"/>
                    <a:pt x="507" y="775"/>
                    <a:pt x="507" y="774"/>
                  </a:cubicBezTo>
                  <a:cubicBezTo>
                    <a:pt x="519" y="751"/>
                    <a:pt x="532" y="727"/>
                    <a:pt x="542" y="703"/>
                  </a:cubicBezTo>
                  <a:cubicBezTo>
                    <a:pt x="548" y="689"/>
                    <a:pt x="552" y="674"/>
                    <a:pt x="558" y="661"/>
                  </a:cubicBezTo>
                  <a:cubicBezTo>
                    <a:pt x="563" y="649"/>
                    <a:pt x="568" y="639"/>
                    <a:pt x="567" y="626"/>
                  </a:cubicBezTo>
                  <a:cubicBezTo>
                    <a:pt x="567" y="625"/>
                    <a:pt x="566" y="625"/>
                    <a:pt x="566" y="626"/>
                  </a:cubicBezTo>
                  <a:cubicBezTo>
                    <a:pt x="565" y="639"/>
                    <a:pt x="560" y="651"/>
                    <a:pt x="554" y="663"/>
                  </a:cubicBezTo>
                  <a:cubicBezTo>
                    <a:pt x="548" y="677"/>
                    <a:pt x="544" y="691"/>
                    <a:pt x="538" y="705"/>
                  </a:cubicBezTo>
                  <a:cubicBezTo>
                    <a:pt x="534" y="716"/>
                    <a:pt x="528" y="725"/>
                    <a:pt x="522" y="736"/>
                  </a:cubicBezTo>
                  <a:cubicBezTo>
                    <a:pt x="518" y="744"/>
                    <a:pt x="514" y="752"/>
                    <a:pt x="510" y="761"/>
                  </a:cubicBezTo>
                  <a:cubicBezTo>
                    <a:pt x="510" y="760"/>
                    <a:pt x="510" y="759"/>
                    <a:pt x="510" y="758"/>
                  </a:cubicBezTo>
                  <a:cubicBezTo>
                    <a:pt x="512" y="748"/>
                    <a:pt x="513" y="738"/>
                    <a:pt x="517" y="728"/>
                  </a:cubicBezTo>
                  <a:cubicBezTo>
                    <a:pt x="519" y="719"/>
                    <a:pt x="523" y="711"/>
                    <a:pt x="527" y="702"/>
                  </a:cubicBezTo>
                  <a:cubicBezTo>
                    <a:pt x="529" y="695"/>
                    <a:pt x="532" y="688"/>
                    <a:pt x="534" y="681"/>
                  </a:cubicBezTo>
                  <a:cubicBezTo>
                    <a:pt x="538" y="672"/>
                    <a:pt x="543" y="666"/>
                    <a:pt x="548" y="658"/>
                  </a:cubicBezTo>
                  <a:cubicBezTo>
                    <a:pt x="555" y="648"/>
                    <a:pt x="562" y="636"/>
                    <a:pt x="564" y="624"/>
                  </a:cubicBezTo>
                  <a:cubicBezTo>
                    <a:pt x="564" y="623"/>
                    <a:pt x="562" y="623"/>
                    <a:pt x="562" y="624"/>
                  </a:cubicBezTo>
                  <a:cubicBezTo>
                    <a:pt x="560" y="639"/>
                    <a:pt x="549" y="649"/>
                    <a:pt x="543" y="661"/>
                  </a:cubicBezTo>
                  <a:cubicBezTo>
                    <a:pt x="535" y="676"/>
                    <a:pt x="529" y="690"/>
                    <a:pt x="523" y="705"/>
                  </a:cubicBezTo>
                  <a:cubicBezTo>
                    <a:pt x="519" y="716"/>
                    <a:pt x="514" y="726"/>
                    <a:pt x="511" y="737"/>
                  </a:cubicBezTo>
                  <a:cubicBezTo>
                    <a:pt x="512" y="734"/>
                    <a:pt x="513" y="730"/>
                    <a:pt x="514" y="727"/>
                  </a:cubicBezTo>
                  <a:cubicBezTo>
                    <a:pt x="521" y="700"/>
                    <a:pt x="530" y="673"/>
                    <a:pt x="537" y="646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538" y="641"/>
                    <a:pt x="540" y="636"/>
                    <a:pt x="541" y="631"/>
                  </a:cubicBezTo>
                  <a:cubicBezTo>
                    <a:pt x="545" y="614"/>
                    <a:pt x="551" y="597"/>
                    <a:pt x="558" y="581"/>
                  </a:cubicBezTo>
                  <a:cubicBezTo>
                    <a:pt x="563" y="570"/>
                    <a:pt x="568" y="550"/>
                    <a:pt x="584" y="549"/>
                  </a:cubicBezTo>
                  <a:cubicBezTo>
                    <a:pt x="584" y="549"/>
                    <a:pt x="584" y="549"/>
                    <a:pt x="584" y="549"/>
                  </a:cubicBezTo>
                  <a:cubicBezTo>
                    <a:pt x="594" y="550"/>
                    <a:pt x="605" y="555"/>
                    <a:pt x="609" y="564"/>
                  </a:cubicBezTo>
                  <a:cubicBezTo>
                    <a:pt x="617" y="578"/>
                    <a:pt x="612" y="598"/>
                    <a:pt x="611" y="613"/>
                  </a:cubicBezTo>
                  <a:cubicBezTo>
                    <a:pt x="609" y="625"/>
                    <a:pt x="608" y="638"/>
                    <a:pt x="607" y="650"/>
                  </a:cubicBezTo>
                  <a:cubicBezTo>
                    <a:pt x="607" y="652"/>
                    <a:pt x="607" y="655"/>
                    <a:pt x="607" y="658"/>
                  </a:cubicBezTo>
                  <a:cubicBezTo>
                    <a:pt x="606" y="657"/>
                    <a:pt x="606" y="656"/>
                    <a:pt x="605" y="655"/>
                  </a:cubicBezTo>
                  <a:cubicBezTo>
                    <a:pt x="595" y="642"/>
                    <a:pt x="588" y="626"/>
                    <a:pt x="582" y="612"/>
                  </a:cubicBezTo>
                  <a:cubicBezTo>
                    <a:pt x="576" y="595"/>
                    <a:pt x="578" y="580"/>
                    <a:pt x="584" y="564"/>
                  </a:cubicBezTo>
                  <a:cubicBezTo>
                    <a:pt x="585" y="562"/>
                    <a:pt x="583" y="561"/>
                    <a:pt x="582" y="562"/>
                  </a:cubicBezTo>
                  <a:cubicBezTo>
                    <a:pt x="559" y="589"/>
                    <a:pt x="580" y="629"/>
                    <a:pt x="596" y="654"/>
                  </a:cubicBezTo>
                  <a:cubicBezTo>
                    <a:pt x="606" y="670"/>
                    <a:pt x="621" y="683"/>
                    <a:pt x="637" y="694"/>
                  </a:cubicBezTo>
                  <a:cubicBezTo>
                    <a:pt x="656" y="706"/>
                    <a:pt x="677" y="713"/>
                    <a:pt x="695" y="727"/>
                  </a:cubicBezTo>
                  <a:cubicBezTo>
                    <a:pt x="711" y="738"/>
                    <a:pt x="730" y="746"/>
                    <a:pt x="749" y="749"/>
                  </a:cubicBezTo>
                  <a:cubicBezTo>
                    <a:pt x="772" y="753"/>
                    <a:pt x="795" y="750"/>
                    <a:pt x="818" y="748"/>
                  </a:cubicBezTo>
                  <a:cubicBezTo>
                    <a:pt x="836" y="747"/>
                    <a:pt x="853" y="745"/>
                    <a:pt x="866" y="730"/>
                  </a:cubicBezTo>
                  <a:cubicBezTo>
                    <a:pt x="877" y="718"/>
                    <a:pt x="876" y="701"/>
                    <a:pt x="865" y="689"/>
                  </a:cubicBezTo>
                  <a:cubicBezTo>
                    <a:pt x="864" y="688"/>
                    <a:pt x="862" y="689"/>
                    <a:pt x="862" y="691"/>
                  </a:cubicBezTo>
                  <a:cubicBezTo>
                    <a:pt x="864" y="698"/>
                    <a:pt x="867" y="705"/>
                    <a:pt x="867" y="712"/>
                  </a:cubicBezTo>
                  <a:cubicBezTo>
                    <a:pt x="867" y="723"/>
                    <a:pt x="857" y="730"/>
                    <a:pt x="849" y="735"/>
                  </a:cubicBezTo>
                  <a:cubicBezTo>
                    <a:pt x="833" y="744"/>
                    <a:pt x="811" y="742"/>
                    <a:pt x="794" y="743"/>
                  </a:cubicBezTo>
                  <a:cubicBezTo>
                    <a:pt x="790" y="743"/>
                    <a:pt x="787" y="743"/>
                    <a:pt x="783" y="744"/>
                  </a:cubicBezTo>
                  <a:cubicBezTo>
                    <a:pt x="786" y="739"/>
                    <a:pt x="789" y="734"/>
                    <a:pt x="791" y="729"/>
                  </a:cubicBezTo>
                  <a:cubicBezTo>
                    <a:pt x="791" y="730"/>
                    <a:pt x="792" y="730"/>
                    <a:pt x="793" y="729"/>
                  </a:cubicBezTo>
                  <a:cubicBezTo>
                    <a:pt x="806" y="718"/>
                    <a:pt x="818" y="705"/>
                    <a:pt x="831" y="694"/>
                  </a:cubicBezTo>
                  <a:cubicBezTo>
                    <a:pt x="844" y="683"/>
                    <a:pt x="856" y="674"/>
                    <a:pt x="873" y="683"/>
                  </a:cubicBezTo>
                  <a:cubicBezTo>
                    <a:pt x="896" y="696"/>
                    <a:pt x="882" y="731"/>
                    <a:pt x="874" y="749"/>
                  </a:cubicBezTo>
                  <a:cubicBezTo>
                    <a:pt x="867" y="766"/>
                    <a:pt x="858" y="783"/>
                    <a:pt x="848" y="799"/>
                  </a:cubicBezTo>
                  <a:cubicBezTo>
                    <a:pt x="848" y="799"/>
                    <a:pt x="847" y="799"/>
                    <a:pt x="847" y="800"/>
                  </a:cubicBezTo>
                  <a:cubicBezTo>
                    <a:pt x="847" y="800"/>
                    <a:pt x="847" y="800"/>
                    <a:pt x="847" y="800"/>
                  </a:cubicBezTo>
                  <a:cubicBezTo>
                    <a:pt x="837" y="816"/>
                    <a:pt x="825" y="831"/>
                    <a:pt x="813" y="845"/>
                  </a:cubicBezTo>
                  <a:cubicBezTo>
                    <a:pt x="809" y="850"/>
                    <a:pt x="805" y="854"/>
                    <a:pt x="801" y="858"/>
                  </a:cubicBezTo>
                  <a:cubicBezTo>
                    <a:pt x="803" y="855"/>
                    <a:pt x="804" y="853"/>
                    <a:pt x="806" y="850"/>
                  </a:cubicBezTo>
                  <a:cubicBezTo>
                    <a:pt x="808" y="846"/>
                    <a:pt x="811" y="843"/>
                    <a:pt x="814" y="839"/>
                  </a:cubicBezTo>
                  <a:cubicBezTo>
                    <a:pt x="826" y="823"/>
                    <a:pt x="840" y="809"/>
                    <a:pt x="850" y="792"/>
                  </a:cubicBezTo>
                  <a:cubicBezTo>
                    <a:pt x="860" y="776"/>
                    <a:pt x="866" y="757"/>
                    <a:pt x="873" y="740"/>
                  </a:cubicBezTo>
                  <a:cubicBezTo>
                    <a:pt x="874" y="738"/>
                    <a:pt x="872" y="737"/>
                    <a:pt x="871" y="739"/>
                  </a:cubicBezTo>
                  <a:cubicBezTo>
                    <a:pt x="863" y="753"/>
                    <a:pt x="857" y="768"/>
                    <a:pt x="850" y="783"/>
                  </a:cubicBezTo>
                  <a:cubicBezTo>
                    <a:pt x="842" y="800"/>
                    <a:pt x="828" y="815"/>
                    <a:pt x="816" y="829"/>
                  </a:cubicBezTo>
                  <a:cubicBezTo>
                    <a:pt x="815" y="830"/>
                    <a:pt x="814" y="831"/>
                    <a:pt x="814" y="832"/>
                  </a:cubicBezTo>
                  <a:cubicBezTo>
                    <a:pt x="826" y="806"/>
                    <a:pt x="843" y="781"/>
                    <a:pt x="860" y="757"/>
                  </a:cubicBezTo>
                  <a:cubicBezTo>
                    <a:pt x="860" y="757"/>
                    <a:pt x="859" y="755"/>
                    <a:pt x="858" y="756"/>
                  </a:cubicBezTo>
                  <a:cubicBezTo>
                    <a:pt x="839" y="775"/>
                    <a:pt x="821" y="801"/>
                    <a:pt x="810" y="826"/>
                  </a:cubicBezTo>
                  <a:cubicBezTo>
                    <a:pt x="806" y="834"/>
                    <a:pt x="803" y="842"/>
                    <a:pt x="799" y="849"/>
                  </a:cubicBezTo>
                  <a:cubicBezTo>
                    <a:pt x="797" y="852"/>
                    <a:pt x="795" y="855"/>
                    <a:pt x="793" y="858"/>
                  </a:cubicBezTo>
                  <a:cubicBezTo>
                    <a:pt x="802" y="841"/>
                    <a:pt x="807" y="822"/>
                    <a:pt x="815" y="804"/>
                  </a:cubicBezTo>
                  <a:cubicBezTo>
                    <a:pt x="819" y="794"/>
                    <a:pt x="823" y="783"/>
                    <a:pt x="829" y="774"/>
                  </a:cubicBezTo>
                  <a:cubicBezTo>
                    <a:pt x="833" y="769"/>
                    <a:pt x="837" y="765"/>
                    <a:pt x="837" y="759"/>
                  </a:cubicBezTo>
                  <a:cubicBezTo>
                    <a:pt x="837" y="758"/>
                    <a:pt x="835" y="758"/>
                    <a:pt x="835" y="759"/>
                  </a:cubicBezTo>
                  <a:cubicBezTo>
                    <a:pt x="832" y="765"/>
                    <a:pt x="826" y="770"/>
                    <a:pt x="822" y="777"/>
                  </a:cubicBezTo>
                  <a:cubicBezTo>
                    <a:pt x="817" y="785"/>
                    <a:pt x="814" y="793"/>
                    <a:pt x="811" y="802"/>
                  </a:cubicBezTo>
                  <a:cubicBezTo>
                    <a:pt x="804" y="821"/>
                    <a:pt x="797" y="839"/>
                    <a:pt x="788" y="857"/>
                  </a:cubicBezTo>
                  <a:cubicBezTo>
                    <a:pt x="781" y="873"/>
                    <a:pt x="770" y="887"/>
                    <a:pt x="757" y="899"/>
                  </a:cubicBezTo>
                  <a:cubicBezTo>
                    <a:pt x="766" y="887"/>
                    <a:pt x="774" y="873"/>
                    <a:pt x="780" y="859"/>
                  </a:cubicBezTo>
                  <a:cubicBezTo>
                    <a:pt x="794" y="831"/>
                    <a:pt x="808" y="801"/>
                    <a:pt x="819" y="771"/>
                  </a:cubicBezTo>
                  <a:cubicBezTo>
                    <a:pt x="819" y="771"/>
                    <a:pt x="818" y="770"/>
                    <a:pt x="818" y="771"/>
                  </a:cubicBezTo>
                  <a:cubicBezTo>
                    <a:pt x="801" y="793"/>
                    <a:pt x="792" y="821"/>
                    <a:pt x="781" y="847"/>
                  </a:cubicBezTo>
                  <a:cubicBezTo>
                    <a:pt x="771" y="870"/>
                    <a:pt x="759" y="892"/>
                    <a:pt x="744" y="912"/>
                  </a:cubicBezTo>
                  <a:cubicBezTo>
                    <a:pt x="747" y="907"/>
                    <a:pt x="749" y="902"/>
                    <a:pt x="752" y="897"/>
                  </a:cubicBezTo>
                  <a:cubicBezTo>
                    <a:pt x="759" y="883"/>
                    <a:pt x="765" y="868"/>
                    <a:pt x="770" y="852"/>
                  </a:cubicBezTo>
                  <a:cubicBezTo>
                    <a:pt x="775" y="835"/>
                    <a:pt x="781" y="818"/>
                    <a:pt x="787" y="801"/>
                  </a:cubicBezTo>
                  <a:cubicBezTo>
                    <a:pt x="787" y="800"/>
                    <a:pt x="786" y="800"/>
                    <a:pt x="786" y="800"/>
                  </a:cubicBezTo>
                  <a:cubicBezTo>
                    <a:pt x="779" y="814"/>
                    <a:pt x="776" y="829"/>
                    <a:pt x="769" y="843"/>
                  </a:cubicBezTo>
                  <a:cubicBezTo>
                    <a:pt x="761" y="858"/>
                    <a:pt x="756" y="873"/>
                    <a:pt x="750" y="888"/>
                  </a:cubicBezTo>
                  <a:cubicBezTo>
                    <a:pt x="744" y="901"/>
                    <a:pt x="737" y="912"/>
                    <a:pt x="729" y="923"/>
                  </a:cubicBezTo>
                  <a:cubicBezTo>
                    <a:pt x="732" y="918"/>
                    <a:pt x="734" y="913"/>
                    <a:pt x="736" y="907"/>
                  </a:cubicBezTo>
                  <a:cubicBezTo>
                    <a:pt x="739" y="900"/>
                    <a:pt x="741" y="891"/>
                    <a:pt x="743" y="883"/>
                  </a:cubicBezTo>
                  <a:cubicBezTo>
                    <a:pt x="745" y="872"/>
                    <a:pt x="749" y="862"/>
                    <a:pt x="754" y="852"/>
                  </a:cubicBezTo>
                  <a:cubicBezTo>
                    <a:pt x="763" y="831"/>
                    <a:pt x="769" y="809"/>
                    <a:pt x="783" y="790"/>
                  </a:cubicBezTo>
                  <a:cubicBezTo>
                    <a:pt x="783" y="789"/>
                    <a:pt x="782" y="788"/>
                    <a:pt x="781" y="789"/>
                  </a:cubicBezTo>
                  <a:cubicBezTo>
                    <a:pt x="769" y="804"/>
                    <a:pt x="764" y="823"/>
                    <a:pt x="756" y="840"/>
                  </a:cubicBezTo>
                  <a:cubicBezTo>
                    <a:pt x="749" y="858"/>
                    <a:pt x="741" y="875"/>
                    <a:pt x="737" y="894"/>
                  </a:cubicBezTo>
                  <a:cubicBezTo>
                    <a:pt x="731" y="914"/>
                    <a:pt x="721" y="932"/>
                    <a:pt x="707" y="948"/>
                  </a:cubicBezTo>
                  <a:cubicBezTo>
                    <a:pt x="700" y="956"/>
                    <a:pt x="692" y="962"/>
                    <a:pt x="684" y="969"/>
                  </a:cubicBezTo>
                  <a:cubicBezTo>
                    <a:pt x="679" y="972"/>
                    <a:pt x="674" y="975"/>
                    <a:pt x="669" y="978"/>
                  </a:cubicBezTo>
                  <a:cubicBezTo>
                    <a:pt x="686" y="963"/>
                    <a:pt x="697" y="945"/>
                    <a:pt x="705" y="924"/>
                  </a:cubicBezTo>
                  <a:cubicBezTo>
                    <a:pt x="716" y="895"/>
                    <a:pt x="726" y="865"/>
                    <a:pt x="739" y="836"/>
                  </a:cubicBezTo>
                  <a:cubicBezTo>
                    <a:pt x="746" y="821"/>
                    <a:pt x="755" y="806"/>
                    <a:pt x="765" y="792"/>
                  </a:cubicBezTo>
                  <a:cubicBezTo>
                    <a:pt x="773" y="780"/>
                    <a:pt x="785" y="771"/>
                    <a:pt x="793" y="760"/>
                  </a:cubicBezTo>
                  <a:cubicBezTo>
                    <a:pt x="794" y="759"/>
                    <a:pt x="793" y="758"/>
                    <a:pt x="792" y="759"/>
                  </a:cubicBezTo>
                  <a:cubicBezTo>
                    <a:pt x="783" y="767"/>
                    <a:pt x="774" y="773"/>
                    <a:pt x="767" y="783"/>
                  </a:cubicBezTo>
                  <a:cubicBezTo>
                    <a:pt x="757" y="794"/>
                    <a:pt x="749" y="808"/>
                    <a:pt x="742" y="821"/>
                  </a:cubicBezTo>
                  <a:cubicBezTo>
                    <a:pt x="728" y="847"/>
                    <a:pt x="720" y="876"/>
                    <a:pt x="708" y="903"/>
                  </a:cubicBezTo>
                  <a:cubicBezTo>
                    <a:pt x="702" y="917"/>
                    <a:pt x="698" y="931"/>
                    <a:pt x="692" y="944"/>
                  </a:cubicBezTo>
                  <a:cubicBezTo>
                    <a:pt x="685" y="959"/>
                    <a:pt x="671" y="971"/>
                    <a:pt x="657" y="981"/>
                  </a:cubicBezTo>
                  <a:cubicBezTo>
                    <a:pt x="647" y="989"/>
                    <a:pt x="635" y="997"/>
                    <a:pt x="623" y="1002"/>
                  </a:cubicBezTo>
                  <a:cubicBezTo>
                    <a:pt x="619" y="1003"/>
                    <a:pt x="616" y="1004"/>
                    <a:pt x="613" y="1005"/>
                  </a:cubicBezTo>
                  <a:cubicBezTo>
                    <a:pt x="613" y="1004"/>
                    <a:pt x="614" y="1004"/>
                    <a:pt x="614" y="1004"/>
                  </a:cubicBezTo>
                  <a:cubicBezTo>
                    <a:pt x="624" y="999"/>
                    <a:pt x="635" y="996"/>
                    <a:pt x="645" y="990"/>
                  </a:cubicBezTo>
                  <a:cubicBezTo>
                    <a:pt x="652" y="985"/>
                    <a:pt x="658" y="976"/>
                    <a:pt x="663" y="969"/>
                  </a:cubicBezTo>
                  <a:cubicBezTo>
                    <a:pt x="670" y="960"/>
                    <a:pt x="676" y="953"/>
                    <a:pt x="681" y="943"/>
                  </a:cubicBezTo>
                  <a:cubicBezTo>
                    <a:pt x="690" y="923"/>
                    <a:pt x="692" y="900"/>
                    <a:pt x="700" y="879"/>
                  </a:cubicBezTo>
                  <a:cubicBezTo>
                    <a:pt x="701" y="878"/>
                    <a:pt x="701" y="877"/>
                    <a:pt x="702" y="876"/>
                  </a:cubicBezTo>
                  <a:cubicBezTo>
                    <a:pt x="702" y="876"/>
                    <a:pt x="702" y="875"/>
                    <a:pt x="702" y="875"/>
                  </a:cubicBezTo>
                  <a:cubicBezTo>
                    <a:pt x="706" y="866"/>
                    <a:pt x="714" y="859"/>
                    <a:pt x="719" y="850"/>
                  </a:cubicBezTo>
                  <a:cubicBezTo>
                    <a:pt x="725" y="839"/>
                    <a:pt x="730" y="828"/>
                    <a:pt x="735" y="816"/>
                  </a:cubicBezTo>
                  <a:cubicBezTo>
                    <a:pt x="735" y="816"/>
                    <a:pt x="734" y="815"/>
                    <a:pt x="734" y="816"/>
                  </a:cubicBezTo>
                  <a:cubicBezTo>
                    <a:pt x="724" y="831"/>
                    <a:pt x="717" y="848"/>
                    <a:pt x="708" y="863"/>
                  </a:cubicBezTo>
                  <a:cubicBezTo>
                    <a:pt x="716" y="844"/>
                    <a:pt x="723" y="823"/>
                    <a:pt x="723" y="802"/>
                  </a:cubicBezTo>
                  <a:cubicBezTo>
                    <a:pt x="723" y="801"/>
                    <a:pt x="722" y="801"/>
                    <a:pt x="722" y="802"/>
                  </a:cubicBezTo>
                  <a:cubicBezTo>
                    <a:pt x="718" y="824"/>
                    <a:pt x="713" y="847"/>
                    <a:pt x="701" y="866"/>
                  </a:cubicBezTo>
                  <a:cubicBezTo>
                    <a:pt x="690" y="883"/>
                    <a:pt x="676" y="899"/>
                    <a:pt x="665" y="917"/>
                  </a:cubicBezTo>
                  <a:cubicBezTo>
                    <a:pt x="653" y="937"/>
                    <a:pt x="643" y="958"/>
                    <a:pt x="630" y="977"/>
                  </a:cubicBezTo>
                  <a:cubicBezTo>
                    <a:pt x="626" y="983"/>
                    <a:pt x="621" y="988"/>
                    <a:pt x="617" y="993"/>
                  </a:cubicBezTo>
                  <a:cubicBezTo>
                    <a:pt x="615" y="995"/>
                    <a:pt x="613" y="997"/>
                    <a:pt x="610" y="1000"/>
                  </a:cubicBezTo>
                  <a:cubicBezTo>
                    <a:pt x="609" y="1000"/>
                    <a:pt x="609" y="1000"/>
                    <a:pt x="609" y="1001"/>
                  </a:cubicBezTo>
                  <a:cubicBezTo>
                    <a:pt x="610" y="999"/>
                    <a:pt x="611" y="998"/>
                    <a:pt x="612" y="997"/>
                  </a:cubicBezTo>
                  <a:cubicBezTo>
                    <a:pt x="620" y="988"/>
                    <a:pt x="625" y="976"/>
                    <a:pt x="629" y="965"/>
                  </a:cubicBezTo>
                  <a:cubicBezTo>
                    <a:pt x="631" y="958"/>
                    <a:pt x="639" y="951"/>
                    <a:pt x="644" y="946"/>
                  </a:cubicBezTo>
                  <a:cubicBezTo>
                    <a:pt x="650" y="939"/>
                    <a:pt x="655" y="932"/>
                    <a:pt x="659" y="923"/>
                  </a:cubicBezTo>
                  <a:cubicBezTo>
                    <a:pt x="659" y="922"/>
                    <a:pt x="658" y="921"/>
                    <a:pt x="657" y="922"/>
                  </a:cubicBezTo>
                  <a:cubicBezTo>
                    <a:pt x="654" y="927"/>
                    <a:pt x="650" y="932"/>
                    <a:pt x="646" y="936"/>
                  </a:cubicBezTo>
                  <a:cubicBezTo>
                    <a:pt x="648" y="934"/>
                    <a:pt x="649" y="932"/>
                    <a:pt x="650" y="931"/>
                  </a:cubicBezTo>
                  <a:cubicBezTo>
                    <a:pt x="655" y="922"/>
                    <a:pt x="659" y="911"/>
                    <a:pt x="664" y="901"/>
                  </a:cubicBezTo>
                  <a:cubicBezTo>
                    <a:pt x="664" y="901"/>
                    <a:pt x="663" y="900"/>
                    <a:pt x="662" y="901"/>
                  </a:cubicBezTo>
                  <a:cubicBezTo>
                    <a:pt x="655" y="913"/>
                    <a:pt x="649" y="932"/>
                    <a:pt x="637" y="941"/>
                  </a:cubicBezTo>
                  <a:cubicBezTo>
                    <a:pt x="638" y="939"/>
                    <a:pt x="639" y="938"/>
                    <a:pt x="640" y="936"/>
                  </a:cubicBezTo>
                  <a:cubicBezTo>
                    <a:pt x="645" y="927"/>
                    <a:pt x="650" y="918"/>
                    <a:pt x="655" y="908"/>
                  </a:cubicBezTo>
                  <a:cubicBezTo>
                    <a:pt x="659" y="897"/>
                    <a:pt x="662" y="886"/>
                    <a:pt x="668" y="876"/>
                  </a:cubicBezTo>
                  <a:cubicBezTo>
                    <a:pt x="669" y="875"/>
                    <a:pt x="667" y="874"/>
                    <a:pt x="667" y="875"/>
                  </a:cubicBezTo>
                  <a:cubicBezTo>
                    <a:pt x="658" y="889"/>
                    <a:pt x="653" y="906"/>
                    <a:pt x="644" y="920"/>
                  </a:cubicBezTo>
                  <a:cubicBezTo>
                    <a:pt x="635" y="935"/>
                    <a:pt x="625" y="949"/>
                    <a:pt x="614" y="963"/>
                  </a:cubicBezTo>
                  <a:cubicBezTo>
                    <a:pt x="606" y="973"/>
                    <a:pt x="596" y="988"/>
                    <a:pt x="584" y="994"/>
                  </a:cubicBezTo>
                  <a:cubicBezTo>
                    <a:pt x="581" y="995"/>
                    <a:pt x="579" y="996"/>
                    <a:pt x="577" y="997"/>
                  </a:cubicBezTo>
                  <a:cubicBezTo>
                    <a:pt x="582" y="992"/>
                    <a:pt x="585" y="984"/>
                    <a:pt x="588" y="977"/>
                  </a:cubicBezTo>
                  <a:cubicBezTo>
                    <a:pt x="588" y="976"/>
                    <a:pt x="587" y="976"/>
                    <a:pt x="587" y="976"/>
                  </a:cubicBezTo>
                  <a:cubicBezTo>
                    <a:pt x="581" y="984"/>
                    <a:pt x="575" y="994"/>
                    <a:pt x="566" y="997"/>
                  </a:cubicBezTo>
                  <a:cubicBezTo>
                    <a:pt x="559" y="999"/>
                    <a:pt x="547" y="998"/>
                    <a:pt x="541" y="993"/>
                  </a:cubicBezTo>
                  <a:cubicBezTo>
                    <a:pt x="554" y="991"/>
                    <a:pt x="562" y="987"/>
                    <a:pt x="569" y="974"/>
                  </a:cubicBezTo>
                  <a:cubicBezTo>
                    <a:pt x="580" y="953"/>
                    <a:pt x="593" y="931"/>
                    <a:pt x="606" y="911"/>
                  </a:cubicBezTo>
                  <a:cubicBezTo>
                    <a:pt x="607" y="910"/>
                    <a:pt x="605" y="909"/>
                    <a:pt x="605" y="910"/>
                  </a:cubicBezTo>
                  <a:cubicBezTo>
                    <a:pt x="591" y="923"/>
                    <a:pt x="583" y="939"/>
                    <a:pt x="573" y="954"/>
                  </a:cubicBezTo>
                  <a:cubicBezTo>
                    <a:pt x="568" y="962"/>
                    <a:pt x="564" y="970"/>
                    <a:pt x="559" y="977"/>
                  </a:cubicBezTo>
                  <a:cubicBezTo>
                    <a:pt x="557" y="980"/>
                    <a:pt x="554" y="983"/>
                    <a:pt x="551" y="984"/>
                  </a:cubicBezTo>
                  <a:cubicBezTo>
                    <a:pt x="559" y="974"/>
                    <a:pt x="560" y="954"/>
                    <a:pt x="561" y="945"/>
                  </a:cubicBezTo>
                  <a:cubicBezTo>
                    <a:pt x="561" y="945"/>
                    <a:pt x="560" y="944"/>
                    <a:pt x="560" y="945"/>
                  </a:cubicBezTo>
                  <a:cubicBezTo>
                    <a:pt x="557" y="955"/>
                    <a:pt x="555" y="964"/>
                    <a:pt x="551" y="973"/>
                  </a:cubicBezTo>
                  <a:cubicBezTo>
                    <a:pt x="548" y="980"/>
                    <a:pt x="542" y="985"/>
                    <a:pt x="535" y="982"/>
                  </a:cubicBezTo>
                  <a:close/>
                  <a:moveTo>
                    <a:pt x="805" y="936"/>
                  </a:moveTo>
                  <a:cubicBezTo>
                    <a:pt x="804" y="946"/>
                    <a:pt x="806" y="955"/>
                    <a:pt x="806" y="965"/>
                  </a:cubicBezTo>
                  <a:cubicBezTo>
                    <a:pt x="805" y="976"/>
                    <a:pt x="803" y="986"/>
                    <a:pt x="800" y="997"/>
                  </a:cubicBezTo>
                  <a:cubicBezTo>
                    <a:pt x="800" y="996"/>
                    <a:pt x="800" y="994"/>
                    <a:pt x="800" y="993"/>
                  </a:cubicBezTo>
                  <a:cubicBezTo>
                    <a:pt x="799" y="974"/>
                    <a:pt x="788" y="958"/>
                    <a:pt x="796" y="939"/>
                  </a:cubicBezTo>
                  <a:cubicBezTo>
                    <a:pt x="796" y="939"/>
                    <a:pt x="796" y="938"/>
                    <a:pt x="796" y="938"/>
                  </a:cubicBezTo>
                  <a:cubicBezTo>
                    <a:pt x="803" y="927"/>
                    <a:pt x="810" y="916"/>
                    <a:pt x="814" y="904"/>
                  </a:cubicBezTo>
                  <a:cubicBezTo>
                    <a:pt x="815" y="901"/>
                    <a:pt x="817" y="899"/>
                    <a:pt x="818" y="897"/>
                  </a:cubicBezTo>
                  <a:cubicBezTo>
                    <a:pt x="826" y="883"/>
                    <a:pt x="830" y="867"/>
                    <a:pt x="835" y="852"/>
                  </a:cubicBezTo>
                  <a:cubicBezTo>
                    <a:pt x="837" y="843"/>
                    <a:pt x="841" y="833"/>
                    <a:pt x="838" y="824"/>
                  </a:cubicBezTo>
                  <a:cubicBezTo>
                    <a:pt x="841" y="820"/>
                    <a:pt x="844" y="816"/>
                    <a:pt x="847" y="811"/>
                  </a:cubicBezTo>
                  <a:cubicBezTo>
                    <a:pt x="846" y="827"/>
                    <a:pt x="844" y="840"/>
                    <a:pt x="838" y="855"/>
                  </a:cubicBezTo>
                  <a:cubicBezTo>
                    <a:pt x="831" y="874"/>
                    <a:pt x="821" y="892"/>
                    <a:pt x="812" y="910"/>
                  </a:cubicBezTo>
                  <a:cubicBezTo>
                    <a:pt x="808" y="918"/>
                    <a:pt x="805" y="927"/>
                    <a:pt x="805" y="936"/>
                  </a:cubicBezTo>
                  <a:close/>
                  <a:moveTo>
                    <a:pt x="837" y="872"/>
                  </a:moveTo>
                  <a:cubicBezTo>
                    <a:pt x="835" y="880"/>
                    <a:pt x="834" y="887"/>
                    <a:pt x="833" y="895"/>
                  </a:cubicBezTo>
                  <a:cubicBezTo>
                    <a:pt x="830" y="908"/>
                    <a:pt x="826" y="921"/>
                    <a:pt x="822" y="935"/>
                  </a:cubicBezTo>
                  <a:cubicBezTo>
                    <a:pt x="818" y="945"/>
                    <a:pt x="814" y="956"/>
                    <a:pt x="810" y="967"/>
                  </a:cubicBezTo>
                  <a:cubicBezTo>
                    <a:pt x="810" y="966"/>
                    <a:pt x="810" y="966"/>
                    <a:pt x="810" y="965"/>
                  </a:cubicBezTo>
                  <a:cubicBezTo>
                    <a:pt x="811" y="958"/>
                    <a:pt x="810" y="950"/>
                    <a:pt x="810" y="942"/>
                  </a:cubicBezTo>
                  <a:cubicBezTo>
                    <a:pt x="809" y="929"/>
                    <a:pt x="814" y="917"/>
                    <a:pt x="820" y="905"/>
                  </a:cubicBezTo>
                  <a:cubicBezTo>
                    <a:pt x="825" y="895"/>
                    <a:pt x="831" y="884"/>
                    <a:pt x="837" y="872"/>
                  </a:cubicBezTo>
                  <a:close/>
                  <a:moveTo>
                    <a:pt x="829" y="856"/>
                  </a:moveTo>
                  <a:cubicBezTo>
                    <a:pt x="824" y="873"/>
                    <a:pt x="817" y="890"/>
                    <a:pt x="807" y="904"/>
                  </a:cubicBezTo>
                  <a:cubicBezTo>
                    <a:pt x="799" y="916"/>
                    <a:pt x="789" y="926"/>
                    <a:pt x="781" y="937"/>
                  </a:cubicBezTo>
                  <a:cubicBezTo>
                    <a:pt x="782" y="933"/>
                    <a:pt x="783" y="929"/>
                    <a:pt x="785" y="924"/>
                  </a:cubicBezTo>
                  <a:cubicBezTo>
                    <a:pt x="796" y="901"/>
                    <a:pt x="807" y="877"/>
                    <a:pt x="815" y="852"/>
                  </a:cubicBezTo>
                  <a:cubicBezTo>
                    <a:pt x="820" y="847"/>
                    <a:pt x="824" y="842"/>
                    <a:pt x="829" y="836"/>
                  </a:cubicBezTo>
                  <a:cubicBezTo>
                    <a:pt x="831" y="833"/>
                    <a:pt x="833" y="831"/>
                    <a:pt x="836" y="828"/>
                  </a:cubicBezTo>
                  <a:cubicBezTo>
                    <a:pt x="835" y="837"/>
                    <a:pt x="831" y="846"/>
                    <a:pt x="829" y="856"/>
                  </a:cubicBezTo>
                  <a:close/>
                  <a:moveTo>
                    <a:pt x="796" y="926"/>
                  </a:moveTo>
                  <a:cubicBezTo>
                    <a:pt x="794" y="930"/>
                    <a:pt x="791" y="934"/>
                    <a:pt x="789" y="938"/>
                  </a:cubicBezTo>
                  <a:cubicBezTo>
                    <a:pt x="781" y="950"/>
                    <a:pt x="774" y="961"/>
                    <a:pt x="767" y="972"/>
                  </a:cubicBezTo>
                  <a:cubicBezTo>
                    <a:pt x="767" y="972"/>
                    <a:pt x="767" y="972"/>
                    <a:pt x="767" y="972"/>
                  </a:cubicBezTo>
                  <a:cubicBezTo>
                    <a:pt x="767" y="972"/>
                    <a:pt x="767" y="972"/>
                    <a:pt x="767" y="972"/>
                  </a:cubicBezTo>
                  <a:cubicBezTo>
                    <a:pt x="768" y="970"/>
                    <a:pt x="769" y="967"/>
                    <a:pt x="770" y="965"/>
                  </a:cubicBezTo>
                  <a:cubicBezTo>
                    <a:pt x="774" y="955"/>
                    <a:pt x="779" y="947"/>
                    <a:pt x="786" y="939"/>
                  </a:cubicBezTo>
                  <a:cubicBezTo>
                    <a:pt x="789" y="934"/>
                    <a:pt x="793" y="930"/>
                    <a:pt x="796" y="926"/>
                  </a:cubicBezTo>
                  <a:close/>
                  <a:moveTo>
                    <a:pt x="773" y="923"/>
                  </a:moveTo>
                  <a:cubicBezTo>
                    <a:pt x="775" y="913"/>
                    <a:pt x="776" y="901"/>
                    <a:pt x="780" y="891"/>
                  </a:cubicBezTo>
                  <a:cubicBezTo>
                    <a:pt x="780" y="891"/>
                    <a:pt x="780" y="891"/>
                    <a:pt x="780" y="890"/>
                  </a:cubicBezTo>
                  <a:cubicBezTo>
                    <a:pt x="783" y="887"/>
                    <a:pt x="786" y="884"/>
                    <a:pt x="789" y="881"/>
                  </a:cubicBezTo>
                  <a:cubicBezTo>
                    <a:pt x="789" y="887"/>
                    <a:pt x="787" y="894"/>
                    <a:pt x="786" y="899"/>
                  </a:cubicBezTo>
                  <a:cubicBezTo>
                    <a:pt x="784" y="908"/>
                    <a:pt x="782" y="916"/>
                    <a:pt x="780" y="925"/>
                  </a:cubicBezTo>
                  <a:cubicBezTo>
                    <a:pt x="778" y="932"/>
                    <a:pt x="775" y="940"/>
                    <a:pt x="772" y="947"/>
                  </a:cubicBezTo>
                  <a:cubicBezTo>
                    <a:pt x="766" y="956"/>
                    <a:pt x="758" y="963"/>
                    <a:pt x="749" y="969"/>
                  </a:cubicBezTo>
                  <a:cubicBezTo>
                    <a:pt x="755" y="963"/>
                    <a:pt x="760" y="956"/>
                    <a:pt x="764" y="949"/>
                  </a:cubicBezTo>
                  <a:cubicBezTo>
                    <a:pt x="768" y="941"/>
                    <a:pt x="770" y="932"/>
                    <a:pt x="773" y="923"/>
                  </a:cubicBezTo>
                  <a:close/>
                  <a:moveTo>
                    <a:pt x="791" y="878"/>
                  </a:moveTo>
                  <a:cubicBezTo>
                    <a:pt x="796" y="873"/>
                    <a:pt x="800" y="868"/>
                    <a:pt x="804" y="864"/>
                  </a:cubicBezTo>
                  <a:cubicBezTo>
                    <a:pt x="801" y="873"/>
                    <a:pt x="797" y="884"/>
                    <a:pt x="794" y="893"/>
                  </a:cubicBezTo>
                  <a:cubicBezTo>
                    <a:pt x="793" y="895"/>
                    <a:pt x="792" y="897"/>
                    <a:pt x="791" y="898"/>
                  </a:cubicBezTo>
                  <a:cubicBezTo>
                    <a:pt x="793" y="891"/>
                    <a:pt x="794" y="884"/>
                    <a:pt x="791" y="878"/>
                  </a:cubicBezTo>
                  <a:close/>
                  <a:moveTo>
                    <a:pt x="703" y="959"/>
                  </a:moveTo>
                  <a:cubicBezTo>
                    <a:pt x="700" y="961"/>
                    <a:pt x="697" y="963"/>
                    <a:pt x="694" y="966"/>
                  </a:cubicBezTo>
                  <a:cubicBezTo>
                    <a:pt x="697" y="963"/>
                    <a:pt x="701" y="959"/>
                    <a:pt x="705" y="956"/>
                  </a:cubicBezTo>
                  <a:cubicBezTo>
                    <a:pt x="704" y="956"/>
                    <a:pt x="704" y="957"/>
                    <a:pt x="703" y="958"/>
                  </a:cubicBezTo>
                  <a:cubicBezTo>
                    <a:pt x="703" y="958"/>
                    <a:pt x="703" y="958"/>
                    <a:pt x="703" y="959"/>
                  </a:cubicBezTo>
                  <a:close/>
                  <a:moveTo>
                    <a:pt x="663" y="986"/>
                  </a:moveTo>
                  <a:cubicBezTo>
                    <a:pt x="669" y="979"/>
                    <a:pt x="681" y="975"/>
                    <a:pt x="689" y="969"/>
                  </a:cubicBezTo>
                  <a:cubicBezTo>
                    <a:pt x="688" y="970"/>
                    <a:pt x="687" y="971"/>
                    <a:pt x="686" y="972"/>
                  </a:cubicBezTo>
                  <a:cubicBezTo>
                    <a:pt x="673" y="981"/>
                    <a:pt x="660" y="989"/>
                    <a:pt x="646" y="995"/>
                  </a:cubicBezTo>
                  <a:cubicBezTo>
                    <a:pt x="649" y="993"/>
                    <a:pt x="652" y="991"/>
                    <a:pt x="655" y="990"/>
                  </a:cubicBezTo>
                  <a:cubicBezTo>
                    <a:pt x="658" y="987"/>
                    <a:pt x="661" y="985"/>
                    <a:pt x="664" y="982"/>
                  </a:cubicBezTo>
                  <a:cubicBezTo>
                    <a:pt x="663" y="983"/>
                    <a:pt x="663" y="984"/>
                    <a:pt x="662" y="985"/>
                  </a:cubicBezTo>
                  <a:cubicBezTo>
                    <a:pt x="662" y="986"/>
                    <a:pt x="662" y="986"/>
                    <a:pt x="663" y="986"/>
                  </a:cubicBezTo>
                  <a:close/>
                  <a:moveTo>
                    <a:pt x="662" y="994"/>
                  </a:moveTo>
                  <a:cubicBezTo>
                    <a:pt x="673" y="988"/>
                    <a:pt x="683" y="982"/>
                    <a:pt x="694" y="975"/>
                  </a:cubicBezTo>
                  <a:cubicBezTo>
                    <a:pt x="684" y="987"/>
                    <a:pt x="673" y="999"/>
                    <a:pt x="661" y="1009"/>
                  </a:cubicBezTo>
                  <a:cubicBezTo>
                    <a:pt x="655" y="1014"/>
                    <a:pt x="649" y="1017"/>
                    <a:pt x="643" y="1021"/>
                  </a:cubicBezTo>
                  <a:cubicBezTo>
                    <a:pt x="644" y="1020"/>
                    <a:pt x="645" y="1018"/>
                    <a:pt x="646" y="1016"/>
                  </a:cubicBezTo>
                  <a:cubicBezTo>
                    <a:pt x="652" y="1010"/>
                    <a:pt x="659" y="1002"/>
                    <a:pt x="662" y="994"/>
                  </a:cubicBezTo>
                  <a:close/>
                  <a:moveTo>
                    <a:pt x="622" y="995"/>
                  </a:moveTo>
                  <a:cubicBezTo>
                    <a:pt x="624" y="993"/>
                    <a:pt x="626" y="991"/>
                    <a:pt x="627" y="989"/>
                  </a:cubicBezTo>
                  <a:cubicBezTo>
                    <a:pt x="643" y="970"/>
                    <a:pt x="653" y="948"/>
                    <a:pt x="665" y="927"/>
                  </a:cubicBezTo>
                  <a:cubicBezTo>
                    <a:pt x="675" y="912"/>
                    <a:pt x="687" y="899"/>
                    <a:pt x="697" y="883"/>
                  </a:cubicBezTo>
                  <a:cubicBezTo>
                    <a:pt x="696" y="886"/>
                    <a:pt x="696" y="889"/>
                    <a:pt x="695" y="892"/>
                  </a:cubicBezTo>
                  <a:cubicBezTo>
                    <a:pt x="692" y="904"/>
                    <a:pt x="687" y="915"/>
                    <a:pt x="683" y="926"/>
                  </a:cubicBezTo>
                  <a:cubicBezTo>
                    <a:pt x="675" y="947"/>
                    <a:pt x="665" y="968"/>
                    <a:pt x="646" y="982"/>
                  </a:cubicBezTo>
                  <a:cubicBezTo>
                    <a:pt x="639" y="988"/>
                    <a:pt x="631" y="991"/>
                    <a:pt x="622" y="995"/>
                  </a:cubicBezTo>
                  <a:close/>
                  <a:moveTo>
                    <a:pt x="595" y="1008"/>
                  </a:moveTo>
                  <a:cubicBezTo>
                    <a:pt x="594" y="1009"/>
                    <a:pt x="593" y="1009"/>
                    <a:pt x="592" y="1009"/>
                  </a:cubicBezTo>
                  <a:cubicBezTo>
                    <a:pt x="590" y="1009"/>
                    <a:pt x="587" y="1010"/>
                    <a:pt x="585" y="1010"/>
                  </a:cubicBezTo>
                  <a:cubicBezTo>
                    <a:pt x="586" y="1009"/>
                    <a:pt x="587" y="1009"/>
                    <a:pt x="588" y="1009"/>
                  </a:cubicBezTo>
                  <a:cubicBezTo>
                    <a:pt x="590" y="1008"/>
                    <a:pt x="593" y="1008"/>
                    <a:pt x="596" y="1007"/>
                  </a:cubicBezTo>
                  <a:cubicBezTo>
                    <a:pt x="595" y="1007"/>
                    <a:pt x="595" y="1008"/>
                    <a:pt x="595" y="1008"/>
                  </a:cubicBezTo>
                  <a:close/>
                  <a:moveTo>
                    <a:pt x="565" y="1014"/>
                  </a:moveTo>
                  <a:cubicBezTo>
                    <a:pt x="574" y="1015"/>
                    <a:pt x="582" y="1016"/>
                    <a:pt x="591" y="1015"/>
                  </a:cubicBezTo>
                  <a:cubicBezTo>
                    <a:pt x="583" y="1022"/>
                    <a:pt x="578" y="1033"/>
                    <a:pt x="573" y="1039"/>
                  </a:cubicBezTo>
                  <a:cubicBezTo>
                    <a:pt x="566" y="1047"/>
                    <a:pt x="557" y="1053"/>
                    <a:pt x="548" y="1058"/>
                  </a:cubicBezTo>
                  <a:cubicBezTo>
                    <a:pt x="543" y="1061"/>
                    <a:pt x="536" y="1062"/>
                    <a:pt x="531" y="1065"/>
                  </a:cubicBezTo>
                  <a:cubicBezTo>
                    <a:pt x="536" y="1060"/>
                    <a:pt x="541" y="1055"/>
                    <a:pt x="546" y="1050"/>
                  </a:cubicBezTo>
                  <a:cubicBezTo>
                    <a:pt x="553" y="1042"/>
                    <a:pt x="567" y="1026"/>
                    <a:pt x="565" y="1014"/>
                  </a:cubicBezTo>
                  <a:close/>
                  <a:moveTo>
                    <a:pt x="598" y="1001"/>
                  </a:moveTo>
                  <a:cubicBezTo>
                    <a:pt x="590" y="1004"/>
                    <a:pt x="578" y="1007"/>
                    <a:pt x="568" y="1006"/>
                  </a:cubicBezTo>
                  <a:cubicBezTo>
                    <a:pt x="571" y="1005"/>
                    <a:pt x="573" y="1004"/>
                    <a:pt x="574" y="1004"/>
                  </a:cubicBezTo>
                  <a:cubicBezTo>
                    <a:pt x="586" y="999"/>
                    <a:pt x="594" y="994"/>
                    <a:pt x="603" y="984"/>
                  </a:cubicBezTo>
                  <a:cubicBezTo>
                    <a:pt x="614" y="972"/>
                    <a:pt x="625" y="959"/>
                    <a:pt x="634" y="946"/>
                  </a:cubicBezTo>
                  <a:cubicBezTo>
                    <a:pt x="636" y="946"/>
                    <a:pt x="638" y="945"/>
                    <a:pt x="640" y="943"/>
                  </a:cubicBezTo>
                  <a:cubicBezTo>
                    <a:pt x="638" y="946"/>
                    <a:pt x="636" y="949"/>
                    <a:pt x="633" y="952"/>
                  </a:cubicBezTo>
                  <a:cubicBezTo>
                    <a:pt x="626" y="961"/>
                    <a:pt x="622" y="971"/>
                    <a:pt x="617" y="981"/>
                  </a:cubicBezTo>
                  <a:cubicBezTo>
                    <a:pt x="612" y="989"/>
                    <a:pt x="607" y="997"/>
                    <a:pt x="598" y="1001"/>
                  </a:cubicBezTo>
                  <a:close/>
                  <a:moveTo>
                    <a:pt x="562" y="1004"/>
                  </a:moveTo>
                  <a:cubicBezTo>
                    <a:pt x="561" y="1004"/>
                    <a:pt x="561" y="1005"/>
                    <a:pt x="561" y="1005"/>
                  </a:cubicBezTo>
                  <a:cubicBezTo>
                    <a:pt x="560" y="1005"/>
                    <a:pt x="560" y="1005"/>
                    <a:pt x="560" y="1005"/>
                  </a:cubicBezTo>
                  <a:cubicBezTo>
                    <a:pt x="559" y="1004"/>
                    <a:pt x="558" y="1005"/>
                    <a:pt x="557" y="1005"/>
                  </a:cubicBezTo>
                  <a:cubicBezTo>
                    <a:pt x="556" y="1005"/>
                    <a:pt x="555" y="1005"/>
                    <a:pt x="555" y="1004"/>
                  </a:cubicBezTo>
                  <a:cubicBezTo>
                    <a:pt x="554" y="1004"/>
                    <a:pt x="554" y="1004"/>
                    <a:pt x="553" y="1004"/>
                  </a:cubicBezTo>
                  <a:cubicBezTo>
                    <a:pt x="556" y="1004"/>
                    <a:pt x="559" y="1004"/>
                    <a:pt x="562" y="1004"/>
                  </a:cubicBezTo>
                  <a:close/>
                  <a:moveTo>
                    <a:pt x="497" y="1071"/>
                  </a:moveTo>
                  <a:cubicBezTo>
                    <a:pt x="498" y="1069"/>
                    <a:pt x="499" y="1067"/>
                    <a:pt x="501" y="1065"/>
                  </a:cubicBezTo>
                  <a:cubicBezTo>
                    <a:pt x="505" y="1055"/>
                    <a:pt x="511" y="1046"/>
                    <a:pt x="516" y="1037"/>
                  </a:cubicBezTo>
                  <a:cubicBezTo>
                    <a:pt x="523" y="1025"/>
                    <a:pt x="529" y="1012"/>
                    <a:pt x="535" y="1000"/>
                  </a:cubicBezTo>
                  <a:cubicBezTo>
                    <a:pt x="537" y="1002"/>
                    <a:pt x="540" y="1004"/>
                    <a:pt x="543" y="1006"/>
                  </a:cubicBezTo>
                  <a:cubicBezTo>
                    <a:pt x="542" y="1007"/>
                    <a:pt x="541" y="1009"/>
                    <a:pt x="540" y="1010"/>
                  </a:cubicBezTo>
                  <a:cubicBezTo>
                    <a:pt x="537" y="1014"/>
                    <a:pt x="534" y="1018"/>
                    <a:pt x="532" y="1022"/>
                  </a:cubicBezTo>
                  <a:cubicBezTo>
                    <a:pt x="527" y="1030"/>
                    <a:pt x="522" y="1039"/>
                    <a:pt x="517" y="1047"/>
                  </a:cubicBezTo>
                  <a:cubicBezTo>
                    <a:pt x="512" y="1056"/>
                    <a:pt x="505" y="1063"/>
                    <a:pt x="497" y="1071"/>
                  </a:cubicBezTo>
                  <a:close/>
                  <a:moveTo>
                    <a:pt x="501" y="1083"/>
                  </a:moveTo>
                  <a:cubicBezTo>
                    <a:pt x="500" y="1083"/>
                    <a:pt x="500" y="1083"/>
                    <a:pt x="499" y="1083"/>
                  </a:cubicBezTo>
                  <a:cubicBezTo>
                    <a:pt x="497" y="1083"/>
                    <a:pt x="496" y="1083"/>
                    <a:pt x="495" y="1083"/>
                  </a:cubicBezTo>
                  <a:cubicBezTo>
                    <a:pt x="499" y="1080"/>
                    <a:pt x="502" y="1075"/>
                    <a:pt x="506" y="1071"/>
                  </a:cubicBezTo>
                  <a:cubicBezTo>
                    <a:pt x="512" y="1065"/>
                    <a:pt x="518" y="1058"/>
                    <a:pt x="523" y="1051"/>
                  </a:cubicBezTo>
                  <a:cubicBezTo>
                    <a:pt x="528" y="1042"/>
                    <a:pt x="532" y="1034"/>
                    <a:pt x="537" y="1026"/>
                  </a:cubicBezTo>
                  <a:cubicBezTo>
                    <a:pt x="540" y="1020"/>
                    <a:pt x="547" y="1015"/>
                    <a:pt x="549" y="1009"/>
                  </a:cubicBezTo>
                  <a:cubicBezTo>
                    <a:pt x="553" y="1011"/>
                    <a:pt x="558" y="1012"/>
                    <a:pt x="562" y="1013"/>
                  </a:cubicBezTo>
                  <a:cubicBezTo>
                    <a:pt x="556" y="1025"/>
                    <a:pt x="550" y="1036"/>
                    <a:pt x="541" y="1047"/>
                  </a:cubicBezTo>
                  <a:cubicBezTo>
                    <a:pt x="529" y="1060"/>
                    <a:pt x="515" y="1071"/>
                    <a:pt x="501" y="1083"/>
                  </a:cubicBezTo>
                  <a:close/>
                  <a:moveTo>
                    <a:pt x="515" y="1086"/>
                  </a:moveTo>
                  <a:cubicBezTo>
                    <a:pt x="515" y="1086"/>
                    <a:pt x="514" y="1086"/>
                    <a:pt x="514" y="1086"/>
                  </a:cubicBezTo>
                  <a:cubicBezTo>
                    <a:pt x="512" y="1086"/>
                    <a:pt x="510" y="1085"/>
                    <a:pt x="508" y="1085"/>
                  </a:cubicBezTo>
                  <a:cubicBezTo>
                    <a:pt x="514" y="1080"/>
                    <a:pt x="520" y="1075"/>
                    <a:pt x="525" y="1069"/>
                  </a:cubicBezTo>
                  <a:cubicBezTo>
                    <a:pt x="540" y="1071"/>
                    <a:pt x="557" y="1061"/>
                    <a:pt x="568" y="1053"/>
                  </a:cubicBezTo>
                  <a:cubicBezTo>
                    <a:pt x="574" y="1048"/>
                    <a:pt x="579" y="1042"/>
                    <a:pt x="584" y="1035"/>
                  </a:cubicBezTo>
                  <a:cubicBezTo>
                    <a:pt x="589" y="1028"/>
                    <a:pt x="596" y="1022"/>
                    <a:pt x="601" y="1015"/>
                  </a:cubicBezTo>
                  <a:cubicBezTo>
                    <a:pt x="606" y="1014"/>
                    <a:pt x="611" y="1013"/>
                    <a:pt x="617" y="1012"/>
                  </a:cubicBezTo>
                  <a:cubicBezTo>
                    <a:pt x="603" y="1032"/>
                    <a:pt x="586" y="1049"/>
                    <a:pt x="565" y="1061"/>
                  </a:cubicBezTo>
                  <a:cubicBezTo>
                    <a:pt x="555" y="1066"/>
                    <a:pt x="546" y="1071"/>
                    <a:pt x="536" y="1077"/>
                  </a:cubicBezTo>
                  <a:cubicBezTo>
                    <a:pt x="532" y="1080"/>
                    <a:pt x="525" y="1083"/>
                    <a:pt x="522" y="1088"/>
                  </a:cubicBezTo>
                  <a:cubicBezTo>
                    <a:pt x="520" y="1087"/>
                    <a:pt x="518" y="1087"/>
                    <a:pt x="515" y="1086"/>
                  </a:cubicBezTo>
                  <a:close/>
                  <a:moveTo>
                    <a:pt x="559" y="1085"/>
                  </a:moveTo>
                  <a:cubicBezTo>
                    <a:pt x="557" y="1084"/>
                    <a:pt x="554" y="1085"/>
                    <a:pt x="550" y="1086"/>
                  </a:cubicBezTo>
                  <a:cubicBezTo>
                    <a:pt x="542" y="1089"/>
                    <a:pt x="536" y="1089"/>
                    <a:pt x="529" y="1089"/>
                  </a:cubicBezTo>
                  <a:cubicBezTo>
                    <a:pt x="530" y="1088"/>
                    <a:pt x="530" y="1088"/>
                    <a:pt x="531" y="1087"/>
                  </a:cubicBezTo>
                  <a:cubicBezTo>
                    <a:pt x="536" y="1083"/>
                    <a:pt x="542" y="1080"/>
                    <a:pt x="548" y="1076"/>
                  </a:cubicBezTo>
                  <a:cubicBezTo>
                    <a:pt x="558" y="1071"/>
                    <a:pt x="567" y="1066"/>
                    <a:pt x="576" y="1060"/>
                  </a:cubicBezTo>
                  <a:cubicBezTo>
                    <a:pt x="593" y="1049"/>
                    <a:pt x="612" y="1032"/>
                    <a:pt x="620" y="1012"/>
                  </a:cubicBezTo>
                  <a:cubicBezTo>
                    <a:pt x="620" y="1012"/>
                    <a:pt x="620" y="1011"/>
                    <a:pt x="620" y="1011"/>
                  </a:cubicBezTo>
                  <a:cubicBezTo>
                    <a:pt x="631" y="1008"/>
                    <a:pt x="642" y="1004"/>
                    <a:pt x="653" y="998"/>
                  </a:cubicBezTo>
                  <a:cubicBezTo>
                    <a:pt x="649" y="1004"/>
                    <a:pt x="645" y="1009"/>
                    <a:pt x="640" y="1014"/>
                  </a:cubicBezTo>
                  <a:cubicBezTo>
                    <a:pt x="635" y="1019"/>
                    <a:pt x="629" y="1024"/>
                    <a:pt x="624" y="1029"/>
                  </a:cubicBezTo>
                  <a:cubicBezTo>
                    <a:pt x="619" y="1034"/>
                    <a:pt x="613" y="1039"/>
                    <a:pt x="607" y="1043"/>
                  </a:cubicBezTo>
                  <a:cubicBezTo>
                    <a:pt x="604" y="1044"/>
                    <a:pt x="602" y="1046"/>
                    <a:pt x="599" y="1047"/>
                  </a:cubicBezTo>
                  <a:cubicBezTo>
                    <a:pt x="599" y="1046"/>
                    <a:pt x="599" y="1046"/>
                    <a:pt x="598" y="1047"/>
                  </a:cubicBezTo>
                  <a:cubicBezTo>
                    <a:pt x="598" y="1047"/>
                    <a:pt x="597" y="1047"/>
                    <a:pt x="596" y="1048"/>
                  </a:cubicBezTo>
                  <a:cubicBezTo>
                    <a:pt x="595" y="1048"/>
                    <a:pt x="593" y="1049"/>
                    <a:pt x="591" y="1050"/>
                  </a:cubicBezTo>
                  <a:cubicBezTo>
                    <a:pt x="591" y="1050"/>
                    <a:pt x="591" y="1050"/>
                    <a:pt x="591" y="1050"/>
                  </a:cubicBezTo>
                  <a:cubicBezTo>
                    <a:pt x="590" y="1050"/>
                    <a:pt x="590" y="1050"/>
                    <a:pt x="590" y="1050"/>
                  </a:cubicBezTo>
                  <a:cubicBezTo>
                    <a:pt x="590" y="1050"/>
                    <a:pt x="590" y="1051"/>
                    <a:pt x="590" y="1051"/>
                  </a:cubicBezTo>
                  <a:cubicBezTo>
                    <a:pt x="590" y="1050"/>
                    <a:pt x="591" y="1050"/>
                    <a:pt x="591" y="1050"/>
                  </a:cubicBezTo>
                  <a:cubicBezTo>
                    <a:pt x="591" y="1051"/>
                    <a:pt x="591" y="1051"/>
                    <a:pt x="591" y="1051"/>
                  </a:cubicBezTo>
                  <a:cubicBezTo>
                    <a:pt x="583" y="1056"/>
                    <a:pt x="577" y="1064"/>
                    <a:pt x="571" y="1071"/>
                  </a:cubicBezTo>
                  <a:cubicBezTo>
                    <a:pt x="570" y="1072"/>
                    <a:pt x="560" y="1082"/>
                    <a:pt x="559" y="1085"/>
                  </a:cubicBezTo>
                  <a:close/>
                  <a:moveTo>
                    <a:pt x="575" y="1086"/>
                  </a:moveTo>
                  <a:cubicBezTo>
                    <a:pt x="574" y="1086"/>
                    <a:pt x="574" y="1087"/>
                    <a:pt x="574" y="1087"/>
                  </a:cubicBezTo>
                  <a:cubicBezTo>
                    <a:pt x="570" y="1087"/>
                    <a:pt x="567" y="1086"/>
                    <a:pt x="563" y="1085"/>
                  </a:cubicBezTo>
                  <a:cubicBezTo>
                    <a:pt x="568" y="1083"/>
                    <a:pt x="571" y="1078"/>
                    <a:pt x="574" y="1075"/>
                  </a:cubicBezTo>
                  <a:cubicBezTo>
                    <a:pt x="578" y="1070"/>
                    <a:pt x="582" y="1065"/>
                    <a:pt x="587" y="1061"/>
                  </a:cubicBezTo>
                  <a:cubicBezTo>
                    <a:pt x="590" y="1058"/>
                    <a:pt x="594" y="1056"/>
                    <a:pt x="597" y="1053"/>
                  </a:cubicBezTo>
                  <a:cubicBezTo>
                    <a:pt x="606" y="1050"/>
                    <a:pt x="621" y="1038"/>
                    <a:pt x="624" y="1036"/>
                  </a:cubicBezTo>
                  <a:cubicBezTo>
                    <a:pt x="629" y="1032"/>
                    <a:pt x="634" y="1027"/>
                    <a:pt x="638" y="1023"/>
                  </a:cubicBezTo>
                  <a:cubicBezTo>
                    <a:pt x="637" y="1025"/>
                    <a:pt x="635" y="1027"/>
                    <a:pt x="633" y="1029"/>
                  </a:cubicBezTo>
                  <a:cubicBezTo>
                    <a:pt x="629" y="1033"/>
                    <a:pt x="626" y="1037"/>
                    <a:pt x="622" y="1040"/>
                  </a:cubicBezTo>
                  <a:cubicBezTo>
                    <a:pt x="619" y="1044"/>
                    <a:pt x="616" y="1047"/>
                    <a:pt x="613" y="1050"/>
                  </a:cubicBezTo>
                  <a:cubicBezTo>
                    <a:pt x="612" y="1052"/>
                    <a:pt x="611" y="1053"/>
                    <a:pt x="610" y="1054"/>
                  </a:cubicBezTo>
                  <a:cubicBezTo>
                    <a:pt x="609" y="1055"/>
                    <a:pt x="609" y="1055"/>
                    <a:pt x="609" y="1055"/>
                  </a:cubicBezTo>
                  <a:cubicBezTo>
                    <a:pt x="609" y="1055"/>
                    <a:pt x="609" y="1055"/>
                    <a:pt x="609" y="1055"/>
                  </a:cubicBezTo>
                  <a:cubicBezTo>
                    <a:pt x="599" y="1067"/>
                    <a:pt x="589" y="1080"/>
                    <a:pt x="575" y="1086"/>
                  </a:cubicBezTo>
                  <a:close/>
                  <a:moveTo>
                    <a:pt x="593" y="1087"/>
                  </a:moveTo>
                  <a:cubicBezTo>
                    <a:pt x="589" y="1087"/>
                    <a:pt x="586" y="1087"/>
                    <a:pt x="583" y="1087"/>
                  </a:cubicBezTo>
                  <a:cubicBezTo>
                    <a:pt x="596" y="1080"/>
                    <a:pt x="606" y="1066"/>
                    <a:pt x="615" y="1055"/>
                  </a:cubicBezTo>
                  <a:cubicBezTo>
                    <a:pt x="617" y="1053"/>
                    <a:pt x="619" y="1050"/>
                    <a:pt x="622" y="1048"/>
                  </a:cubicBezTo>
                  <a:cubicBezTo>
                    <a:pt x="625" y="1044"/>
                    <a:pt x="629" y="1041"/>
                    <a:pt x="632" y="1037"/>
                  </a:cubicBezTo>
                  <a:cubicBezTo>
                    <a:pt x="641" y="1028"/>
                    <a:pt x="653" y="1021"/>
                    <a:pt x="663" y="1014"/>
                  </a:cubicBezTo>
                  <a:cubicBezTo>
                    <a:pt x="663" y="1014"/>
                    <a:pt x="663" y="1014"/>
                    <a:pt x="662" y="1015"/>
                  </a:cubicBezTo>
                  <a:cubicBezTo>
                    <a:pt x="655" y="1025"/>
                    <a:pt x="648" y="1036"/>
                    <a:pt x="639" y="1046"/>
                  </a:cubicBezTo>
                  <a:cubicBezTo>
                    <a:pt x="626" y="1061"/>
                    <a:pt x="604" y="1069"/>
                    <a:pt x="593" y="1087"/>
                  </a:cubicBezTo>
                  <a:close/>
                  <a:moveTo>
                    <a:pt x="625" y="1083"/>
                  </a:moveTo>
                  <a:cubicBezTo>
                    <a:pt x="617" y="1084"/>
                    <a:pt x="608" y="1085"/>
                    <a:pt x="600" y="1086"/>
                  </a:cubicBezTo>
                  <a:cubicBezTo>
                    <a:pt x="613" y="1073"/>
                    <a:pt x="629" y="1065"/>
                    <a:pt x="641" y="1051"/>
                  </a:cubicBezTo>
                  <a:cubicBezTo>
                    <a:pt x="650" y="1042"/>
                    <a:pt x="657" y="1031"/>
                    <a:pt x="664" y="1021"/>
                  </a:cubicBezTo>
                  <a:cubicBezTo>
                    <a:pt x="669" y="1013"/>
                    <a:pt x="674" y="1006"/>
                    <a:pt x="679" y="999"/>
                  </a:cubicBezTo>
                  <a:cubicBezTo>
                    <a:pt x="689" y="990"/>
                    <a:pt x="697" y="979"/>
                    <a:pt x="705" y="967"/>
                  </a:cubicBezTo>
                  <a:cubicBezTo>
                    <a:pt x="714" y="961"/>
                    <a:pt x="722" y="953"/>
                    <a:pt x="729" y="945"/>
                  </a:cubicBezTo>
                  <a:cubicBezTo>
                    <a:pt x="733" y="941"/>
                    <a:pt x="738" y="937"/>
                    <a:pt x="742" y="932"/>
                  </a:cubicBezTo>
                  <a:cubicBezTo>
                    <a:pt x="742" y="933"/>
                    <a:pt x="742" y="933"/>
                    <a:pt x="742" y="934"/>
                  </a:cubicBezTo>
                  <a:cubicBezTo>
                    <a:pt x="740" y="936"/>
                    <a:pt x="739" y="939"/>
                    <a:pt x="737" y="941"/>
                  </a:cubicBezTo>
                  <a:cubicBezTo>
                    <a:pt x="732" y="950"/>
                    <a:pt x="727" y="957"/>
                    <a:pt x="721" y="965"/>
                  </a:cubicBezTo>
                  <a:cubicBezTo>
                    <a:pt x="709" y="979"/>
                    <a:pt x="694" y="987"/>
                    <a:pt x="682" y="1000"/>
                  </a:cubicBezTo>
                  <a:cubicBezTo>
                    <a:pt x="669" y="1013"/>
                    <a:pt x="660" y="1028"/>
                    <a:pt x="650" y="1043"/>
                  </a:cubicBezTo>
                  <a:cubicBezTo>
                    <a:pt x="642" y="1057"/>
                    <a:pt x="634" y="1070"/>
                    <a:pt x="625" y="1083"/>
                  </a:cubicBezTo>
                  <a:close/>
                  <a:moveTo>
                    <a:pt x="655" y="1043"/>
                  </a:moveTo>
                  <a:cubicBezTo>
                    <a:pt x="664" y="1029"/>
                    <a:pt x="673" y="1014"/>
                    <a:pt x="684" y="1002"/>
                  </a:cubicBezTo>
                  <a:cubicBezTo>
                    <a:pt x="690" y="996"/>
                    <a:pt x="697" y="992"/>
                    <a:pt x="704" y="987"/>
                  </a:cubicBezTo>
                  <a:cubicBezTo>
                    <a:pt x="709" y="983"/>
                    <a:pt x="714" y="979"/>
                    <a:pt x="719" y="974"/>
                  </a:cubicBezTo>
                  <a:cubicBezTo>
                    <a:pt x="711" y="984"/>
                    <a:pt x="703" y="994"/>
                    <a:pt x="694" y="1004"/>
                  </a:cubicBezTo>
                  <a:cubicBezTo>
                    <a:pt x="682" y="1016"/>
                    <a:pt x="669" y="1026"/>
                    <a:pt x="658" y="1040"/>
                  </a:cubicBezTo>
                  <a:cubicBezTo>
                    <a:pt x="657" y="1041"/>
                    <a:pt x="656" y="1042"/>
                    <a:pt x="655" y="1043"/>
                  </a:cubicBezTo>
                  <a:close/>
                  <a:moveTo>
                    <a:pt x="638" y="1082"/>
                  </a:moveTo>
                  <a:cubicBezTo>
                    <a:pt x="646" y="1069"/>
                    <a:pt x="654" y="1055"/>
                    <a:pt x="663" y="1043"/>
                  </a:cubicBezTo>
                  <a:cubicBezTo>
                    <a:pt x="674" y="1028"/>
                    <a:pt x="690" y="1016"/>
                    <a:pt x="703" y="1003"/>
                  </a:cubicBezTo>
                  <a:cubicBezTo>
                    <a:pt x="715" y="990"/>
                    <a:pt x="725" y="975"/>
                    <a:pt x="734" y="959"/>
                  </a:cubicBezTo>
                  <a:cubicBezTo>
                    <a:pt x="743" y="945"/>
                    <a:pt x="751" y="930"/>
                    <a:pt x="758" y="914"/>
                  </a:cubicBezTo>
                  <a:cubicBezTo>
                    <a:pt x="763" y="909"/>
                    <a:pt x="768" y="903"/>
                    <a:pt x="773" y="898"/>
                  </a:cubicBezTo>
                  <a:cubicBezTo>
                    <a:pt x="771" y="902"/>
                    <a:pt x="771" y="907"/>
                    <a:pt x="770" y="912"/>
                  </a:cubicBezTo>
                  <a:cubicBezTo>
                    <a:pt x="767" y="924"/>
                    <a:pt x="764" y="936"/>
                    <a:pt x="759" y="947"/>
                  </a:cubicBezTo>
                  <a:cubicBezTo>
                    <a:pt x="753" y="958"/>
                    <a:pt x="743" y="968"/>
                    <a:pt x="735" y="977"/>
                  </a:cubicBezTo>
                  <a:cubicBezTo>
                    <a:pt x="726" y="987"/>
                    <a:pt x="717" y="998"/>
                    <a:pt x="710" y="1008"/>
                  </a:cubicBezTo>
                  <a:cubicBezTo>
                    <a:pt x="697" y="1027"/>
                    <a:pt x="685" y="1049"/>
                    <a:pt x="666" y="1062"/>
                  </a:cubicBezTo>
                  <a:cubicBezTo>
                    <a:pt x="661" y="1066"/>
                    <a:pt x="646" y="1073"/>
                    <a:pt x="647" y="1082"/>
                  </a:cubicBezTo>
                  <a:cubicBezTo>
                    <a:pt x="644" y="1082"/>
                    <a:pt x="641" y="1082"/>
                    <a:pt x="638" y="1082"/>
                  </a:cubicBezTo>
                  <a:close/>
                  <a:moveTo>
                    <a:pt x="653" y="1082"/>
                  </a:moveTo>
                  <a:cubicBezTo>
                    <a:pt x="655" y="1076"/>
                    <a:pt x="661" y="1072"/>
                    <a:pt x="666" y="1069"/>
                  </a:cubicBezTo>
                  <a:cubicBezTo>
                    <a:pt x="673" y="1064"/>
                    <a:pt x="679" y="1059"/>
                    <a:pt x="684" y="1053"/>
                  </a:cubicBezTo>
                  <a:cubicBezTo>
                    <a:pt x="700" y="1037"/>
                    <a:pt x="710" y="1016"/>
                    <a:pt x="723" y="999"/>
                  </a:cubicBezTo>
                  <a:cubicBezTo>
                    <a:pt x="723" y="999"/>
                    <a:pt x="723" y="999"/>
                    <a:pt x="723" y="999"/>
                  </a:cubicBezTo>
                  <a:cubicBezTo>
                    <a:pt x="734" y="991"/>
                    <a:pt x="743" y="979"/>
                    <a:pt x="754" y="971"/>
                  </a:cubicBezTo>
                  <a:cubicBezTo>
                    <a:pt x="757" y="969"/>
                    <a:pt x="761" y="967"/>
                    <a:pt x="764" y="964"/>
                  </a:cubicBezTo>
                  <a:cubicBezTo>
                    <a:pt x="760" y="971"/>
                    <a:pt x="756" y="977"/>
                    <a:pt x="752" y="983"/>
                  </a:cubicBezTo>
                  <a:cubicBezTo>
                    <a:pt x="739" y="1000"/>
                    <a:pt x="722" y="1015"/>
                    <a:pt x="709" y="1033"/>
                  </a:cubicBezTo>
                  <a:cubicBezTo>
                    <a:pt x="702" y="1045"/>
                    <a:pt x="695" y="1062"/>
                    <a:pt x="694" y="1075"/>
                  </a:cubicBezTo>
                  <a:cubicBezTo>
                    <a:pt x="694" y="1076"/>
                    <a:pt x="694" y="1076"/>
                    <a:pt x="694" y="1077"/>
                  </a:cubicBezTo>
                  <a:cubicBezTo>
                    <a:pt x="680" y="1080"/>
                    <a:pt x="666" y="1081"/>
                    <a:pt x="653" y="1082"/>
                  </a:cubicBezTo>
                  <a:close/>
                  <a:moveTo>
                    <a:pt x="700" y="1076"/>
                  </a:moveTo>
                  <a:cubicBezTo>
                    <a:pt x="701" y="1055"/>
                    <a:pt x="713" y="1036"/>
                    <a:pt x="726" y="1021"/>
                  </a:cubicBezTo>
                  <a:cubicBezTo>
                    <a:pt x="730" y="1015"/>
                    <a:pt x="735" y="1010"/>
                    <a:pt x="740" y="1004"/>
                  </a:cubicBezTo>
                  <a:cubicBezTo>
                    <a:pt x="737" y="1012"/>
                    <a:pt x="735" y="1021"/>
                    <a:pt x="732" y="1029"/>
                  </a:cubicBezTo>
                  <a:cubicBezTo>
                    <a:pt x="730" y="1037"/>
                    <a:pt x="727" y="1045"/>
                    <a:pt x="723" y="1052"/>
                  </a:cubicBezTo>
                  <a:cubicBezTo>
                    <a:pt x="720" y="1058"/>
                    <a:pt x="716" y="1064"/>
                    <a:pt x="714" y="1071"/>
                  </a:cubicBezTo>
                  <a:cubicBezTo>
                    <a:pt x="714" y="1071"/>
                    <a:pt x="714" y="1071"/>
                    <a:pt x="714" y="1071"/>
                  </a:cubicBezTo>
                  <a:cubicBezTo>
                    <a:pt x="710" y="1073"/>
                    <a:pt x="705" y="1074"/>
                    <a:pt x="700" y="1076"/>
                  </a:cubicBezTo>
                  <a:close/>
                  <a:moveTo>
                    <a:pt x="741" y="1054"/>
                  </a:moveTo>
                  <a:cubicBezTo>
                    <a:pt x="735" y="1060"/>
                    <a:pt x="728" y="1065"/>
                    <a:pt x="720" y="1069"/>
                  </a:cubicBezTo>
                  <a:cubicBezTo>
                    <a:pt x="727" y="1059"/>
                    <a:pt x="733" y="1046"/>
                    <a:pt x="736" y="1035"/>
                  </a:cubicBezTo>
                  <a:cubicBezTo>
                    <a:pt x="740" y="1021"/>
                    <a:pt x="745" y="1008"/>
                    <a:pt x="749" y="994"/>
                  </a:cubicBezTo>
                  <a:cubicBezTo>
                    <a:pt x="753" y="989"/>
                    <a:pt x="757" y="984"/>
                    <a:pt x="761" y="979"/>
                  </a:cubicBezTo>
                  <a:cubicBezTo>
                    <a:pt x="761" y="980"/>
                    <a:pt x="760" y="981"/>
                    <a:pt x="760" y="982"/>
                  </a:cubicBezTo>
                  <a:cubicBezTo>
                    <a:pt x="760" y="982"/>
                    <a:pt x="760" y="983"/>
                    <a:pt x="761" y="983"/>
                  </a:cubicBezTo>
                  <a:cubicBezTo>
                    <a:pt x="761" y="983"/>
                    <a:pt x="761" y="983"/>
                    <a:pt x="761" y="984"/>
                  </a:cubicBezTo>
                  <a:cubicBezTo>
                    <a:pt x="760" y="985"/>
                    <a:pt x="760" y="986"/>
                    <a:pt x="760" y="987"/>
                  </a:cubicBezTo>
                  <a:cubicBezTo>
                    <a:pt x="752" y="1007"/>
                    <a:pt x="750" y="1030"/>
                    <a:pt x="745" y="1050"/>
                  </a:cubicBezTo>
                  <a:cubicBezTo>
                    <a:pt x="743" y="1051"/>
                    <a:pt x="742" y="1053"/>
                    <a:pt x="741" y="1054"/>
                  </a:cubicBezTo>
                  <a:close/>
                  <a:moveTo>
                    <a:pt x="754" y="1040"/>
                  </a:moveTo>
                  <a:cubicBezTo>
                    <a:pt x="759" y="1019"/>
                    <a:pt x="760" y="997"/>
                    <a:pt x="771" y="977"/>
                  </a:cubicBezTo>
                  <a:cubicBezTo>
                    <a:pt x="772" y="974"/>
                    <a:pt x="775" y="970"/>
                    <a:pt x="777" y="967"/>
                  </a:cubicBezTo>
                  <a:cubicBezTo>
                    <a:pt x="774" y="977"/>
                    <a:pt x="773" y="988"/>
                    <a:pt x="772" y="997"/>
                  </a:cubicBezTo>
                  <a:cubicBezTo>
                    <a:pt x="771" y="1007"/>
                    <a:pt x="769" y="1016"/>
                    <a:pt x="766" y="1025"/>
                  </a:cubicBezTo>
                  <a:cubicBezTo>
                    <a:pt x="765" y="1027"/>
                    <a:pt x="765" y="1030"/>
                    <a:pt x="767" y="1031"/>
                  </a:cubicBezTo>
                  <a:cubicBezTo>
                    <a:pt x="762" y="1033"/>
                    <a:pt x="757" y="1036"/>
                    <a:pt x="754" y="1040"/>
                  </a:cubicBezTo>
                  <a:close/>
                  <a:moveTo>
                    <a:pt x="774" y="1030"/>
                  </a:moveTo>
                  <a:cubicBezTo>
                    <a:pt x="772" y="1030"/>
                    <a:pt x="771" y="1030"/>
                    <a:pt x="769" y="1031"/>
                  </a:cubicBezTo>
                  <a:cubicBezTo>
                    <a:pt x="769" y="1030"/>
                    <a:pt x="769" y="1030"/>
                    <a:pt x="769" y="1030"/>
                  </a:cubicBezTo>
                  <a:cubicBezTo>
                    <a:pt x="769" y="1028"/>
                    <a:pt x="773" y="1021"/>
                    <a:pt x="773" y="1019"/>
                  </a:cubicBezTo>
                  <a:cubicBezTo>
                    <a:pt x="776" y="1012"/>
                    <a:pt x="776" y="1005"/>
                    <a:pt x="777" y="998"/>
                  </a:cubicBezTo>
                  <a:cubicBezTo>
                    <a:pt x="778" y="987"/>
                    <a:pt x="779" y="977"/>
                    <a:pt x="782" y="966"/>
                  </a:cubicBezTo>
                  <a:cubicBezTo>
                    <a:pt x="783" y="961"/>
                    <a:pt x="785" y="956"/>
                    <a:pt x="788" y="951"/>
                  </a:cubicBezTo>
                  <a:cubicBezTo>
                    <a:pt x="787" y="959"/>
                    <a:pt x="790" y="968"/>
                    <a:pt x="792" y="977"/>
                  </a:cubicBezTo>
                  <a:cubicBezTo>
                    <a:pt x="794" y="986"/>
                    <a:pt x="795" y="995"/>
                    <a:pt x="795" y="1004"/>
                  </a:cubicBezTo>
                  <a:cubicBezTo>
                    <a:pt x="795" y="1013"/>
                    <a:pt x="792" y="1021"/>
                    <a:pt x="790" y="1029"/>
                  </a:cubicBezTo>
                  <a:cubicBezTo>
                    <a:pt x="785" y="1030"/>
                    <a:pt x="780" y="1030"/>
                    <a:pt x="774" y="1030"/>
                  </a:cubicBezTo>
                  <a:close/>
                  <a:moveTo>
                    <a:pt x="798" y="1028"/>
                  </a:moveTo>
                  <a:cubicBezTo>
                    <a:pt x="800" y="1020"/>
                    <a:pt x="802" y="1011"/>
                    <a:pt x="804" y="1003"/>
                  </a:cubicBezTo>
                  <a:cubicBezTo>
                    <a:pt x="804" y="1003"/>
                    <a:pt x="805" y="1003"/>
                    <a:pt x="805" y="1002"/>
                  </a:cubicBezTo>
                  <a:cubicBezTo>
                    <a:pt x="810" y="992"/>
                    <a:pt x="812" y="980"/>
                    <a:pt x="815" y="969"/>
                  </a:cubicBezTo>
                  <a:cubicBezTo>
                    <a:pt x="819" y="957"/>
                    <a:pt x="823" y="945"/>
                    <a:pt x="827" y="933"/>
                  </a:cubicBezTo>
                  <a:cubicBezTo>
                    <a:pt x="834" y="912"/>
                    <a:pt x="843" y="887"/>
                    <a:pt x="840" y="865"/>
                  </a:cubicBezTo>
                  <a:cubicBezTo>
                    <a:pt x="849" y="846"/>
                    <a:pt x="855" y="825"/>
                    <a:pt x="850" y="806"/>
                  </a:cubicBezTo>
                  <a:cubicBezTo>
                    <a:pt x="852" y="803"/>
                    <a:pt x="854" y="800"/>
                    <a:pt x="856" y="797"/>
                  </a:cubicBezTo>
                  <a:cubicBezTo>
                    <a:pt x="857" y="803"/>
                    <a:pt x="859" y="809"/>
                    <a:pt x="861" y="812"/>
                  </a:cubicBezTo>
                  <a:cubicBezTo>
                    <a:pt x="864" y="820"/>
                    <a:pt x="865" y="828"/>
                    <a:pt x="865" y="836"/>
                  </a:cubicBezTo>
                  <a:cubicBezTo>
                    <a:pt x="860" y="849"/>
                    <a:pt x="858" y="862"/>
                    <a:pt x="854" y="875"/>
                  </a:cubicBezTo>
                  <a:cubicBezTo>
                    <a:pt x="849" y="892"/>
                    <a:pt x="843" y="908"/>
                    <a:pt x="838" y="925"/>
                  </a:cubicBezTo>
                  <a:cubicBezTo>
                    <a:pt x="833" y="940"/>
                    <a:pt x="830" y="955"/>
                    <a:pt x="827" y="971"/>
                  </a:cubicBezTo>
                  <a:cubicBezTo>
                    <a:pt x="826" y="977"/>
                    <a:pt x="825" y="984"/>
                    <a:pt x="825" y="990"/>
                  </a:cubicBezTo>
                  <a:cubicBezTo>
                    <a:pt x="825" y="999"/>
                    <a:pt x="827" y="1007"/>
                    <a:pt x="825" y="1016"/>
                  </a:cubicBezTo>
                  <a:cubicBezTo>
                    <a:pt x="825" y="1016"/>
                    <a:pt x="825" y="1016"/>
                    <a:pt x="825" y="1017"/>
                  </a:cubicBezTo>
                  <a:cubicBezTo>
                    <a:pt x="816" y="1023"/>
                    <a:pt x="807" y="1026"/>
                    <a:pt x="798" y="1028"/>
                  </a:cubicBezTo>
                  <a:close/>
                  <a:moveTo>
                    <a:pt x="873" y="810"/>
                  </a:moveTo>
                  <a:cubicBezTo>
                    <a:pt x="876" y="823"/>
                    <a:pt x="874" y="839"/>
                    <a:pt x="873" y="852"/>
                  </a:cubicBezTo>
                  <a:cubicBezTo>
                    <a:pt x="870" y="877"/>
                    <a:pt x="863" y="901"/>
                    <a:pt x="859" y="926"/>
                  </a:cubicBezTo>
                  <a:cubicBezTo>
                    <a:pt x="859" y="926"/>
                    <a:pt x="859" y="927"/>
                    <a:pt x="860" y="927"/>
                  </a:cubicBezTo>
                  <a:cubicBezTo>
                    <a:pt x="860" y="927"/>
                    <a:pt x="859" y="927"/>
                    <a:pt x="859" y="928"/>
                  </a:cubicBezTo>
                  <a:cubicBezTo>
                    <a:pt x="858" y="903"/>
                    <a:pt x="864" y="879"/>
                    <a:pt x="868" y="855"/>
                  </a:cubicBezTo>
                  <a:cubicBezTo>
                    <a:pt x="870" y="842"/>
                    <a:pt x="871" y="830"/>
                    <a:pt x="868" y="818"/>
                  </a:cubicBezTo>
                  <a:cubicBezTo>
                    <a:pt x="867" y="809"/>
                    <a:pt x="859" y="800"/>
                    <a:pt x="860" y="791"/>
                  </a:cubicBezTo>
                  <a:cubicBezTo>
                    <a:pt x="860" y="791"/>
                    <a:pt x="860" y="791"/>
                    <a:pt x="860" y="791"/>
                  </a:cubicBezTo>
                  <a:cubicBezTo>
                    <a:pt x="861" y="788"/>
                    <a:pt x="863" y="785"/>
                    <a:pt x="865" y="782"/>
                  </a:cubicBezTo>
                  <a:cubicBezTo>
                    <a:pt x="866" y="792"/>
                    <a:pt x="871" y="801"/>
                    <a:pt x="873" y="810"/>
                  </a:cubicBezTo>
                  <a:close/>
                  <a:moveTo>
                    <a:pt x="866" y="779"/>
                  </a:moveTo>
                  <a:cubicBezTo>
                    <a:pt x="867" y="779"/>
                    <a:pt x="867" y="778"/>
                    <a:pt x="867" y="778"/>
                  </a:cubicBezTo>
                  <a:cubicBezTo>
                    <a:pt x="868" y="777"/>
                    <a:pt x="868" y="776"/>
                    <a:pt x="869" y="775"/>
                  </a:cubicBezTo>
                  <a:cubicBezTo>
                    <a:pt x="873" y="783"/>
                    <a:pt x="877" y="792"/>
                    <a:pt x="881" y="801"/>
                  </a:cubicBezTo>
                  <a:cubicBezTo>
                    <a:pt x="885" y="813"/>
                    <a:pt x="887" y="826"/>
                    <a:pt x="886" y="839"/>
                  </a:cubicBezTo>
                  <a:cubicBezTo>
                    <a:pt x="886" y="852"/>
                    <a:pt x="883" y="865"/>
                    <a:pt x="880" y="878"/>
                  </a:cubicBezTo>
                  <a:cubicBezTo>
                    <a:pt x="877" y="890"/>
                    <a:pt x="874" y="902"/>
                    <a:pt x="870" y="913"/>
                  </a:cubicBezTo>
                  <a:cubicBezTo>
                    <a:pt x="869" y="916"/>
                    <a:pt x="867" y="919"/>
                    <a:pt x="865" y="921"/>
                  </a:cubicBezTo>
                  <a:cubicBezTo>
                    <a:pt x="868" y="913"/>
                    <a:pt x="868" y="903"/>
                    <a:pt x="870" y="894"/>
                  </a:cubicBezTo>
                  <a:cubicBezTo>
                    <a:pt x="873" y="880"/>
                    <a:pt x="876" y="867"/>
                    <a:pt x="878" y="852"/>
                  </a:cubicBezTo>
                  <a:cubicBezTo>
                    <a:pt x="879" y="839"/>
                    <a:pt x="880" y="826"/>
                    <a:pt x="878" y="813"/>
                  </a:cubicBezTo>
                  <a:cubicBezTo>
                    <a:pt x="877" y="801"/>
                    <a:pt x="871" y="790"/>
                    <a:pt x="866" y="779"/>
                  </a:cubicBezTo>
                  <a:close/>
                  <a:moveTo>
                    <a:pt x="869" y="976"/>
                  </a:moveTo>
                  <a:cubicBezTo>
                    <a:pt x="865" y="981"/>
                    <a:pt x="860" y="985"/>
                    <a:pt x="855" y="990"/>
                  </a:cubicBezTo>
                  <a:cubicBezTo>
                    <a:pt x="847" y="997"/>
                    <a:pt x="839" y="1005"/>
                    <a:pt x="831" y="1011"/>
                  </a:cubicBezTo>
                  <a:cubicBezTo>
                    <a:pt x="833" y="1001"/>
                    <a:pt x="831" y="989"/>
                    <a:pt x="832" y="979"/>
                  </a:cubicBezTo>
                  <a:cubicBezTo>
                    <a:pt x="834" y="961"/>
                    <a:pt x="838" y="944"/>
                    <a:pt x="843" y="927"/>
                  </a:cubicBezTo>
                  <a:cubicBezTo>
                    <a:pt x="848" y="911"/>
                    <a:pt x="853" y="895"/>
                    <a:pt x="858" y="880"/>
                  </a:cubicBezTo>
                  <a:cubicBezTo>
                    <a:pt x="856" y="888"/>
                    <a:pt x="855" y="897"/>
                    <a:pt x="854" y="906"/>
                  </a:cubicBezTo>
                  <a:cubicBezTo>
                    <a:pt x="853" y="913"/>
                    <a:pt x="852" y="925"/>
                    <a:pt x="853" y="934"/>
                  </a:cubicBezTo>
                  <a:cubicBezTo>
                    <a:pt x="853" y="936"/>
                    <a:pt x="852" y="937"/>
                    <a:pt x="851" y="938"/>
                  </a:cubicBezTo>
                  <a:cubicBezTo>
                    <a:pt x="847" y="947"/>
                    <a:pt x="848" y="956"/>
                    <a:pt x="853" y="964"/>
                  </a:cubicBezTo>
                  <a:cubicBezTo>
                    <a:pt x="856" y="969"/>
                    <a:pt x="861" y="973"/>
                    <a:pt x="867" y="972"/>
                  </a:cubicBezTo>
                  <a:cubicBezTo>
                    <a:pt x="870" y="972"/>
                    <a:pt x="872" y="971"/>
                    <a:pt x="874" y="970"/>
                  </a:cubicBezTo>
                  <a:cubicBezTo>
                    <a:pt x="872" y="972"/>
                    <a:pt x="871" y="974"/>
                    <a:pt x="869" y="976"/>
                  </a:cubicBezTo>
                  <a:close/>
                  <a:moveTo>
                    <a:pt x="1234" y="1034"/>
                  </a:moveTo>
                  <a:cubicBezTo>
                    <a:pt x="1219" y="1031"/>
                    <a:pt x="1203" y="1025"/>
                    <a:pt x="1188" y="1019"/>
                  </a:cubicBezTo>
                  <a:cubicBezTo>
                    <a:pt x="1173" y="1014"/>
                    <a:pt x="1158" y="1009"/>
                    <a:pt x="1142" y="1006"/>
                  </a:cubicBezTo>
                  <a:cubicBezTo>
                    <a:pt x="1136" y="1005"/>
                    <a:pt x="1128" y="1004"/>
                    <a:pt x="1120" y="1004"/>
                  </a:cubicBezTo>
                  <a:cubicBezTo>
                    <a:pt x="1160" y="993"/>
                    <a:pt x="1202" y="985"/>
                    <a:pt x="1237" y="1011"/>
                  </a:cubicBezTo>
                  <a:cubicBezTo>
                    <a:pt x="1247" y="1018"/>
                    <a:pt x="1252" y="1030"/>
                    <a:pt x="1260" y="1039"/>
                  </a:cubicBezTo>
                  <a:cubicBezTo>
                    <a:pt x="1260" y="1039"/>
                    <a:pt x="1260" y="1039"/>
                    <a:pt x="1260" y="1039"/>
                  </a:cubicBezTo>
                  <a:cubicBezTo>
                    <a:pt x="1251" y="1038"/>
                    <a:pt x="1243" y="1036"/>
                    <a:pt x="1234" y="1034"/>
                  </a:cubicBezTo>
                  <a:close/>
                  <a:moveTo>
                    <a:pt x="1315" y="1000"/>
                  </a:moveTo>
                  <a:cubicBezTo>
                    <a:pt x="1313" y="1002"/>
                    <a:pt x="1310" y="1005"/>
                    <a:pt x="1312" y="1009"/>
                  </a:cubicBezTo>
                  <a:cubicBezTo>
                    <a:pt x="1313" y="1011"/>
                    <a:pt x="1318" y="1014"/>
                    <a:pt x="1314" y="1016"/>
                  </a:cubicBezTo>
                  <a:cubicBezTo>
                    <a:pt x="1310" y="1018"/>
                    <a:pt x="1306" y="1018"/>
                    <a:pt x="1303" y="1020"/>
                  </a:cubicBezTo>
                  <a:cubicBezTo>
                    <a:pt x="1297" y="1022"/>
                    <a:pt x="1293" y="1027"/>
                    <a:pt x="1290" y="1032"/>
                  </a:cubicBezTo>
                  <a:cubicBezTo>
                    <a:pt x="1286" y="1036"/>
                    <a:pt x="1282" y="1039"/>
                    <a:pt x="1278" y="1039"/>
                  </a:cubicBezTo>
                  <a:cubicBezTo>
                    <a:pt x="1276" y="1039"/>
                    <a:pt x="1275" y="1039"/>
                    <a:pt x="1274" y="1039"/>
                  </a:cubicBezTo>
                  <a:cubicBezTo>
                    <a:pt x="1269" y="1037"/>
                    <a:pt x="1265" y="1034"/>
                    <a:pt x="1262" y="1029"/>
                  </a:cubicBezTo>
                  <a:cubicBezTo>
                    <a:pt x="1250" y="1013"/>
                    <a:pt x="1239" y="1001"/>
                    <a:pt x="1220" y="993"/>
                  </a:cubicBezTo>
                  <a:cubicBezTo>
                    <a:pt x="1188" y="980"/>
                    <a:pt x="1146" y="985"/>
                    <a:pt x="1114" y="999"/>
                  </a:cubicBezTo>
                  <a:cubicBezTo>
                    <a:pt x="1113" y="998"/>
                    <a:pt x="1112" y="998"/>
                    <a:pt x="1111" y="998"/>
                  </a:cubicBezTo>
                  <a:cubicBezTo>
                    <a:pt x="1090" y="1010"/>
                    <a:pt x="1068" y="1003"/>
                    <a:pt x="1045" y="1001"/>
                  </a:cubicBezTo>
                  <a:cubicBezTo>
                    <a:pt x="1033" y="1000"/>
                    <a:pt x="1021" y="999"/>
                    <a:pt x="1009" y="999"/>
                  </a:cubicBezTo>
                  <a:cubicBezTo>
                    <a:pt x="997" y="998"/>
                    <a:pt x="985" y="995"/>
                    <a:pt x="973" y="994"/>
                  </a:cubicBezTo>
                  <a:cubicBezTo>
                    <a:pt x="968" y="994"/>
                    <a:pt x="964" y="994"/>
                    <a:pt x="959" y="994"/>
                  </a:cubicBezTo>
                  <a:cubicBezTo>
                    <a:pt x="952" y="993"/>
                    <a:pt x="948" y="988"/>
                    <a:pt x="942" y="985"/>
                  </a:cubicBezTo>
                  <a:cubicBezTo>
                    <a:pt x="939" y="984"/>
                    <a:pt x="934" y="985"/>
                    <a:pt x="931" y="985"/>
                  </a:cubicBezTo>
                  <a:cubicBezTo>
                    <a:pt x="924" y="986"/>
                    <a:pt x="923" y="981"/>
                    <a:pt x="920" y="978"/>
                  </a:cubicBezTo>
                  <a:cubicBezTo>
                    <a:pt x="915" y="974"/>
                    <a:pt x="906" y="979"/>
                    <a:pt x="901" y="980"/>
                  </a:cubicBezTo>
                  <a:cubicBezTo>
                    <a:pt x="892" y="983"/>
                    <a:pt x="892" y="975"/>
                    <a:pt x="891" y="969"/>
                  </a:cubicBezTo>
                  <a:cubicBezTo>
                    <a:pt x="891" y="967"/>
                    <a:pt x="890" y="965"/>
                    <a:pt x="889" y="963"/>
                  </a:cubicBezTo>
                  <a:cubicBezTo>
                    <a:pt x="885" y="960"/>
                    <a:pt x="879" y="961"/>
                    <a:pt x="875" y="962"/>
                  </a:cubicBezTo>
                  <a:cubicBezTo>
                    <a:pt x="868" y="964"/>
                    <a:pt x="863" y="965"/>
                    <a:pt x="859" y="958"/>
                  </a:cubicBezTo>
                  <a:cubicBezTo>
                    <a:pt x="854" y="949"/>
                    <a:pt x="858" y="941"/>
                    <a:pt x="864" y="935"/>
                  </a:cubicBezTo>
                  <a:cubicBezTo>
                    <a:pt x="879" y="921"/>
                    <a:pt x="882" y="903"/>
                    <a:pt x="886" y="884"/>
                  </a:cubicBezTo>
                  <a:cubicBezTo>
                    <a:pt x="890" y="868"/>
                    <a:pt x="893" y="852"/>
                    <a:pt x="894" y="836"/>
                  </a:cubicBezTo>
                  <a:cubicBezTo>
                    <a:pt x="896" y="836"/>
                    <a:pt x="898" y="834"/>
                    <a:pt x="896" y="831"/>
                  </a:cubicBezTo>
                  <a:cubicBezTo>
                    <a:pt x="895" y="828"/>
                    <a:pt x="894" y="826"/>
                    <a:pt x="893" y="823"/>
                  </a:cubicBezTo>
                  <a:cubicBezTo>
                    <a:pt x="893" y="823"/>
                    <a:pt x="893" y="823"/>
                    <a:pt x="893" y="822"/>
                  </a:cubicBezTo>
                  <a:cubicBezTo>
                    <a:pt x="893" y="822"/>
                    <a:pt x="893" y="821"/>
                    <a:pt x="893" y="821"/>
                  </a:cubicBezTo>
                  <a:cubicBezTo>
                    <a:pt x="891" y="802"/>
                    <a:pt x="882" y="784"/>
                    <a:pt x="872" y="769"/>
                  </a:cubicBezTo>
                  <a:cubicBezTo>
                    <a:pt x="878" y="758"/>
                    <a:pt x="883" y="747"/>
                    <a:pt x="887" y="735"/>
                  </a:cubicBezTo>
                  <a:cubicBezTo>
                    <a:pt x="894" y="712"/>
                    <a:pt x="895" y="685"/>
                    <a:pt x="869" y="675"/>
                  </a:cubicBezTo>
                  <a:cubicBezTo>
                    <a:pt x="855" y="670"/>
                    <a:pt x="844" y="675"/>
                    <a:pt x="833" y="684"/>
                  </a:cubicBezTo>
                  <a:cubicBezTo>
                    <a:pt x="818" y="696"/>
                    <a:pt x="804" y="709"/>
                    <a:pt x="793" y="725"/>
                  </a:cubicBezTo>
                  <a:cubicBezTo>
                    <a:pt x="802" y="702"/>
                    <a:pt x="806" y="675"/>
                    <a:pt x="807" y="652"/>
                  </a:cubicBezTo>
                  <a:cubicBezTo>
                    <a:pt x="808" y="653"/>
                    <a:pt x="808" y="655"/>
                    <a:pt x="808" y="656"/>
                  </a:cubicBezTo>
                  <a:cubicBezTo>
                    <a:pt x="809" y="657"/>
                    <a:pt x="809" y="659"/>
                    <a:pt x="809" y="660"/>
                  </a:cubicBezTo>
                  <a:cubicBezTo>
                    <a:pt x="809" y="663"/>
                    <a:pt x="809" y="666"/>
                    <a:pt x="811" y="669"/>
                  </a:cubicBezTo>
                  <a:cubicBezTo>
                    <a:pt x="811" y="669"/>
                    <a:pt x="812" y="669"/>
                    <a:pt x="812" y="669"/>
                  </a:cubicBezTo>
                  <a:cubicBezTo>
                    <a:pt x="814" y="666"/>
                    <a:pt x="814" y="662"/>
                    <a:pt x="813" y="659"/>
                  </a:cubicBezTo>
                  <a:cubicBezTo>
                    <a:pt x="813" y="657"/>
                    <a:pt x="812" y="656"/>
                    <a:pt x="811" y="654"/>
                  </a:cubicBezTo>
                  <a:cubicBezTo>
                    <a:pt x="810" y="653"/>
                    <a:pt x="809" y="652"/>
                    <a:pt x="807" y="651"/>
                  </a:cubicBezTo>
                  <a:cubicBezTo>
                    <a:pt x="807" y="651"/>
                    <a:pt x="807" y="651"/>
                    <a:pt x="807" y="651"/>
                  </a:cubicBezTo>
                  <a:cubicBezTo>
                    <a:pt x="807" y="651"/>
                    <a:pt x="807" y="651"/>
                    <a:pt x="807" y="651"/>
                  </a:cubicBezTo>
                  <a:cubicBezTo>
                    <a:pt x="808" y="633"/>
                    <a:pt x="799" y="597"/>
                    <a:pt x="777" y="595"/>
                  </a:cubicBezTo>
                  <a:cubicBezTo>
                    <a:pt x="777" y="594"/>
                    <a:pt x="777" y="594"/>
                    <a:pt x="778" y="593"/>
                  </a:cubicBezTo>
                  <a:cubicBezTo>
                    <a:pt x="779" y="587"/>
                    <a:pt x="779" y="582"/>
                    <a:pt x="778" y="577"/>
                  </a:cubicBezTo>
                  <a:cubicBezTo>
                    <a:pt x="780" y="579"/>
                    <a:pt x="781" y="581"/>
                    <a:pt x="783" y="583"/>
                  </a:cubicBezTo>
                  <a:cubicBezTo>
                    <a:pt x="785" y="585"/>
                    <a:pt x="787" y="588"/>
                    <a:pt x="790" y="589"/>
                  </a:cubicBezTo>
                  <a:cubicBezTo>
                    <a:pt x="791" y="590"/>
                    <a:pt x="792" y="589"/>
                    <a:pt x="791" y="588"/>
                  </a:cubicBezTo>
                  <a:cubicBezTo>
                    <a:pt x="789" y="585"/>
                    <a:pt x="787" y="582"/>
                    <a:pt x="785" y="580"/>
                  </a:cubicBezTo>
                  <a:cubicBezTo>
                    <a:pt x="783" y="577"/>
                    <a:pt x="781" y="574"/>
                    <a:pt x="778" y="573"/>
                  </a:cubicBezTo>
                  <a:cubicBezTo>
                    <a:pt x="778" y="571"/>
                    <a:pt x="778" y="570"/>
                    <a:pt x="778" y="568"/>
                  </a:cubicBezTo>
                  <a:cubicBezTo>
                    <a:pt x="781" y="571"/>
                    <a:pt x="784" y="574"/>
                    <a:pt x="787" y="577"/>
                  </a:cubicBezTo>
                  <a:cubicBezTo>
                    <a:pt x="788" y="578"/>
                    <a:pt x="789" y="579"/>
                    <a:pt x="790" y="580"/>
                  </a:cubicBezTo>
                  <a:cubicBezTo>
                    <a:pt x="790" y="580"/>
                    <a:pt x="790" y="580"/>
                    <a:pt x="791" y="581"/>
                  </a:cubicBezTo>
                  <a:cubicBezTo>
                    <a:pt x="792" y="582"/>
                    <a:pt x="793" y="583"/>
                    <a:pt x="794" y="584"/>
                  </a:cubicBezTo>
                  <a:cubicBezTo>
                    <a:pt x="796" y="587"/>
                    <a:pt x="799" y="588"/>
                    <a:pt x="802" y="588"/>
                  </a:cubicBezTo>
                  <a:cubicBezTo>
                    <a:pt x="806" y="588"/>
                    <a:pt x="807" y="583"/>
                    <a:pt x="806" y="580"/>
                  </a:cubicBezTo>
                  <a:cubicBezTo>
                    <a:pt x="804" y="578"/>
                    <a:pt x="802" y="576"/>
                    <a:pt x="800" y="576"/>
                  </a:cubicBezTo>
                  <a:cubicBezTo>
                    <a:pt x="799" y="576"/>
                    <a:pt x="798" y="576"/>
                    <a:pt x="797" y="576"/>
                  </a:cubicBezTo>
                  <a:cubicBezTo>
                    <a:pt x="798" y="576"/>
                    <a:pt x="798" y="576"/>
                    <a:pt x="798" y="575"/>
                  </a:cubicBezTo>
                  <a:cubicBezTo>
                    <a:pt x="800" y="573"/>
                    <a:pt x="797" y="570"/>
                    <a:pt x="795" y="572"/>
                  </a:cubicBezTo>
                  <a:cubicBezTo>
                    <a:pt x="793" y="572"/>
                    <a:pt x="792" y="574"/>
                    <a:pt x="791" y="575"/>
                  </a:cubicBezTo>
                  <a:cubicBezTo>
                    <a:pt x="790" y="574"/>
                    <a:pt x="789" y="574"/>
                    <a:pt x="788" y="573"/>
                  </a:cubicBezTo>
                  <a:cubicBezTo>
                    <a:pt x="785" y="570"/>
                    <a:pt x="782" y="568"/>
                    <a:pt x="778" y="566"/>
                  </a:cubicBezTo>
                  <a:cubicBezTo>
                    <a:pt x="778" y="564"/>
                    <a:pt x="778" y="563"/>
                    <a:pt x="778" y="561"/>
                  </a:cubicBezTo>
                  <a:cubicBezTo>
                    <a:pt x="778" y="559"/>
                    <a:pt x="779" y="557"/>
                    <a:pt x="779" y="555"/>
                  </a:cubicBezTo>
                  <a:cubicBezTo>
                    <a:pt x="780" y="555"/>
                    <a:pt x="780" y="556"/>
                    <a:pt x="781" y="556"/>
                  </a:cubicBezTo>
                  <a:cubicBezTo>
                    <a:pt x="783" y="558"/>
                    <a:pt x="786" y="560"/>
                    <a:pt x="788" y="562"/>
                  </a:cubicBezTo>
                  <a:cubicBezTo>
                    <a:pt x="792" y="566"/>
                    <a:pt x="797" y="572"/>
                    <a:pt x="802" y="573"/>
                  </a:cubicBezTo>
                  <a:cubicBezTo>
                    <a:pt x="804" y="574"/>
                    <a:pt x="806" y="572"/>
                    <a:pt x="805" y="571"/>
                  </a:cubicBezTo>
                  <a:cubicBezTo>
                    <a:pt x="804" y="569"/>
                    <a:pt x="803" y="568"/>
                    <a:pt x="802" y="566"/>
                  </a:cubicBezTo>
                  <a:cubicBezTo>
                    <a:pt x="803" y="566"/>
                    <a:pt x="804" y="566"/>
                    <a:pt x="805" y="566"/>
                  </a:cubicBezTo>
                  <a:cubicBezTo>
                    <a:pt x="810" y="570"/>
                    <a:pt x="816" y="574"/>
                    <a:pt x="821" y="579"/>
                  </a:cubicBezTo>
                  <a:cubicBezTo>
                    <a:pt x="822" y="579"/>
                    <a:pt x="823" y="578"/>
                    <a:pt x="822" y="578"/>
                  </a:cubicBezTo>
                  <a:cubicBezTo>
                    <a:pt x="819" y="572"/>
                    <a:pt x="814" y="567"/>
                    <a:pt x="808" y="564"/>
                  </a:cubicBezTo>
                  <a:cubicBezTo>
                    <a:pt x="808" y="564"/>
                    <a:pt x="809" y="563"/>
                    <a:pt x="809" y="563"/>
                  </a:cubicBezTo>
                  <a:cubicBezTo>
                    <a:pt x="810" y="561"/>
                    <a:pt x="811" y="558"/>
                    <a:pt x="810" y="556"/>
                  </a:cubicBezTo>
                  <a:cubicBezTo>
                    <a:pt x="810" y="556"/>
                    <a:pt x="810" y="556"/>
                    <a:pt x="810" y="556"/>
                  </a:cubicBezTo>
                  <a:cubicBezTo>
                    <a:pt x="811" y="558"/>
                    <a:pt x="813" y="559"/>
                    <a:pt x="816" y="559"/>
                  </a:cubicBezTo>
                  <a:cubicBezTo>
                    <a:pt x="823" y="561"/>
                    <a:pt x="827" y="553"/>
                    <a:pt x="825" y="547"/>
                  </a:cubicBezTo>
                  <a:cubicBezTo>
                    <a:pt x="825" y="547"/>
                    <a:pt x="825" y="547"/>
                    <a:pt x="825" y="547"/>
                  </a:cubicBezTo>
                  <a:cubicBezTo>
                    <a:pt x="824" y="544"/>
                    <a:pt x="821" y="541"/>
                    <a:pt x="818" y="541"/>
                  </a:cubicBezTo>
                  <a:cubicBezTo>
                    <a:pt x="818" y="541"/>
                    <a:pt x="817" y="541"/>
                    <a:pt x="817" y="541"/>
                  </a:cubicBezTo>
                  <a:cubicBezTo>
                    <a:pt x="817" y="541"/>
                    <a:pt x="817" y="541"/>
                    <a:pt x="817" y="541"/>
                  </a:cubicBezTo>
                  <a:cubicBezTo>
                    <a:pt x="816" y="541"/>
                    <a:pt x="816" y="541"/>
                    <a:pt x="815" y="541"/>
                  </a:cubicBezTo>
                  <a:cubicBezTo>
                    <a:pt x="810" y="542"/>
                    <a:pt x="806" y="547"/>
                    <a:pt x="808" y="552"/>
                  </a:cubicBezTo>
                  <a:cubicBezTo>
                    <a:pt x="806" y="550"/>
                    <a:pt x="804" y="549"/>
                    <a:pt x="801" y="549"/>
                  </a:cubicBezTo>
                  <a:cubicBezTo>
                    <a:pt x="798" y="550"/>
                    <a:pt x="795" y="552"/>
                    <a:pt x="795" y="555"/>
                  </a:cubicBezTo>
                  <a:cubicBezTo>
                    <a:pt x="794" y="555"/>
                    <a:pt x="792" y="554"/>
                    <a:pt x="791" y="553"/>
                  </a:cubicBezTo>
                  <a:cubicBezTo>
                    <a:pt x="796" y="552"/>
                    <a:pt x="799" y="546"/>
                    <a:pt x="797" y="542"/>
                  </a:cubicBezTo>
                  <a:cubicBezTo>
                    <a:pt x="797" y="541"/>
                    <a:pt x="797" y="541"/>
                    <a:pt x="797" y="541"/>
                  </a:cubicBezTo>
                  <a:cubicBezTo>
                    <a:pt x="797" y="541"/>
                    <a:pt x="796" y="540"/>
                    <a:pt x="796" y="540"/>
                  </a:cubicBezTo>
                  <a:cubicBezTo>
                    <a:pt x="796" y="540"/>
                    <a:pt x="796" y="540"/>
                    <a:pt x="796" y="540"/>
                  </a:cubicBezTo>
                  <a:cubicBezTo>
                    <a:pt x="798" y="540"/>
                    <a:pt x="798" y="538"/>
                    <a:pt x="796" y="537"/>
                  </a:cubicBezTo>
                  <a:cubicBezTo>
                    <a:pt x="796" y="537"/>
                    <a:pt x="795" y="537"/>
                    <a:pt x="794" y="538"/>
                  </a:cubicBezTo>
                  <a:cubicBezTo>
                    <a:pt x="792" y="537"/>
                    <a:pt x="790" y="536"/>
                    <a:pt x="788" y="536"/>
                  </a:cubicBezTo>
                  <a:cubicBezTo>
                    <a:pt x="790" y="536"/>
                    <a:pt x="790" y="536"/>
                    <a:pt x="790" y="536"/>
                  </a:cubicBezTo>
                  <a:cubicBezTo>
                    <a:pt x="786" y="535"/>
                    <a:pt x="783" y="538"/>
                    <a:pt x="781" y="541"/>
                  </a:cubicBezTo>
                  <a:cubicBezTo>
                    <a:pt x="781" y="541"/>
                    <a:pt x="781" y="542"/>
                    <a:pt x="781" y="543"/>
                  </a:cubicBezTo>
                  <a:cubicBezTo>
                    <a:pt x="780" y="548"/>
                    <a:pt x="784" y="552"/>
                    <a:pt x="788" y="553"/>
                  </a:cubicBezTo>
                  <a:cubicBezTo>
                    <a:pt x="788" y="553"/>
                    <a:pt x="788" y="553"/>
                    <a:pt x="788" y="553"/>
                  </a:cubicBezTo>
                  <a:cubicBezTo>
                    <a:pt x="789" y="553"/>
                    <a:pt x="789" y="553"/>
                    <a:pt x="789" y="553"/>
                  </a:cubicBezTo>
                  <a:cubicBezTo>
                    <a:pt x="789" y="553"/>
                    <a:pt x="789" y="554"/>
                    <a:pt x="789" y="554"/>
                  </a:cubicBezTo>
                  <a:cubicBezTo>
                    <a:pt x="791" y="556"/>
                    <a:pt x="793" y="557"/>
                    <a:pt x="795" y="559"/>
                  </a:cubicBezTo>
                  <a:cubicBezTo>
                    <a:pt x="795" y="560"/>
                    <a:pt x="796" y="560"/>
                    <a:pt x="796" y="561"/>
                  </a:cubicBezTo>
                  <a:cubicBezTo>
                    <a:pt x="794" y="560"/>
                    <a:pt x="793" y="559"/>
                    <a:pt x="791" y="558"/>
                  </a:cubicBezTo>
                  <a:cubicBezTo>
                    <a:pt x="789" y="556"/>
                    <a:pt x="784" y="552"/>
                    <a:pt x="780" y="552"/>
                  </a:cubicBezTo>
                  <a:cubicBezTo>
                    <a:pt x="780" y="551"/>
                    <a:pt x="780" y="550"/>
                    <a:pt x="780" y="548"/>
                  </a:cubicBezTo>
                  <a:cubicBezTo>
                    <a:pt x="780" y="545"/>
                    <a:pt x="779" y="542"/>
                    <a:pt x="777" y="539"/>
                  </a:cubicBezTo>
                  <a:cubicBezTo>
                    <a:pt x="777" y="537"/>
                    <a:pt x="775" y="536"/>
                    <a:pt x="774" y="536"/>
                  </a:cubicBezTo>
                  <a:cubicBezTo>
                    <a:pt x="780" y="532"/>
                    <a:pt x="782" y="522"/>
                    <a:pt x="783" y="515"/>
                  </a:cubicBezTo>
                  <a:cubicBezTo>
                    <a:pt x="794" y="514"/>
                    <a:pt x="806" y="515"/>
                    <a:pt x="818" y="517"/>
                  </a:cubicBezTo>
                  <a:cubicBezTo>
                    <a:pt x="818" y="517"/>
                    <a:pt x="819" y="518"/>
                    <a:pt x="819" y="518"/>
                  </a:cubicBezTo>
                  <a:cubicBezTo>
                    <a:pt x="821" y="520"/>
                    <a:pt x="823" y="520"/>
                    <a:pt x="826" y="521"/>
                  </a:cubicBezTo>
                  <a:cubicBezTo>
                    <a:pt x="827" y="521"/>
                    <a:pt x="829" y="521"/>
                    <a:pt x="830" y="521"/>
                  </a:cubicBezTo>
                  <a:cubicBezTo>
                    <a:pt x="841" y="525"/>
                    <a:pt x="851" y="532"/>
                    <a:pt x="857" y="543"/>
                  </a:cubicBezTo>
                  <a:cubicBezTo>
                    <a:pt x="860" y="550"/>
                    <a:pt x="851" y="559"/>
                    <a:pt x="847" y="564"/>
                  </a:cubicBezTo>
                  <a:cubicBezTo>
                    <a:pt x="844" y="569"/>
                    <a:pt x="842" y="576"/>
                    <a:pt x="845" y="582"/>
                  </a:cubicBezTo>
                  <a:cubicBezTo>
                    <a:pt x="849" y="595"/>
                    <a:pt x="863" y="604"/>
                    <a:pt x="876" y="609"/>
                  </a:cubicBezTo>
                  <a:cubicBezTo>
                    <a:pt x="894" y="615"/>
                    <a:pt x="914" y="608"/>
                    <a:pt x="932" y="603"/>
                  </a:cubicBezTo>
                  <a:cubicBezTo>
                    <a:pt x="938" y="602"/>
                    <a:pt x="959" y="595"/>
                    <a:pt x="960" y="606"/>
                  </a:cubicBezTo>
                  <a:cubicBezTo>
                    <a:pt x="961" y="612"/>
                    <a:pt x="965" y="618"/>
                    <a:pt x="972" y="618"/>
                  </a:cubicBezTo>
                  <a:cubicBezTo>
                    <a:pt x="980" y="619"/>
                    <a:pt x="987" y="616"/>
                    <a:pt x="994" y="614"/>
                  </a:cubicBezTo>
                  <a:cubicBezTo>
                    <a:pt x="1002" y="611"/>
                    <a:pt x="1011" y="611"/>
                    <a:pt x="1020" y="612"/>
                  </a:cubicBezTo>
                  <a:cubicBezTo>
                    <a:pt x="1037" y="614"/>
                    <a:pt x="1054" y="620"/>
                    <a:pt x="1067" y="631"/>
                  </a:cubicBezTo>
                  <a:cubicBezTo>
                    <a:pt x="1074" y="636"/>
                    <a:pt x="1078" y="642"/>
                    <a:pt x="1080" y="650"/>
                  </a:cubicBezTo>
                  <a:cubicBezTo>
                    <a:pt x="1083" y="661"/>
                    <a:pt x="1078" y="671"/>
                    <a:pt x="1074" y="680"/>
                  </a:cubicBezTo>
                  <a:cubicBezTo>
                    <a:pt x="1067" y="689"/>
                    <a:pt x="1062" y="698"/>
                    <a:pt x="1061" y="711"/>
                  </a:cubicBezTo>
                  <a:cubicBezTo>
                    <a:pt x="1060" y="716"/>
                    <a:pt x="1061" y="721"/>
                    <a:pt x="1062" y="726"/>
                  </a:cubicBezTo>
                  <a:cubicBezTo>
                    <a:pt x="1061" y="726"/>
                    <a:pt x="1061" y="725"/>
                    <a:pt x="1060" y="724"/>
                  </a:cubicBezTo>
                  <a:cubicBezTo>
                    <a:pt x="1060" y="724"/>
                    <a:pt x="1060" y="724"/>
                    <a:pt x="1060" y="724"/>
                  </a:cubicBezTo>
                  <a:cubicBezTo>
                    <a:pt x="1061" y="723"/>
                    <a:pt x="1061" y="722"/>
                    <a:pt x="1060" y="721"/>
                  </a:cubicBezTo>
                  <a:cubicBezTo>
                    <a:pt x="1059" y="718"/>
                    <a:pt x="1056" y="717"/>
                    <a:pt x="1053" y="715"/>
                  </a:cubicBezTo>
                  <a:cubicBezTo>
                    <a:pt x="1052" y="713"/>
                    <a:pt x="1049" y="712"/>
                    <a:pt x="1047" y="712"/>
                  </a:cubicBezTo>
                  <a:cubicBezTo>
                    <a:pt x="1046" y="712"/>
                    <a:pt x="1046" y="712"/>
                    <a:pt x="1046" y="713"/>
                  </a:cubicBezTo>
                  <a:cubicBezTo>
                    <a:pt x="1047" y="715"/>
                    <a:pt x="1048" y="717"/>
                    <a:pt x="1050" y="718"/>
                  </a:cubicBezTo>
                  <a:cubicBezTo>
                    <a:pt x="1052" y="720"/>
                    <a:pt x="1054" y="723"/>
                    <a:pt x="1057" y="725"/>
                  </a:cubicBezTo>
                  <a:cubicBezTo>
                    <a:pt x="1057" y="725"/>
                    <a:pt x="1057" y="725"/>
                    <a:pt x="1057" y="725"/>
                  </a:cubicBezTo>
                  <a:cubicBezTo>
                    <a:pt x="1057" y="725"/>
                    <a:pt x="1057" y="725"/>
                    <a:pt x="1057" y="725"/>
                  </a:cubicBezTo>
                  <a:cubicBezTo>
                    <a:pt x="1059" y="728"/>
                    <a:pt x="1061" y="731"/>
                    <a:pt x="1064" y="731"/>
                  </a:cubicBezTo>
                  <a:cubicBezTo>
                    <a:pt x="1066" y="738"/>
                    <a:pt x="1070" y="744"/>
                    <a:pt x="1075" y="749"/>
                  </a:cubicBezTo>
                  <a:cubicBezTo>
                    <a:pt x="1085" y="759"/>
                    <a:pt x="1102" y="767"/>
                    <a:pt x="1116" y="770"/>
                  </a:cubicBezTo>
                  <a:cubicBezTo>
                    <a:pt x="1125" y="771"/>
                    <a:pt x="1133" y="771"/>
                    <a:pt x="1141" y="770"/>
                  </a:cubicBezTo>
                  <a:cubicBezTo>
                    <a:pt x="1149" y="768"/>
                    <a:pt x="1157" y="762"/>
                    <a:pt x="1164" y="758"/>
                  </a:cubicBezTo>
                  <a:cubicBezTo>
                    <a:pt x="1193" y="740"/>
                    <a:pt x="1236" y="752"/>
                    <a:pt x="1262" y="771"/>
                  </a:cubicBezTo>
                  <a:cubicBezTo>
                    <a:pt x="1275" y="781"/>
                    <a:pt x="1284" y="801"/>
                    <a:pt x="1286" y="817"/>
                  </a:cubicBezTo>
                  <a:cubicBezTo>
                    <a:pt x="1288" y="827"/>
                    <a:pt x="1286" y="838"/>
                    <a:pt x="1286" y="849"/>
                  </a:cubicBezTo>
                  <a:cubicBezTo>
                    <a:pt x="1286" y="858"/>
                    <a:pt x="1286" y="867"/>
                    <a:pt x="1286" y="876"/>
                  </a:cubicBezTo>
                  <a:cubicBezTo>
                    <a:pt x="1282" y="888"/>
                    <a:pt x="1292" y="901"/>
                    <a:pt x="1299" y="910"/>
                  </a:cubicBezTo>
                  <a:cubicBezTo>
                    <a:pt x="1312" y="927"/>
                    <a:pt x="1330" y="941"/>
                    <a:pt x="1338" y="961"/>
                  </a:cubicBezTo>
                  <a:cubicBezTo>
                    <a:pt x="1343" y="971"/>
                    <a:pt x="1345" y="986"/>
                    <a:pt x="1334" y="993"/>
                  </a:cubicBezTo>
                  <a:cubicBezTo>
                    <a:pt x="1329" y="997"/>
                    <a:pt x="1321" y="997"/>
                    <a:pt x="1315" y="10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306" name="Freeform 1224"/>
          <p:cNvSpPr>
            <a:spLocks noEditPoints="1"/>
          </p:cNvSpPr>
          <p:nvPr/>
        </p:nvSpPr>
        <p:spPr bwMode="auto">
          <a:xfrm flipH="1">
            <a:off x="5495925" y="3911600"/>
            <a:ext cx="4054475" cy="2849563"/>
          </a:xfrm>
          <a:custGeom>
            <a:avLst/>
            <a:gdLst>
              <a:gd name="T0" fmla="*/ 2147483646 w 1162"/>
              <a:gd name="T1" fmla="*/ 2147483646 h 815"/>
              <a:gd name="T2" fmla="*/ 2147483646 w 1162"/>
              <a:gd name="T3" fmla="*/ 2147483646 h 815"/>
              <a:gd name="T4" fmla="*/ 2147483646 w 1162"/>
              <a:gd name="T5" fmla="*/ 2147483646 h 815"/>
              <a:gd name="T6" fmla="*/ 2147483646 w 1162"/>
              <a:gd name="T7" fmla="*/ 2147483646 h 815"/>
              <a:gd name="T8" fmla="*/ 2147483646 w 1162"/>
              <a:gd name="T9" fmla="*/ 2147483646 h 815"/>
              <a:gd name="T10" fmla="*/ 2147483646 w 1162"/>
              <a:gd name="T11" fmla="*/ 2147483646 h 815"/>
              <a:gd name="T12" fmla="*/ 2147483646 w 1162"/>
              <a:gd name="T13" fmla="*/ 2147483646 h 815"/>
              <a:gd name="T14" fmla="*/ 2147483646 w 1162"/>
              <a:gd name="T15" fmla="*/ 2147483646 h 815"/>
              <a:gd name="T16" fmla="*/ 2147483646 w 1162"/>
              <a:gd name="T17" fmla="*/ 2147483646 h 815"/>
              <a:gd name="T18" fmla="*/ 2147483646 w 1162"/>
              <a:gd name="T19" fmla="*/ 2147483646 h 815"/>
              <a:gd name="T20" fmla="*/ 2147483646 w 1162"/>
              <a:gd name="T21" fmla="*/ 2147483646 h 815"/>
              <a:gd name="T22" fmla="*/ 2147483646 w 1162"/>
              <a:gd name="T23" fmla="*/ 2147483646 h 815"/>
              <a:gd name="T24" fmla="*/ 2147483646 w 1162"/>
              <a:gd name="T25" fmla="*/ 2147483646 h 815"/>
              <a:gd name="T26" fmla="*/ 2147483646 w 1162"/>
              <a:gd name="T27" fmla="*/ 2147483646 h 815"/>
              <a:gd name="T28" fmla="*/ 2147483646 w 1162"/>
              <a:gd name="T29" fmla="*/ 2147483646 h 815"/>
              <a:gd name="T30" fmla="*/ 2147483646 w 1162"/>
              <a:gd name="T31" fmla="*/ 2147483646 h 815"/>
              <a:gd name="T32" fmla="*/ 2147483646 w 1162"/>
              <a:gd name="T33" fmla="*/ 2147483646 h 815"/>
              <a:gd name="T34" fmla="*/ 2147483646 w 1162"/>
              <a:gd name="T35" fmla="*/ 2147483646 h 815"/>
              <a:gd name="T36" fmla="*/ 2147483646 w 1162"/>
              <a:gd name="T37" fmla="*/ 2147483646 h 815"/>
              <a:gd name="T38" fmla="*/ 2147483646 w 1162"/>
              <a:gd name="T39" fmla="*/ 2147483646 h 815"/>
              <a:gd name="T40" fmla="*/ 2147483646 w 1162"/>
              <a:gd name="T41" fmla="*/ 2147483646 h 815"/>
              <a:gd name="T42" fmla="*/ 2147483646 w 1162"/>
              <a:gd name="T43" fmla="*/ 2147483646 h 815"/>
              <a:gd name="T44" fmla="*/ 2147483646 w 1162"/>
              <a:gd name="T45" fmla="*/ 2147483646 h 815"/>
              <a:gd name="T46" fmla="*/ 2147483646 w 1162"/>
              <a:gd name="T47" fmla="*/ 2147483646 h 815"/>
              <a:gd name="T48" fmla="*/ 2147483646 w 1162"/>
              <a:gd name="T49" fmla="*/ 2147483646 h 815"/>
              <a:gd name="T50" fmla="*/ 2147483646 w 1162"/>
              <a:gd name="T51" fmla="*/ 2147483646 h 815"/>
              <a:gd name="T52" fmla="*/ 2147483646 w 1162"/>
              <a:gd name="T53" fmla="*/ 2147483646 h 815"/>
              <a:gd name="T54" fmla="*/ 2147483646 w 1162"/>
              <a:gd name="T55" fmla="*/ 2147483646 h 815"/>
              <a:gd name="T56" fmla="*/ 2147483646 w 1162"/>
              <a:gd name="T57" fmla="*/ 2147483646 h 815"/>
              <a:gd name="T58" fmla="*/ 2147483646 w 1162"/>
              <a:gd name="T59" fmla="*/ 2147483646 h 815"/>
              <a:gd name="T60" fmla="*/ 2147483646 w 1162"/>
              <a:gd name="T61" fmla="*/ 2147483646 h 815"/>
              <a:gd name="T62" fmla="*/ 2147483646 w 1162"/>
              <a:gd name="T63" fmla="*/ 2147483646 h 815"/>
              <a:gd name="T64" fmla="*/ 2147483646 w 1162"/>
              <a:gd name="T65" fmla="*/ 2147483646 h 815"/>
              <a:gd name="T66" fmla="*/ 2147483646 w 1162"/>
              <a:gd name="T67" fmla="*/ 2147483646 h 815"/>
              <a:gd name="T68" fmla="*/ 2147483646 w 1162"/>
              <a:gd name="T69" fmla="*/ 2147483646 h 815"/>
              <a:gd name="T70" fmla="*/ 2147483646 w 1162"/>
              <a:gd name="T71" fmla="*/ 2147483646 h 815"/>
              <a:gd name="T72" fmla="*/ 2147483646 w 1162"/>
              <a:gd name="T73" fmla="*/ 2147483646 h 815"/>
              <a:gd name="T74" fmla="*/ 2147483646 w 1162"/>
              <a:gd name="T75" fmla="*/ 2147483646 h 815"/>
              <a:gd name="T76" fmla="*/ 2147483646 w 1162"/>
              <a:gd name="T77" fmla="*/ 2147483646 h 815"/>
              <a:gd name="T78" fmla="*/ 2147483646 w 1162"/>
              <a:gd name="T79" fmla="*/ 2147483646 h 815"/>
              <a:gd name="T80" fmla="*/ 2147483646 w 1162"/>
              <a:gd name="T81" fmla="*/ 2147483646 h 815"/>
              <a:gd name="T82" fmla="*/ 2147483646 w 1162"/>
              <a:gd name="T83" fmla="*/ 2147483646 h 815"/>
              <a:gd name="T84" fmla="*/ 2147483646 w 1162"/>
              <a:gd name="T85" fmla="*/ 2147483646 h 815"/>
              <a:gd name="T86" fmla="*/ 2147483646 w 1162"/>
              <a:gd name="T87" fmla="*/ 2147483646 h 815"/>
              <a:gd name="T88" fmla="*/ 2147483646 w 1162"/>
              <a:gd name="T89" fmla="*/ 2147483646 h 815"/>
              <a:gd name="T90" fmla="*/ 2147483646 w 1162"/>
              <a:gd name="T91" fmla="*/ 2147483646 h 815"/>
              <a:gd name="T92" fmla="*/ 2147483646 w 1162"/>
              <a:gd name="T93" fmla="*/ 2147483646 h 815"/>
              <a:gd name="T94" fmla="*/ 2147483646 w 1162"/>
              <a:gd name="T95" fmla="*/ 2147483646 h 815"/>
              <a:gd name="T96" fmla="*/ 2147483646 w 1162"/>
              <a:gd name="T97" fmla="*/ 2147483646 h 815"/>
              <a:gd name="T98" fmla="*/ 2147483646 w 1162"/>
              <a:gd name="T99" fmla="*/ 2147483646 h 815"/>
              <a:gd name="T100" fmla="*/ 2147483646 w 1162"/>
              <a:gd name="T101" fmla="*/ 2147483646 h 815"/>
              <a:gd name="T102" fmla="*/ 2147483646 w 1162"/>
              <a:gd name="T103" fmla="*/ 2147483646 h 815"/>
              <a:gd name="T104" fmla="*/ 2147483646 w 1162"/>
              <a:gd name="T105" fmla="*/ 2147483646 h 815"/>
              <a:gd name="T106" fmla="*/ 2147483646 w 1162"/>
              <a:gd name="T107" fmla="*/ 2147483646 h 815"/>
              <a:gd name="T108" fmla="*/ 2147483646 w 1162"/>
              <a:gd name="T109" fmla="*/ 2147483646 h 815"/>
              <a:gd name="T110" fmla="*/ 2147483646 w 1162"/>
              <a:gd name="T111" fmla="*/ 2147483646 h 815"/>
              <a:gd name="T112" fmla="*/ 2147483646 w 1162"/>
              <a:gd name="T113" fmla="*/ 2147483646 h 815"/>
              <a:gd name="T114" fmla="*/ 2147483646 w 1162"/>
              <a:gd name="T115" fmla="*/ 2147483646 h 815"/>
              <a:gd name="T116" fmla="*/ 2147483646 w 1162"/>
              <a:gd name="T117" fmla="*/ 2147483646 h 815"/>
              <a:gd name="T118" fmla="*/ 2147483646 w 1162"/>
              <a:gd name="T119" fmla="*/ 2147483646 h 815"/>
              <a:gd name="T120" fmla="*/ 2147483646 w 1162"/>
              <a:gd name="T121" fmla="*/ 2147483646 h 815"/>
              <a:gd name="T122" fmla="*/ 2147483646 w 1162"/>
              <a:gd name="T123" fmla="*/ 2147483646 h 815"/>
              <a:gd name="T124" fmla="*/ 2147483646 w 1162"/>
              <a:gd name="T125" fmla="*/ 2147483646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" name="Freeform 1224"/>
          <p:cNvSpPr>
            <a:spLocks noEditPoints="1"/>
          </p:cNvSpPr>
          <p:nvPr/>
        </p:nvSpPr>
        <p:spPr bwMode="auto">
          <a:xfrm flipH="1">
            <a:off x="7354888" y="-196850"/>
            <a:ext cx="5287962" cy="3716338"/>
          </a:xfrm>
          <a:custGeom>
            <a:avLst/>
            <a:gdLst>
              <a:gd name="T0" fmla="*/ 2147483646 w 1162"/>
              <a:gd name="T1" fmla="*/ 2147483646 h 815"/>
              <a:gd name="T2" fmla="*/ 2147483646 w 1162"/>
              <a:gd name="T3" fmla="*/ 2147483646 h 815"/>
              <a:gd name="T4" fmla="*/ 2147483646 w 1162"/>
              <a:gd name="T5" fmla="*/ 2147483646 h 815"/>
              <a:gd name="T6" fmla="*/ 2147483646 w 1162"/>
              <a:gd name="T7" fmla="*/ 2147483646 h 815"/>
              <a:gd name="T8" fmla="*/ 2147483646 w 1162"/>
              <a:gd name="T9" fmla="*/ 2147483646 h 815"/>
              <a:gd name="T10" fmla="*/ 2147483646 w 1162"/>
              <a:gd name="T11" fmla="*/ 2147483646 h 815"/>
              <a:gd name="T12" fmla="*/ 2147483646 w 1162"/>
              <a:gd name="T13" fmla="*/ 2147483646 h 815"/>
              <a:gd name="T14" fmla="*/ 2147483646 w 1162"/>
              <a:gd name="T15" fmla="*/ 2147483646 h 815"/>
              <a:gd name="T16" fmla="*/ 2147483646 w 1162"/>
              <a:gd name="T17" fmla="*/ 2147483646 h 815"/>
              <a:gd name="T18" fmla="*/ 2147483646 w 1162"/>
              <a:gd name="T19" fmla="*/ 2147483646 h 815"/>
              <a:gd name="T20" fmla="*/ 2147483646 w 1162"/>
              <a:gd name="T21" fmla="*/ 2147483646 h 815"/>
              <a:gd name="T22" fmla="*/ 2147483646 w 1162"/>
              <a:gd name="T23" fmla="*/ 2147483646 h 815"/>
              <a:gd name="T24" fmla="*/ 2147483646 w 1162"/>
              <a:gd name="T25" fmla="*/ 2147483646 h 815"/>
              <a:gd name="T26" fmla="*/ 2147483646 w 1162"/>
              <a:gd name="T27" fmla="*/ 2147483646 h 815"/>
              <a:gd name="T28" fmla="*/ 2147483646 w 1162"/>
              <a:gd name="T29" fmla="*/ 2147483646 h 815"/>
              <a:gd name="T30" fmla="*/ 2147483646 w 1162"/>
              <a:gd name="T31" fmla="*/ 2147483646 h 815"/>
              <a:gd name="T32" fmla="*/ 2147483646 w 1162"/>
              <a:gd name="T33" fmla="*/ 2147483646 h 815"/>
              <a:gd name="T34" fmla="*/ 2147483646 w 1162"/>
              <a:gd name="T35" fmla="*/ 2147483646 h 815"/>
              <a:gd name="T36" fmla="*/ 2147483646 w 1162"/>
              <a:gd name="T37" fmla="*/ 2147483646 h 815"/>
              <a:gd name="T38" fmla="*/ 2147483646 w 1162"/>
              <a:gd name="T39" fmla="*/ 2147483646 h 815"/>
              <a:gd name="T40" fmla="*/ 2147483646 w 1162"/>
              <a:gd name="T41" fmla="*/ 2147483646 h 815"/>
              <a:gd name="T42" fmla="*/ 2147483646 w 1162"/>
              <a:gd name="T43" fmla="*/ 2147483646 h 815"/>
              <a:gd name="T44" fmla="*/ 2147483646 w 1162"/>
              <a:gd name="T45" fmla="*/ 2147483646 h 815"/>
              <a:gd name="T46" fmla="*/ 2147483646 w 1162"/>
              <a:gd name="T47" fmla="*/ 2147483646 h 815"/>
              <a:gd name="T48" fmla="*/ 2147483646 w 1162"/>
              <a:gd name="T49" fmla="*/ 2147483646 h 815"/>
              <a:gd name="T50" fmla="*/ 2147483646 w 1162"/>
              <a:gd name="T51" fmla="*/ 2147483646 h 815"/>
              <a:gd name="T52" fmla="*/ 2147483646 w 1162"/>
              <a:gd name="T53" fmla="*/ 2147483646 h 815"/>
              <a:gd name="T54" fmla="*/ 2147483646 w 1162"/>
              <a:gd name="T55" fmla="*/ 2147483646 h 815"/>
              <a:gd name="T56" fmla="*/ 2147483646 w 1162"/>
              <a:gd name="T57" fmla="*/ 2147483646 h 815"/>
              <a:gd name="T58" fmla="*/ 2147483646 w 1162"/>
              <a:gd name="T59" fmla="*/ 2147483646 h 815"/>
              <a:gd name="T60" fmla="*/ 2147483646 w 1162"/>
              <a:gd name="T61" fmla="*/ 2147483646 h 815"/>
              <a:gd name="T62" fmla="*/ 2147483646 w 1162"/>
              <a:gd name="T63" fmla="*/ 2147483646 h 815"/>
              <a:gd name="T64" fmla="*/ 2147483646 w 1162"/>
              <a:gd name="T65" fmla="*/ 2147483646 h 815"/>
              <a:gd name="T66" fmla="*/ 2147483646 w 1162"/>
              <a:gd name="T67" fmla="*/ 2147483646 h 815"/>
              <a:gd name="T68" fmla="*/ 2147483646 w 1162"/>
              <a:gd name="T69" fmla="*/ 2147483646 h 815"/>
              <a:gd name="T70" fmla="*/ 2147483646 w 1162"/>
              <a:gd name="T71" fmla="*/ 2147483646 h 815"/>
              <a:gd name="T72" fmla="*/ 2147483646 w 1162"/>
              <a:gd name="T73" fmla="*/ 2147483646 h 815"/>
              <a:gd name="T74" fmla="*/ 2147483646 w 1162"/>
              <a:gd name="T75" fmla="*/ 2147483646 h 815"/>
              <a:gd name="T76" fmla="*/ 2147483646 w 1162"/>
              <a:gd name="T77" fmla="*/ 2147483646 h 815"/>
              <a:gd name="T78" fmla="*/ 2147483646 w 1162"/>
              <a:gd name="T79" fmla="*/ 2147483646 h 815"/>
              <a:gd name="T80" fmla="*/ 2147483646 w 1162"/>
              <a:gd name="T81" fmla="*/ 2147483646 h 815"/>
              <a:gd name="T82" fmla="*/ 2147483646 w 1162"/>
              <a:gd name="T83" fmla="*/ 2147483646 h 815"/>
              <a:gd name="T84" fmla="*/ 2147483646 w 1162"/>
              <a:gd name="T85" fmla="*/ 2147483646 h 815"/>
              <a:gd name="T86" fmla="*/ 2147483646 w 1162"/>
              <a:gd name="T87" fmla="*/ 2147483646 h 815"/>
              <a:gd name="T88" fmla="*/ 2147483646 w 1162"/>
              <a:gd name="T89" fmla="*/ 2147483646 h 815"/>
              <a:gd name="T90" fmla="*/ 2147483646 w 1162"/>
              <a:gd name="T91" fmla="*/ 2147483646 h 815"/>
              <a:gd name="T92" fmla="*/ 2147483646 w 1162"/>
              <a:gd name="T93" fmla="*/ 2147483646 h 815"/>
              <a:gd name="T94" fmla="*/ 2147483646 w 1162"/>
              <a:gd name="T95" fmla="*/ 2147483646 h 815"/>
              <a:gd name="T96" fmla="*/ 2147483646 w 1162"/>
              <a:gd name="T97" fmla="*/ 2147483646 h 815"/>
              <a:gd name="T98" fmla="*/ 2147483646 w 1162"/>
              <a:gd name="T99" fmla="*/ 2147483646 h 815"/>
              <a:gd name="T100" fmla="*/ 2147483646 w 1162"/>
              <a:gd name="T101" fmla="*/ 2147483646 h 815"/>
              <a:gd name="T102" fmla="*/ 2147483646 w 1162"/>
              <a:gd name="T103" fmla="*/ 2147483646 h 815"/>
              <a:gd name="T104" fmla="*/ 2147483646 w 1162"/>
              <a:gd name="T105" fmla="*/ 2147483646 h 815"/>
              <a:gd name="T106" fmla="*/ 2147483646 w 1162"/>
              <a:gd name="T107" fmla="*/ 2147483646 h 815"/>
              <a:gd name="T108" fmla="*/ 2147483646 w 1162"/>
              <a:gd name="T109" fmla="*/ 2147483646 h 815"/>
              <a:gd name="T110" fmla="*/ 2147483646 w 1162"/>
              <a:gd name="T111" fmla="*/ 2147483646 h 815"/>
              <a:gd name="T112" fmla="*/ 2147483646 w 1162"/>
              <a:gd name="T113" fmla="*/ 2147483646 h 815"/>
              <a:gd name="T114" fmla="*/ 2147483646 w 1162"/>
              <a:gd name="T115" fmla="*/ 2147483646 h 815"/>
              <a:gd name="T116" fmla="*/ 2147483646 w 1162"/>
              <a:gd name="T117" fmla="*/ 2147483646 h 815"/>
              <a:gd name="T118" fmla="*/ 2147483646 w 1162"/>
              <a:gd name="T119" fmla="*/ 2147483646 h 815"/>
              <a:gd name="T120" fmla="*/ 2147483646 w 1162"/>
              <a:gd name="T121" fmla="*/ 2147483646 h 815"/>
              <a:gd name="T122" fmla="*/ 2147483646 w 1162"/>
              <a:gd name="T123" fmla="*/ 2147483646 h 815"/>
              <a:gd name="T124" fmla="*/ 2147483646 w 1162"/>
              <a:gd name="T125" fmla="*/ 2147483646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8" name="Freeform 1224"/>
          <p:cNvSpPr>
            <a:spLocks noEditPoints="1"/>
          </p:cNvSpPr>
          <p:nvPr userDrawn="1"/>
        </p:nvSpPr>
        <p:spPr bwMode="auto">
          <a:xfrm>
            <a:off x="385763" y="4140200"/>
            <a:ext cx="3427412" cy="2408238"/>
          </a:xfrm>
          <a:custGeom>
            <a:avLst/>
            <a:gdLst>
              <a:gd name="T0" fmla="*/ 2147483646 w 1162"/>
              <a:gd name="T1" fmla="*/ 2147483646 h 815"/>
              <a:gd name="T2" fmla="*/ 2147483646 w 1162"/>
              <a:gd name="T3" fmla="*/ 2147483646 h 815"/>
              <a:gd name="T4" fmla="*/ 2147483646 w 1162"/>
              <a:gd name="T5" fmla="*/ 2147483646 h 815"/>
              <a:gd name="T6" fmla="*/ 2147483646 w 1162"/>
              <a:gd name="T7" fmla="*/ 2147483646 h 815"/>
              <a:gd name="T8" fmla="*/ 2147483646 w 1162"/>
              <a:gd name="T9" fmla="*/ 2147483646 h 815"/>
              <a:gd name="T10" fmla="*/ 2147483646 w 1162"/>
              <a:gd name="T11" fmla="*/ 2147483646 h 815"/>
              <a:gd name="T12" fmla="*/ 2147483646 w 1162"/>
              <a:gd name="T13" fmla="*/ 2147483646 h 815"/>
              <a:gd name="T14" fmla="*/ 2147483646 w 1162"/>
              <a:gd name="T15" fmla="*/ 2147483646 h 815"/>
              <a:gd name="T16" fmla="*/ 2147483646 w 1162"/>
              <a:gd name="T17" fmla="*/ 2147483646 h 815"/>
              <a:gd name="T18" fmla="*/ 2147483646 w 1162"/>
              <a:gd name="T19" fmla="*/ 2147483646 h 815"/>
              <a:gd name="T20" fmla="*/ 2147483646 w 1162"/>
              <a:gd name="T21" fmla="*/ 2147483646 h 815"/>
              <a:gd name="T22" fmla="*/ 2147483646 w 1162"/>
              <a:gd name="T23" fmla="*/ 2147483646 h 815"/>
              <a:gd name="T24" fmla="*/ 2147483646 w 1162"/>
              <a:gd name="T25" fmla="*/ 2147483646 h 815"/>
              <a:gd name="T26" fmla="*/ 2147483646 w 1162"/>
              <a:gd name="T27" fmla="*/ 2147483646 h 815"/>
              <a:gd name="T28" fmla="*/ 2147483646 w 1162"/>
              <a:gd name="T29" fmla="*/ 2147483646 h 815"/>
              <a:gd name="T30" fmla="*/ 2147483646 w 1162"/>
              <a:gd name="T31" fmla="*/ 2147483646 h 815"/>
              <a:gd name="T32" fmla="*/ 2147483646 w 1162"/>
              <a:gd name="T33" fmla="*/ 2147483646 h 815"/>
              <a:gd name="T34" fmla="*/ 2147483646 w 1162"/>
              <a:gd name="T35" fmla="*/ 2147483646 h 815"/>
              <a:gd name="T36" fmla="*/ 2147483646 w 1162"/>
              <a:gd name="T37" fmla="*/ 2147483646 h 815"/>
              <a:gd name="T38" fmla="*/ 2147483646 w 1162"/>
              <a:gd name="T39" fmla="*/ 2147483646 h 815"/>
              <a:gd name="T40" fmla="*/ 2147483646 w 1162"/>
              <a:gd name="T41" fmla="*/ 2147483646 h 815"/>
              <a:gd name="T42" fmla="*/ 2147483646 w 1162"/>
              <a:gd name="T43" fmla="*/ 2147483646 h 815"/>
              <a:gd name="T44" fmla="*/ 2147483646 w 1162"/>
              <a:gd name="T45" fmla="*/ 2147483646 h 815"/>
              <a:gd name="T46" fmla="*/ 2147483646 w 1162"/>
              <a:gd name="T47" fmla="*/ 2147483646 h 815"/>
              <a:gd name="T48" fmla="*/ 2147483646 w 1162"/>
              <a:gd name="T49" fmla="*/ 2147483646 h 815"/>
              <a:gd name="T50" fmla="*/ 2147483646 w 1162"/>
              <a:gd name="T51" fmla="*/ 2147483646 h 815"/>
              <a:gd name="T52" fmla="*/ 2147483646 w 1162"/>
              <a:gd name="T53" fmla="*/ 2147483646 h 815"/>
              <a:gd name="T54" fmla="*/ 2147483646 w 1162"/>
              <a:gd name="T55" fmla="*/ 2147483646 h 815"/>
              <a:gd name="T56" fmla="*/ 2147483646 w 1162"/>
              <a:gd name="T57" fmla="*/ 2147483646 h 815"/>
              <a:gd name="T58" fmla="*/ 2147483646 w 1162"/>
              <a:gd name="T59" fmla="*/ 2147483646 h 815"/>
              <a:gd name="T60" fmla="*/ 2147483646 w 1162"/>
              <a:gd name="T61" fmla="*/ 2147483646 h 815"/>
              <a:gd name="T62" fmla="*/ 2147483646 w 1162"/>
              <a:gd name="T63" fmla="*/ 2147483646 h 815"/>
              <a:gd name="T64" fmla="*/ 2147483646 w 1162"/>
              <a:gd name="T65" fmla="*/ 2147483646 h 815"/>
              <a:gd name="T66" fmla="*/ 2147483646 w 1162"/>
              <a:gd name="T67" fmla="*/ 2147483646 h 815"/>
              <a:gd name="T68" fmla="*/ 2147483646 w 1162"/>
              <a:gd name="T69" fmla="*/ 2147483646 h 815"/>
              <a:gd name="T70" fmla="*/ 2147483646 w 1162"/>
              <a:gd name="T71" fmla="*/ 2147483646 h 815"/>
              <a:gd name="T72" fmla="*/ 2147483646 w 1162"/>
              <a:gd name="T73" fmla="*/ 2147483646 h 815"/>
              <a:gd name="T74" fmla="*/ 2147483646 w 1162"/>
              <a:gd name="T75" fmla="*/ 2147483646 h 815"/>
              <a:gd name="T76" fmla="*/ 2147483646 w 1162"/>
              <a:gd name="T77" fmla="*/ 2147483646 h 815"/>
              <a:gd name="T78" fmla="*/ 2147483646 w 1162"/>
              <a:gd name="T79" fmla="*/ 2147483646 h 815"/>
              <a:gd name="T80" fmla="*/ 2147483646 w 1162"/>
              <a:gd name="T81" fmla="*/ 2147483646 h 815"/>
              <a:gd name="T82" fmla="*/ 2147483646 w 1162"/>
              <a:gd name="T83" fmla="*/ 2147483646 h 815"/>
              <a:gd name="T84" fmla="*/ 2147483646 w 1162"/>
              <a:gd name="T85" fmla="*/ 2147483646 h 815"/>
              <a:gd name="T86" fmla="*/ 2147483646 w 1162"/>
              <a:gd name="T87" fmla="*/ 2147483646 h 815"/>
              <a:gd name="T88" fmla="*/ 2147483646 w 1162"/>
              <a:gd name="T89" fmla="*/ 2147483646 h 815"/>
              <a:gd name="T90" fmla="*/ 2147483646 w 1162"/>
              <a:gd name="T91" fmla="*/ 2147483646 h 815"/>
              <a:gd name="T92" fmla="*/ 2147483646 w 1162"/>
              <a:gd name="T93" fmla="*/ 2147483646 h 815"/>
              <a:gd name="T94" fmla="*/ 2147483646 w 1162"/>
              <a:gd name="T95" fmla="*/ 2147483646 h 815"/>
              <a:gd name="T96" fmla="*/ 2147483646 w 1162"/>
              <a:gd name="T97" fmla="*/ 2147483646 h 815"/>
              <a:gd name="T98" fmla="*/ 2147483646 w 1162"/>
              <a:gd name="T99" fmla="*/ 2147483646 h 815"/>
              <a:gd name="T100" fmla="*/ 2147483646 w 1162"/>
              <a:gd name="T101" fmla="*/ 2147483646 h 815"/>
              <a:gd name="T102" fmla="*/ 2147483646 w 1162"/>
              <a:gd name="T103" fmla="*/ 2147483646 h 815"/>
              <a:gd name="T104" fmla="*/ 2147483646 w 1162"/>
              <a:gd name="T105" fmla="*/ 2147483646 h 815"/>
              <a:gd name="T106" fmla="*/ 2147483646 w 1162"/>
              <a:gd name="T107" fmla="*/ 2147483646 h 815"/>
              <a:gd name="T108" fmla="*/ 2147483646 w 1162"/>
              <a:gd name="T109" fmla="*/ 2147483646 h 815"/>
              <a:gd name="T110" fmla="*/ 2147483646 w 1162"/>
              <a:gd name="T111" fmla="*/ 2147483646 h 815"/>
              <a:gd name="T112" fmla="*/ 2147483646 w 1162"/>
              <a:gd name="T113" fmla="*/ 2147483646 h 815"/>
              <a:gd name="T114" fmla="*/ 2147483646 w 1162"/>
              <a:gd name="T115" fmla="*/ 2147483646 h 815"/>
              <a:gd name="T116" fmla="*/ 2147483646 w 1162"/>
              <a:gd name="T117" fmla="*/ 2147483646 h 815"/>
              <a:gd name="T118" fmla="*/ 2147483646 w 1162"/>
              <a:gd name="T119" fmla="*/ 2147483646 h 815"/>
              <a:gd name="T120" fmla="*/ 2147483646 w 1162"/>
              <a:gd name="T121" fmla="*/ 2147483646 h 815"/>
              <a:gd name="T122" fmla="*/ 2147483646 w 1162"/>
              <a:gd name="T123" fmla="*/ 2147483646 h 815"/>
              <a:gd name="T124" fmla="*/ 2147483646 w 1162"/>
              <a:gd name="T125" fmla="*/ 2147483646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9" name="组合 308"/>
          <p:cNvGrpSpPr/>
          <p:nvPr userDrawn="1"/>
        </p:nvGrpSpPr>
        <p:grpSpPr>
          <a:xfrm>
            <a:off x="-215980" y="2417257"/>
            <a:ext cx="2856507" cy="2318791"/>
            <a:chOff x="1903843" y="1083469"/>
            <a:chExt cx="5076825" cy="4121150"/>
          </a:xfrm>
          <a:solidFill>
            <a:srgbClr val="574F1F">
              <a:alpha val="15000"/>
            </a:srgbClr>
          </a:solidFill>
        </p:grpSpPr>
        <p:grpSp>
          <p:nvGrpSpPr>
            <p:cNvPr id="310" name="Group 406"/>
            <p:cNvGrpSpPr/>
            <p:nvPr/>
          </p:nvGrpSpPr>
          <p:grpSpPr bwMode="auto">
            <a:xfrm>
              <a:off x="2140380" y="1504157"/>
              <a:ext cx="4625975" cy="3373438"/>
              <a:chOff x="2390" y="1121"/>
              <a:chExt cx="2914" cy="2125"/>
            </a:xfrm>
            <a:grpFill/>
          </p:grpSpPr>
          <p:sp>
            <p:nvSpPr>
              <p:cNvPr id="413" name="Freeform 206"/>
              <p:cNvSpPr/>
              <p:nvPr/>
            </p:nvSpPr>
            <p:spPr bwMode="auto">
              <a:xfrm>
                <a:off x="4414" y="2844"/>
                <a:ext cx="38" cy="54"/>
              </a:xfrm>
              <a:custGeom>
                <a:avLst/>
                <a:gdLst>
                  <a:gd name="T0" fmla="*/ 16 w 16"/>
                  <a:gd name="T1" fmla="*/ 16 h 23"/>
                  <a:gd name="T2" fmla="*/ 14 w 16"/>
                  <a:gd name="T3" fmla="*/ 9 h 23"/>
                  <a:gd name="T4" fmla="*/ 8 w 16"/>
                  <a:gd name="T5" fmla="*/ 2 h 23"/>
                  <a:gd name="T6" fmla="*/ 3 w 16"/>
                  <a:gd name="T7" fmla="*/ 1 h 23"/>
                  <a:gd name="T8" fmla="*/ 1 w 16"/>
                  <a:gd name="T9" fmla="*/ 6 h 23"/>
                  <a:gd name="T10" fmla="*/ 4 w 16"/>
                  <a:gd name="T11" fmla="*/ 13 h 23"/>
                  <a:gd name="T12" fmla="*/ 6 w 16"/>
                  <a:gd name="T13" fmla="*/ 17 h 23"/>
                  <a:gd name="T14" fmla="*/ 9 w 16"/>
                  <a:gd name="T15" fmla="*/ 20 h 23"/>
                  <a:gd name="T16" fmla="*/ 16 w 16"/>
                  <a:gd name="T1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3">
                    <a:moveTo>
                      <a:pt x="16" y="16"/>
                    </a:moveTo>
                    <a:cubicBezTo>
                      <a:pt x="16" y="14"/>
                      <a:pt x="15" y="11"/>
                      <a:pt x="14" y="9"/>
                    </a:cubicBezTo>
                    <a:cubicBezTo>
                      <a:pt x="13" y="6"/>
                      <a:pt x="10" y="4"/>
                      <a:pt x="8" y="2"/>
                    </a:cubicBezTo>
                    <a:cubicBezTo>
                      <a:pt x="7" y="1"/>
                      <a:pt x="5" y="0"/>
                      <a:pt x="3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2" y="9"/>
                      <a:pt x="3" y="11"/>
                      <a:pt x="4" y="13"/>
                    </a:cubicBezTo>
                    <a:cubicBezTo>
                      <a:pt x="4" y="14"/>
                      <a:pt x="5" y="16"/>
                      <a:pt x="6" y="17"/>
                    </a:cubicBezTo>
                    <a:cubicBezTo>
                      <a:pt x="7" y="18"/>
                      <a:pt x="8" y="19"/>
                      <a:pt x="9" y="20"/>
                    </a:cubicBezTo>
                    <a:cubicBezTo>
                      <a:pt x="12" y="23"/>
                      <a:pt x="16" y="20"/>
                      <a:pt x="1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14" name="Freeform 207"/>
              <p:cNvSpPr/>
              <p:nvPr/>
            </p:nvSpPr>
            <p:spPr bwMode="auto">
              <a:xfrm>
                <a:off x="4466" y="2917"/>
                <a:ext cx="132" cy="107"/>
              </a:xfrm>
              <a:custGeom>
                <a:avLst/>
                <a:gdLst>
                  <a:gd name="T0" fmla="*/ 56 w 56"/>
                  <a:gd name="T1" fmla="*/ 37 h 45"/>
                  <a:gd name="T2" fmla="*/ 43 w 56"/>
                  <a:gd name="T3" fmla="*/ 15 h 45"/>
                  <a:gd name="T4" fmla="*/ 36 w 56"/>
                  <a:gd name="T5" fmla="*/ 11 h 45"/>
                  <a:gd name="T6" fmla="*/ 30 w 56"/>
                  <a:gd name="T7" fmla="*/ 7 h 45"/>
                  <a:gd name="T8" fmla="*/ 24 w 56"/>
                  <a:gd name="T9" fmla="*/ 12 h 45"/>
                  <a:gd name="T10" fmla="*/ 24 w 56"/>
                  <a:gd name="T11" fmla="*/ 17 h 45"/>
                  <a:gd name="T12" fmla="*/ 9 w 56"/>
                  <a:gd name="T13" fmla="*/ 4 h 45"/>
                  <a:gd name="T14" fmla="*/ 1 w 56"/>
                  <a:gd name="T15" fmla="*/ 7 h 45"/>
                  <a:gd name="T16" fmla="*/ 25 w 56"/>
                  <a:gd name="T17" fmla="*/ 37 h 45"/>
                  <a:gd name="T18" fmla="*/ 30 w 56"/>
                  <a:gd name="T19" fmla="*/ 35 h 45"/>
                  <a:gd name="T20" fmla="*/ 45 w 56"/>
                  <a:gd name="T21" fmla="*/ 45 h 45"/>
                  <a:gd name="T22" fmla="*/ 56 w 56"/>
                  <a:gd name="T23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45">
                    <a:moveTo>
                      <a:pt x="56" y="37"/>
                    </a:moveTo>
                    <a:cubicBezTo>
                      <a:pt x="56" y="29"/>
                      <a:pt x="50" y="20"/>
                      <a:pt x="43" y="15"/>
                    </a:cubicBezTo>
                    <a:cubicBezTo>
                      <a:pt x="41" y="14"/>
                      <a:pt x="38" y="12"/>
                      <a:pt x="36" y="11"/>
                    </a:cubicBezTo>
                    <a:cubicBezTo>
                      <a:pt x="34" y="9"/>
                      <a:pt x="31" y="9"/>
                      <a:pt x="30" y="7"/>
                    </a:cubicBezTo>
                    <a:cubicBezTo>
                      <a:pt x="27" y="2"/>
                      <a:pt x="21" y="7"/>
                      <a:pt x="24" y="12"/>
                    </a:cubicBezTo>
                    <a:cubicBezTo>
                      <a:pt x="24" y="13"/>
                      <a:pt x="24" y="15"/>
                      <a:pt x="24" y="17"/>
                    </a:cubicBezTo>
                    <a:cubicBezTo>
                      <a:pt x="19" y="13"/>
                      <a:pt x="13" y="9"/>
                      <a:pt x="9" y="4"/>
                    </a:cubicBezTo>
                    <a:cubicBezTo>
                      <a:pt x="7" y="0"/>
                      <a:pt x="0" y="2"/>
                      <a:pt x="1" y="7"/>
                    </a:cubicBezTo>
                    <a:cubicBezTo>
                      <a:pt x="4" y="19"/>
                      <a:pt x="10" y="38"/>
                      <a:pt x="25" y="37"/>
                    </a:cubicBezTo>
                    <a:cubicBezTo>
                      <a:pt x="27" y="37"/>
                      <a:pt x="29" y="36"/>
                      <a:pt x="30" y="35"/>
                    </a:cubicBezTo>
                    <a:cubicBezTo>
                      <a:pt x="34" y="40"/>
                      <a:pt x="38" y="45"/>
                      <a:pt x="45" y="45"/>
                    </a:cubicBezTo>
                    <a:cubicBezTo>
                      <a:pt x="50" y="45"/>
                      <a:pt x="56" y="43"/>
                      <a:pt x="56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15" name="Freeform 208"/>
              <p:cNvSpPr/>
              <p:nvPr/>
            </p:nvSpPr>
            <p:spPr bwMode="auto">
              <a:xfrm>
                <a:off x="4411" y="2761"/>
                <a:ext cx="31" cy="38"/>
              </a:xfrm>
              <a:custGeom>
                <a:avLst/>
                <a:gdLst>
                  <a:gd name="T0" fmla="*/ 12 w 13"/>
                  <a:gd name="T1" fmla="*/ 12 h 16"/>
                  <a:gd name="T2" fmla="*/ 13 w 13"/>
                  <a:gd name="T3" fmla="*/ 6 h 16"/>
                  <a:gd name="T4" fmla="*/ 6 w 13"/>
                  <a:gd name="T5" fmla="*/ 0 h 16"/>
                  <a:gd name="T6" fmla="*/ 0 w 13"/>
                  <a:gd name="T7" fmla="*/ 7 h 16"/>
                  <a:gd name="T8" fmla="*/ 3 w 13"/>
                  <a:gd name="T9" fmla="*/ 14 h 16"/>
                  <a:gd name="T10" fmla="*/ 8 w 13"/>
                  <a:gd name="T11" fmla="*/ 16 h 16"/>
                  <a:gd name="T12" fmla="*/ 12 w 13"/>
                  <a:gd name="T1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6">
                    <a:moveTo>
                      <a:pt x="12" y="12"/>
                    </a:moveTo>
                    <a:cubicBezTo>
                      <a:pt x="13" y="10"/>
                      <a:pt x="13" y="8"/>
                      <a:pt x="13" y="6"/>
                    </a:cubicBezTo>
                    <a:cubicBezTo>
                      <a:pt x="13" y="2"/>
                      <a:pt x="9" y="0"/>
                      <a:pt x="6" y="0"/>
                    </a:cubicBezTo>
                    <a:cubicBezTo>
                      <a:pt x="2" y="1"/>
                      <a:pt x="0" y="4"/>
                      <a:pt x="0" y="7"/>
                    </a:cubicBezTo>
                    <a:cubicBezTo>
                      <a:pt x="0" y="10"/>
                      <a:pt x="1" y="12"/>
                      <a:pt x="3" y="14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0" y="16"/>
                      <a:pt x="12" y="14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16" name="Freeform 209"/>
              <p:cNvSpPr/>
              <p:nvPr/>
            </p:nvSpPr>
            <p:spPr bwMode="auto">
              <a:xfrm>
                <a:off x="4459" y="2841"/>
                <a:ext cx="33" cy="36"/>
              </a:xfrm>
              <a:custGeom>
                <a:avLst/>
                <a:gdLst>
                  <a:gd name="T0" fmla="*/ 10 w 14"/>
                  <a:gd name="T1" fmla="*/ 5 h 15"/>
                  <a:gd name="T2" fmla="*/ 3 w 14"/>
                  <a:gd name="T3" fmla="*/ 9 h 15"/>
                  <a:gd name="T4" fmla="*/ 8 w 14"/>
                  <a:gd name="T5" fmla="*/ 14 h 15"/>
                  <a:gd name="T6" fmla="*/ 12 w 14"/>
                  <a:gd name="T7" fmla="*/ 13 h 15"/>
                  <a:gd name="T8" fmla="*/ 10 w 14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5"/>
                    </a:moveTo>
                    <a:cubicBezTo>
                      <a:pt x="6" y="0"/>
                      <a:pt x="0" y="5"/>
                      <a:pt x="3" y="9"/>
                    </a:cubicBezTo>
                    <a:cubicBezTo>
                      <a:pt x="4" y="11"/>
                      <a:pt x="6" y="14"/>
                      <a:pt x="8" y="14"/>
                    </a:cubicBezTo>
                    <a:cubicBezTo>
                      <a:pt x="9" y="15"/>
                      <a:pt x="12" y="15"/>
                      <a:pt x="12" y="13"/>
                    </a:cubicBezTo>
                    <a:cubicBezTo>
                      <a:pt x="14" y="9"/>
                      <a:pt x="11" y="7"/>
                      <a:pt x="1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17" name="Freeform 210"/>
              <p:cNvSpPr/>
              <p:nvPr/>
            </p:nvSpPr>
            <p:spPr bwMode="auto">
              <a:xfrm>
                <a:off x="4367" y="2867"/>
                <a:ext cx="26" cy="64"/>
              </a:xfrm>
              <a:custGeom>
                <a:avLst/>
                <a:gdLst>
                  <a:gd name="T0" fmla="*/ 10 w 11"/>
                  <a:gd name="T1" fmla="*/ 18 h 27"/>
                  <a:gd name="T2" fmla="*/ 8 w 11"/>
                  <a:gd name="T3" fmla="*/ 6 h 27"/>
                  <a:gd name="T4" fmla="*/ 0 w 11"/>
                  <a:gd name="T5" fmla="*/ 7 h 27"/>
                  <a:gd name="T6" fmla="*/ 2 w 11"/>
                  <a:gd name="T7" fmla="*/ 18 h 27"/>
                  <a:gd name="T8" fmla="*/ 7 w 11"/>
                  <a:gd name="T9" fmla="*/ 26 h 27"/>
                  <a:gd name="T10" fmla="*/ 10 w 11"/>
                  <a:gd name="T11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7">
                    <a:moveTo>
                      <a:pt x="10" y="18"/>
                    </a:moveTo>
                    <a:cubicBezTo>
                      <a:pt x="9" y="14"/>
                      <a:pt x="8" y="10"/>
                      <a:pt x="8" y="6"/>
                    </a:cubicBezTo>
                    <a:cubicBezTo>
                      <a:pt x="8" y="0"/>
                      <a:pt x="0" y="1"/>
                      <a:pt x="0" y="7"/>
                    </a:cubicBezTo>
                    <a:cubicBezTo>
                      <a:pt x="0" y="10"/>
                      <a:pt x="1" y="14"/>
                      <a:pt x="2" y="18"/>
                    </a:cubicBezTo>
                    <a:cubicBezTo>
                      <a:pt x="2" y="21"/>
                      <a:pt x="3" y="27"/>
                      <a:pt x="7" y="26"/>
                    </a:cubicBezTo>
                    <a:cubicBezTo>
                      <a:pt x="11" y="26"/>
                      <a:pt x="10" y="21"/>
                      <a:pt x="1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18" name="Freeform 211"/>
              <p:cNvSpPr/>
              <p:nvPr/>
            </p:nvSpPr>
            <p:spPr bwMode="auto">
              <a:xfrm>
                <a:off x="4378" y="2929"/>
                <a:ext cx="52" cy="111"/>
              </a:xfrm>
              <a:custGeom>
                <a:avLst/>
                <a:gdLst>
                  <a:gd name="T0" fmla="*/ 18 w 22"/>
                  <a:gd name="T1" fmla="*/ 19 h 47"/>
                  <a:gd name="T2" fmla="*/ 14 w 22"/>
                  <a:gd name="T3" fmla="*/ 10 h 47"/>
                  <a:gd name="T4" fmla="*/ 11 w 22"/>
                  <a:gd name="T5" fmla="*/ 7 h 47"/>
                  <a:gd name="T6" fmla="*/ 9 w 22"/>
                  <a:gd name="T7" fmla="*/ 4 h 47"/>
                  <a:gd name="T8" fmla="*/ 2 w 22"/>
                  <a:gd name="T9" fmla="*/ 7 h 47"/>
                  <a:gd name="T10" fmla="*/ 4 w 22"/>
                  <a:gd name="T11" fmla="*/ 9 h 47"/>
                  <a:gd name="T12" fmla="*/ 2 w 22"/>
                  <a:gd name="T13" fmla="*/ 13 h 47"/>
                  <a:gd name="T14" fmla="*/ 1 w 22"/>
                  <a:gd name="T15" fmla="*/ 23 h 47"/>
                  <a:gd name="T16" fmla="*/ 7 w 22"/>
                  <a:gd name="T17" fmla="*/ 44 h 47"/>
                  <a:gd name="T18" fmla="*/ 18 w 22"/>
                  <a:gd name="T19" fmla="*/ 43 h 47"/>
                  <a:gd name="T20" fmla="*/ 18 w 22"/>
                  <a:gd name="T21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47">
                    <a:moveTo>
                      <a:pt x="18" y="19"/>
                    </a:moveTo>
                    <a:cubicBezTo>
                      <a:pt x="17" y="16"/>
                      <a:pt x="16" y="13"/>
                      <a:pt x="14" y="10"/>
                    </a:cubicBezTo>
                    <a:cubicBezTo>
                      <a:pt x="13" y="9"/>
                      <a:pt x="12" y="7"/>
                      <a:pt x="11" y="7"/>
                    </a:cubicBezTo>
                    <a:cubicBezTo>
                      <a:pt x="10" y="7"/>
                      <a:pt x="10" y="6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ubicBezTo>
                      <a:pt x="3" y="8"/>
                      <a:pt x="3" y="10"/>
                      <a:pt x="4" y="9"/>
                    </a:cubicBezTo>
                    <a:cubicBezTo>
                      <a:pt x="3" y="10"/>
                      <a:pt x="3" y="11"/>
                      <a:pt x="2" y="13"/>
                    </a:cubicBezTo>
                    <a:cubicBezTo>
                      <a:pt x="2" y="16"/>
                      <a:pt x="1" y="20"/>
                      <a:pt x="1" y="23"/>
                    </a:cubicBezTo>
                    <a:cubicBezTo>
                      <a:pt x="0" y="30"/>
                      <a:pt x="0" y="40"/>
                      <a:pt x="7" y="44"/>
                    </a:cubicBezTo>
                    <a:cubicBezTo>
                      <a:pt x="10" y="46"/>
                      <a:pt x="15" y="47"/>
                      <a:pt x="18" y="43"/>
                    </a:cubicBezTo>
                    <a:cubicBezTo>
                      <a:pt x="22" y="36"/>
                      <a:pt x="20" y="27"/>
                      <a:pt x="1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19" name="Freeform 212"/>
              <p:cNvSpPr/>
              <p:nvPr/>
            </p:nvSpPr>
            <p:spPr bwMode="auto">
              <a:xfrm>
                <a:off x="4187" y="2171"/>
                <a:ext cx="33" cy="47"/>
              </a:xfrm>
              <a:custGeom>
                <a:avLst/>
                <a:gdLst>
                  <a:gd name="T0" fmla="*/ 14 w 14"/>
                  <a:gd name="T1" fmla="*/ 15 h 20"/>
                  <a:gd name="T2" fmla="*/ 9 w 14"/>
                  <a:gd name="T3" fmla="*/ 2 h 20"/>
                  <a:gd name="T4" fmla="*/ 2 w 14"/>
                  <a:gd name="T5" fmla="*/ 1 h 20"/>
                  <a:gd name="T6" fmla="*/ 2 w 14"/>
                  <a:gd name="T7" fmla="*/ 7 h 20"/>
                  <a:gd name="T8" fmla="*/ 7 w 14"/>
                  <a:gd name="T9" fmla="*/ 17 h 20"/>
                  <a:gd name="T10" fmla="*/ 14 w 14"/>
                  <a:gd name="T11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0">
                    <a:moveTo>
                      <a:pt x="14" y="15"/>
                    </a:moveTo>
                    <a:cubicBezTo>
                      <a:pt x="13" y="10"/>
                      <a:pt x="11" y="6"/>
                      <a:pt x="9" y="2"/>
                    </a:cubicBezTo>
                    <a:cubicBezTo>
                      <a:pt x="7" y="0"/>
                      <a:pt x="4" y="0"/>
                      <a:pt x="2" y="1"/>
                    </a:cubicBezTo>
                    <a:cubicBezTo>
                      <a:pt x="0" y="3"/>
                      <a:pt x="0" y="5"/>
                      <a:pt x="2" y="7"/>
                    </a:cubicBezTo>
                    <a:cubicBezTo>
                      <a:pt x="4" y="11"/>
                      <a:pt x="5" y="14"/>
                      <a:pt x="7" y="17"/>
                    </a:cubicBezTo>
                    <a:cubicBezTo>
                      <a:pt x="10" y="20"/>
                      <a:pt x="14" y="18"/>
                      <a:pt x="1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0" name="Freeform 213"/>
              <p:cNvSpPr/>
              <p:nvPr/>
            </p:nvSpPr>
            <p:spPr bwMode="auto">
              <a:xfrm>
                <a:off x="4378" y="2327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1" name="Freeform 214"/>
              <p:cNvSpPr/>
              <p:nvPr/>
            </p:nvSpPr>
            <p:spPr bwMode="auto">
              <a:xfrm>
                <a:off x="4348" y="2325"/>
                <a:ext cx="47" cy="45"/>
              </a:xfrm>
              <a:custGeom>
                <a:avLst/>
                <a:gdLst>
                  <a:gd name="T0" fmla="*/ 20 w 20"/>
                  <a:gd name="T1" fmla="*/ 9 h 19"/>
                  <a:gd name="T2" fmla="*/ 18 w 20"/>
                  <a:gd name="T3" fmla="*/ 4 h 19"/>
                  <a:gd name="T4" fmla="*/ 17 w 20"/>
                  <a:gd name="T5" fmla="*/ 3 h 19"/>
                  <a:gd name="T6" fmla="*/ 15 w 20"/>
                  <a:gd name="T7" fmla="*/ 2 h 19"/>
                  <a:gd name="T8" fmla="*/ 13 w 20"/>
                  <a:gd name="T9" fmla="*/ 1 h 19"/>
                  <a:gd name="T10" fmla="*/ 4 w 20"/>
                  <a:gd name="T11" fmla="*/ 3 h 19"/>
                  <a:gd name="T12" fmla="*/ 0 w 20"/>
                  <a:gd name="T13" fmla="*/ 8 h 19"/>
                  <a:gd name="T14" fmla="*/ 4 w 20"/>
                  <a:gd name="T15" fmla="*/ 16 h 19"/>
                  <a:gd name="T16" fmla="*/ 6 w 20"/>
                  <a:gd name="T17" fmla="*/ 18 h 19"/>
                  <a:gd name="T18" fmla="*/ 14 w 20"/>
                  <a:gd name="T19" fmla="*/ 18 h 19"/>
                  <a:gd name="T20" fmla="*/ 20 w 20"/>
                  <a:gd name="T2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9">
                    <a:moveTo>
                      <a:pt x="20" y="9"/>
                    </a:moveTo>
                    <a:cubicBezTo>
                      <a:pt x="20" y="7"/>
                      <a:pt x="20" y="5"/>
                      <a:pt x="18" y="4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4" y="2"/>
                      <a:pt x="13" y="1"/>
                      <a:pt x="13" y="1"/>
                    </a:cubicBezTo>
                    <a:cubicBezTo>
                      <a:pt x="10" y="0"/>
                      <a:pt x="7" y="1"/>
                      <a:pt x="4" y="3"/>
                    </a:cubicBezTo>
                    <a:cubicBezTo>
                      <a:pt x="2" y="4"/>
                      <a:pt x="1" y="6"/>
                      <a:pt x="0" y="8"/>
                    </a:cubicBezTo>
                    <a:cubicBezTo>
                      <a:pt x="0" y="12"/>
                      <a:pt x="1" y="14"/>
                      <a:pt x="4" y="16"/>
                    </a:cubicBezTo>
                    <a:cubicBezTo>
                      <a:pt x="4" y="17"/>
                      <a:pt x="5" y="17"/>
                      <a:pt x="6" y="18"/>
                    </a:cubicBezTo>
                    <a:cubicBezTo>
                      <a:pt x="8" y="19"/>
                      <a:pt x="12" y="19"/>
                      <a:pt x="14" y="18"/>
                    </a:cubicBezTo>
                    <a:cubicBezTo>
                      <a:pt x="17" y="16"/>
                      <a:pt x="19" y="13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2" name="Freeform 215"/>
              <p:cNvSpPr/>
              <p:nvPr/>
            </p:nvSpPr>
            <p:spPr bwMode="auto">
              <a:xfrm>
                <a:off x="4393" y="2337"/>
                <a:ext cx="61" cy="26"/>
              </a:xfrm>
              <a:custGeom>
                <a:avLst/>
                <a:gdLst>
                  <a:gd name="T0" fmla="*/ 26 w 26"/>
                  <a:gd name="T1" fmla="*/ 6 h 11"/>
                  <a:gd name="T2" fmla="*/ 22 w 26"/>
                  <a:gd name="T3" fmla="*/ 3 h 11"/>
                  <a:gd name="T4" fmla="*/ 9 w 26"/>
                  <a:gd name="T5" fmla="*/ 1 h 11"/>
                  <a:gd name="T6" fmla="*/ 5 w 26"/>
                  <a:gd name="T7" fmla="*/ 9 h 11"/>
                  <a:gd name="T8" fmla="*/ 22 w 26"/>
                  <a:gd name="T9" fmla="*/ 11 h 11"/>
                  <a:gd name="T10" fmla="*/ 25 w 26"/>
                  <a:gd name="T11" fmla="*/ 8 h 11"/>
                  <a:gd name="T12" fmla="*/ 26 w 26"/>
                  <a:gd name="T13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1">
                    <a:moveTo>
                      <a:pt x="26" y="6"/>
                    </a:moveTo>
                    <a:cubicBezTo>
                      <a:pt x="25" y="5"/>
                      <a:pt x="24" y="4"/>
                      <a:pt x="22" y="3"/>
                    </a:cubicBezTo>
                    <a:cubicBezTo>
                      <a:pt x="18" y="2"/>
                      <a:pt x="13" y="3"/>
                      <a:pt x="9" y="1"/>
                    </a:cubicBezTo>
                    <a:cubicBezTo>
                      <a:pt x="3" y="0"/>
                      <a:pt x="0" y="7"/>
                      <a:pt x="5" y="9"/>
                    </a:cubicBezTo>
                    <a:cubicBezTo>
                      <a:pt x="11" y="11"/>
                      <a:pt x="17" y="11"/>
                      <a:pt x="22" y="11"/>
                    </a:cubicBezTo>
                    <a:cubicBezTo>
                      <a:pt x="23" y="11"/>
                      <a:pt x="25" y="10"/>
                      <a:pt x="25" y="8"/>
                    </a:cubicBezTo>
                    <a:cubicBezTo>
                      <a:pt x="25" y="8"/>
                      <a:pt x="26" y="7"/>
                      <a:pt x="2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3" name="Freeform 216"/>
              <p:cNvSpPr/>
              <p:nvPr/>
            </p:nvSpPr>
            <p:spPr bwMode="auto">
              <a:xfrm>
                <a:off x="4454" y="2351"/>
                <a:ext cx="47" cy="47"/>
              </a:xfrm>
              <a:custGeom>
                <a:avLst/>
                <a:gdLst>
                  <a:gd name="T0" fmla="*/ 19 w 20"/>
                  <a:gd name="T1" fmla="*/ 9 h 20"/>
                  <a:gd name="T2" fmla="*/ 19 w 20"/>
                  <a:gd name="T3" fmla="*/ 8 h 20"/>
                  <a:gd name="T4" fmla="*/ 9 w 20"/>
                  <a:gd name="T5" fmla="*/ 1 h 20"/>
                  <a:gd name="T6" fmla="*/ 1 w 20"/>
                  <a:gd name="T7" fmla="*/ 11 h 20"/>
                  <a:gd name="T8" fmla="*/ 1 w 20"/>
                  <a:gd name="T9" fmla="*/ 11 h 20"/>
                  <a:gd name="T10" fmla="*/ 11 w 20"/>
                  <a:gd name="T11" fmla="*/ 19 h 20"/>
                  <a:gd name="T12" fmla="*/ 19 w 20"/>
                  <a:gd name="T1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19" y="9"/>
                    </a:moveTo>
                    <a:cubicBezTo>
                      <a:pt x="19" y="9"/>
                      <a:pt x="19" y="9"/>
                      <a:pt x="19" y="8"/>
                    </a:cubicBezTo>
                    <a:cubicBezTo>
                      <a:pt x="18" y="4"/>
                      <a:pt x="14" y="0"/>
                      <a:pt x="9" y="1"/>
                    </a:cubicBezTo>
                    <a:cubicBezTo>
                      <a:pt x="4" y="1"/>
                      <a:pt x="0" y="6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6"/>
                      <a:pt x="6" y="20"/>
                      <a:pt x="11" y="19"/>
                    </a:cubicBezTo>
                    <a:cubicBezTo>
                      <a:pt x="16" y="18"/>
                      <a:pt x="20" y="14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4" name="Freeform 217"/>
              <p:cNvSpPr/>
              <p:nvPr/>
            </p:nvSpPr>
            <p:spPr bwMode="auto">
              <a:xfrm>
                <a:off x="4456" y="2405"/>
                <a:ext cx="53" cy="57"/>
              </a:xfrm>
              <a:custGeom>
                <a:avLst/>
                <a:gdLst>
                  <a:gd name="T0" fmla="*/ 21 w 22"/>
                  <a:gd name="T1" fmla="*/ 17 h 24"/>
                  <a:gd name="T2" fmla="*/ 11 w 22"/>
                  <a:gd name="T3" fmla="*/ 6 h 24"/>
                  <a:gd name="T4" fmla="*/ 11 w 22"/>
                  <a:gd name="T5" fmla="*/ 5 h 24"/>
                  <a:gd name="T6" fmla="*/ 2 w 22"/>
                  <a:gd name="T7" fmla="*/ 9 h 24"/>
                  <a:gd name="T8" fmla="*/ 3 w 22"/>
                  <a:gd name="T9" fmla="*/ 11 h 24"/>
                  <a:gd name="T10" fmla="*/ 7 w 22"/>
                  <a:gd name="T11" fmla="*/ 20 h 24"/>
                  <a:gd name="T12" fmla="*/ 17 w 22"/>
                  <a:gd name="T13" fmla="*/ 23 h 24"/>
                  <a:gd name="T14" fmla="*/ 21 w 22"/>
                  <a:gd name="T15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4">
                    <a:moveTo>
                      <a:pt x="21" y="17"/>
                    </a:moveTo>
                    <a:cubicBezTo>
                      <a:pt x="20" y="12"/>
                      <a:pt x="16" y="7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8" y="0"/>
                      <a:pt x="0" y="3"/>
                      <a:pt x="2" y="9"/>
                    </a:cubicBezTo>
                    <a:cubicBezTo>
                      <a:pt x="2" y="10"/>
                      <a:pt x="3" y="10"/>
                      <a:pt x="3" y="11"/>
                    </a:cubicBezTo>
                    <a:cubicBezTo>
                      <a:pt x="3" y="14"/>
                      <a:pt x="4" y="18"/>
                      <a:pt x="7" y="20"/>
                    </a:cubicBezTo>
                    <a:cubicBezTo>
                      <a:pt x="10" y="22"/>
                      <a:pt x="13" y="23"/>
                      <a:pt x="17" y="23"/>
                    </a:cubicBezTo>
                    <a:cubicBezTo>
                      <a:pt x="20" y="24"/>
                      <a:pt x="22" y="20"/>
                      <a:pt x="2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5" name="Freeform 218"/>
              <p:cNvSpPr/>
              <p:nvPr/>
            </p:nvSpPr>
            <p:spPr bwMode="auto">
              <a:xfrm>
                <a:off x="4487" y="2431"/>
                <a:ext cx="104" cy="88"/>
              </a:xfrm>
              <a:custGeom>
                <a:avLst/>
                <a:gdLst>
                  <a:gd name="T0" fmla="*/ 41 w 44"/>
                  <a:gd name="T1" fmla="*/ 26 h 37"/>
                  <a:gd name="T2" fmla="*/ 35 w 44"/>
                  <a:gd name="T3" fmla="*/ 17 h 37"/>
                  <a:gd name="T4" fmla="*/ 25 w 44"/>
                  <a:gd name="T5" fmla="*/ 9 h 37"/>
                  <a:gd name="T6" fmla="*/ 12 w 44"/>
                  <a:gd name="T7" fmla="*/ 27 h 37"/>
                  <a:gd name="T8" fmla="*/ 22 w 44"/>
                  <a:gd name="T9" fmla="*/ 34 h 37"/>
                  <a:gd name="T10" fmla="*/ 28 w 44"/>
                  <a:gd name="T11" fmla="*/ 36 h 37"/>
                  <a:gd name="T12" fmla="*/ 35 w 44"/>
                  <a:gd name="T13" fmla="*/ 36 h 37"/>
                  <a:gd name="T14" fmla="*/ 41 w 44"/>
                  <a:gd name="T15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37">
                    <a:moveTo>
                      <a:pt x="41" y="26"/>
                    </a:moveTo>
                    <a:cubicBezTo>
                      <a:pt x="39" y="23"/>
                      <a:pt x="38" y="19"/>
                      <a:pt x="35" y="17"/>
                    </a:cubicBezTo>
                    <a:cubicBezTo>
                      <a:pt x="33" y="14"/>
                      <a:pt x="29" y="12"/>
                      <a:pt x="25" y="9"/>
                    </a:cubicBezTo>
                    <a:cubicBezTo>
                      <a:pt x="14" y="0"/>
                      <a:pt x="0" y="18"/>
                      <a:pt x="12" y="27"/>
                    </a:cubicBezTo>
                    <a:cubicBezTo>
                      <a:pt x="15" y="30"/>
                      <a:pt x="18" y="33"/>
                      <a:pt x="22" y="34"/>
                    </a:cubicBezTo>
                    <a:cubicBezTo>
                      <a:pt x="24" y="35"/>
                      <a:pt x="26" y="36"/>
                      <a:pt x="28" y="36"/>
                    </a:cubicBezTo>
                    <a:cubicBezTo>
                      <a:pt x="30" y="36"/>
                      <a:pt x="33" y="35"/>
                      <a:pt x="35" y="36"/>
                    </a:cubicBezTo>
                    <a:cubicBezTo>
                      <a:pt x="40" y="37"/>
                      <a:pt x="44" y="30"/>
                      <a:pt x="4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6" name="Freeform 219"/>
              <p:cNvSpPr/>
              <p:nvPr/>
            </p:nvSpPr>
            <p:spPr bwMode="auto">
              <a:xfrm>
                <a:off x="4598" y="2519"/>
                <a:ext cx="69" cy="64"/>
              </a:xfrm>
              <a:custGeom>
                <a:avLst/>
                <a:gdLst>
                  <a:gd name="T0" fmla="*/ 23 w 29"/>
                  <a:gd name="T1" fmla="*/ 15 h 27"/>
                  <a:gd name="T2" fmla="*/ 11 w 29"/>
                  <a:gd name="T3" fmla="*/ 5 h 27"/>
                  <a:gd name="T4" fmla="*/ 4 w 29"/>
                  <a:gd name="T5" fmla="*/ 11 h 27"/>
                  <a:gd name="T6" fmla="*/ 13 w 29"/>
                  <a:gd name="T7" fmla="*/ 23 h 27"/>
                  <a:gd name="T8" fmla="*/ 26 w 29"/>
                  <a:gd name="T9" fmla="*/ 25 h 27"/>
                  <a:gd name="T10" fmla="*/ 23 w 29"/>
                  <a:gd name="T1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7">
                    <a:moveTo>
                      <a:pt x="23" y="15"/>
                    </a:moveTo>
                    <a:cubicBezTo>
                      <a:pt x="20" y="11"/>
                      <a:pt x="15" y="10"/>
                      <a:pt x="11" y="5"/>
                    </a:cubicBezTo>
                    <a:cubicBezTo>
                      <a:pt x="8" y="0"/>
                      <a:pt x="0" y="6"/>
                      <a:pt x="4" y="11"/>
                    </a:cubicBezTo>
                    <a:cubicBezTo>
                      <a:pt x="7" y="15"/>
                      <a:pt x="10" y="20"/>
                      <a:pt x="13" y="23"/>
                    </a:cubicBezTo>
                    <a:cubicBezTo>
                      <a:pt x="16" y="25"/>
                      <a:pt x="23" y="27"/>
                      <a:pt x="26" y="25"/>
                    </a:cubicBezTo>
                    <a:cubicBezTo>
                      <a:pt x="29" y="22"/>
                      <a:pt x="25" y="18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7" name="Freeform 220"/>
              <p:cNvSpPr/>
              <p:nvPr/>
            </p:nvSpPr>
            <p:spPr bwMode="auto">
              <a:xfrm>
                <a:off x="4655" y="2616"/>
                <a:ext cx="100" cy="76"/>
              </a:xfrm>
              <a:custGeom>
                <a:avLst/>
                <a:gdLst>
                  <a:gd name="T0" fmla="*/ 28 w 42"/>
                  <a:gd name="T1" fmla="*/ 16 h 32"/>
                  <a:gd name="T2" fmla="*/ 38 w 42"/>
                  <a:gd name="T3" fmla="*/ 17 h 32"/>
                  <a:gd name="T4" fmla="*/ 41 w 42"/>
                  <a:gd name="T5" fmla="*/ 10 h 32"/>
                  <a:gd name="T6" fmla="*/ 25 w 42"/>
                  <a:gd name="T7" fmla="*/ 1 h 32"/>
                  <a:gd name="T8" fmla="*/ 20 w 42"/>
                  <a:gd name="T9" fmla="*/ 9 h 32"/>
                  <a:gd name="T10" fmla="*/ 21 w 42"/>
                  <a:gd name="T11" fmla="*/ 11 h 32"/>
                  <a:gd name="T12" fmla="*/ 18 w 42"/>
                  <a:gd name="T13" fmla="*/ 9 h 32"/>
                  <a:gd name="T14" fmla="*/ 16 w 42"/>
                  <a:gd name="T15" fmla="*/ 8 h 32"/>
                  <a:gd name="T16" fmla="*/ 15 w 42"/>
                  <a:gd name="T17" fmla="*/ 8 h 32"/>
                  <a:gd name="T18" fmla="*/ 6 w 42"/>
                  <a:gd name="T19" fmla="*/ 6 h 32"/>
                  <a:gd name="T20" fmla="*/ 1 w 42"/>
                  <a:gd name="T21" fmla="*/ 15 h 32"/>
                  <a:gd name="T22" fmla="*/ 1 w 42"/>
                  <a:gd name="T23" fmla="*/ 16 h 32"/>
                  <a:gd name="T24" fmla="*/ 1 w 42"/>
                  <a:gd name="T25" fmla="*/ 16 h 32"/>
                  <a:gd name="T26" fmla="*/ 4 w 42"/>
                  <a:gd name="T27" fmla="*/ 26 h 32"/>
                  <a:gd name="T28" fmla="*/ 17 w 42"/>
                  <a:gd name="T29" fmla="*/ 32 h 32"/>
                  <a:gd name="T30" fmla="*/ 24 w 42"/>
                  <a:gd name="T31" fmla="*/ 28 h 32"/>
                  <a:gd name="T32" fmla="*/ 26 w 42"/>
                  <a:gd name="T33" fmla="*/ 17 h 32"/>
                  <a:gd name="T34" fmla="*/ 24 w 42"/>
                  <a:gd name="T35" fmla="*/ 14 h 32"/>
                  <a:gd name="T36" fmla="*/ 28 w 42"/>
                  <a:gd name="T37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32">
                    <a:moveTo>
                      <a:pt x="28" y="16"/>
                    </a:moveTo>
                    <a:cubicBezTo>
                      <a:pt x="31" y="18"/>
                      <a:pt x="35" y="18"/>
                      <a:pt x="38" y="17"/>
                    </a:cubicBezTo>
                    <a:cubicBezTo>
                      <a:pt x="41" y="16"/>
                      <a:pt x="42" y="13"/>
                      <a:pt x="41" y="10"/>
                    </a:cubicBezTo>
                    <a:cubicBezTo>
                      <a:pt x="39" y="5"/>
                      <a:pt x="30" y="0"/>
                      <a:pt x="25" y="1"/>
                    </a:cubicBezTo>
                    <a:cubicBezTo>
                      <a:pt x="21" y="2"/>
                      <a:pt x="19" y="6"/>
                      <a:pt x="20" y="9"/>
                    </a:cubicBezTo>
                    <a:cubicBezTo>
                      <a:pt x="20" y="10"/>
                      <a:pt x="21" y="11"/>
                      <a:pt x="21" y="11"/>
                    </a:cubicBezTo>
                    <a:cubicBezTo>
                      <a:pt x="20" y="10"/>
                      <a:pt x="19" y="10"/>
                      <a:pt x="18" y="9"/>
                    </a:cubicBezTo>
                    <a:cubicBezTo>
                      <a:pt x="19" y="10"/>
                      <a:pt x="19" y="9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2" y="6"/>
                      <a:pt x="9" y="5"/>
                      <a:pt x="6" y="6"/>
                    </a:cubicBezTo>
                    <a:cubicBezTo>
                      <a:pt x="3" y="8"/>
                      <a:pt x="0" y="11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20"/>
                      <a:pt x="2" y="23"/>
                      <a:pt x="4" y="26"/>
                    </a:cubicBezTo>
                    <a:cubicBezTo>
                      <a:pt x="7" y="30"/>
                      <a:pt x="12" y="32"/>
                      <a:pt x="17" y="32"/>
                    </a:cubicBezTo>
                    <a:cubicBezTo>
                      <a:pt x="20" y="32"/>
                      <a:pt x="23" y="30"/>
                      <a:pt x="24" y="28"/>
                    </a:cubicBezTo>
                    <a:cubicBezTo>
                      <a:pt x="27" y="25"/>
                      <a:pt x="27" y="21"/>
                      <a:pt x="26" y="17"/>
                    </a:cubicBezTo>
                    <a:cubicBezTo>
                      <a:pt x="25" y="16"/>
                      <a:pt x="25" y="15"/>
                      <a:pt x="24" y="14"/>
                    </a:cubicBezTo>
                    <a:cubicBezTo>
                      <a:pt x="25" y="15"/>
                      <a:pt x="27" y="16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8" name="Freeform 221"/>
              <p:cNvSpPr/>
              <p:nvPr/>
            </p:nvSpPr>
            <p:spPr bwMode="auto">
              <a:xfrm>
                <a:off x="4762" y="2666"/>
                <a:ext cx="83" cy="73"/>
              </a:xfrm>
              <a:custGeom>
                <a:avLst/>
                <a:gdLst>
                  <a:gd name="T0" fmla="*/ 31 w 35"/>
                  <a:gd name="T1" fmla="*/ 18 h 31"/>
                  <a:gd name="T2" fmla="*/ 23 w 35"/>
                  <a:gd name="T3" fmla="*/ 11 h 31"/>
                  <a:gd name="T4" fmla="*/ 15 w 35"/>
                  <a:gd name="T5" fmla="*/ 4 h 31"/>
                  <a:gd name="T6" fmla="*/ 3 w 35"/>
                  <a:gd name="T7" fmla="*/ 2 h 31"/>
                  <a:gd name="T8" fmla="*/ 2 w 35"/>
                  <a:gd name="T9" fmla="*/ 14 h 31"/>
                  <a:gd name="T10" fmla="*/ 11 w 35"/>
                  <a:gd name="T11" fmla="*/ 24 h 31"/>
                  <a:gd name="T12" fmla="*/ 26 w 35"/>
                  <a:gd name="T13" fmla="*/ 30 h 31"/>
                  <a:gd name="T14" fmla="*/ 31 w 35"/>
                  <a:gd name="T15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1">
                    <a:moveTo>
                      <a:pt x="31" y="18"/>
                    </a:moveTo>
                    <a:cubicBezTo>
                      <a:pt x="28" y="16"/>
                      <a:pt x="26" y="14"/>
                      <a:pt x="23" y="11"/>
                    </a:cubicBezTo>
                    <a:cubicBezTo>
                      <a:pt x="20" y="9"/>
                      <a:pt x="18" y="7"/>
                      <a:pt x="15" y="4"/>
                    </a:cubicBezTo>
                    <a:cubicBezTo>
                      <a:pt x="13" y="0"/>
                      <a:pt x="7" y="0"/>
                      <a:pt x="3" y="2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4" y="18"/>
                      <a:pt x="8" y="21"/>
                      <a:pt x="11" y="24"/>
                    </a:cubicBezTo>
                    <a:cubicBezTo>
                      <a:pt x="15" y="28"/>
                      <a:pt x="21" y="29"/>
                      <a:pt x="26" y="30"/>
                    </a:cubicBezTo>
                    <a:cubicBezTo>
                      <a:pt x="33" y="31"/>
                      <a:pt x="35" y="22"/>
                      <a:pt x="3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29" name="Freeform 222"/>
              <p:cNvSpPr/>
              <p:nvPr/>
            </p:nvSpPr>
            <p:spPr bwMode="auto">
              <a:xfrm>
                <a:off x="4849" y="2739"/>
                <a:ext cx="90" cy="71"/>
              </a:xfrm>
              <a:custGeom>
                <a:avLst/>
                <a:gdLst>
                  <a:gd name="T0" fmla="*/ 38 w 38"/>
                  <a:gd name="T1" fmla="*/ 26 h 30"/>
                  <a:gd name="T2" fmla="*/ 10 w 38"/>
                  <a:gd name="T3" fmla="*/ 3 h 30"/>
                  <a:gd name="T4" fmla="*/ 5 w 38"/>
                  <a:gd name="T5" fmla="*/ 10 h 30"/>
                  <a:gd name="T6" fmla="*/ 35 w 38"/>
                  <a:gd name="T7" fmla="*/ 30 h 30"/>
                  <a:gd name="T8" fmla="*/ 38 w 38"/>
                  <a:gd name="T9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26"/>
                    </a:moveTo>
                    <a:cubicBezTo>
                      <a:pt x="35" y="13"/>
                      <a:pt x="20" y="11"/>
                      <a:pt x="10" y="3"/>
                    </a:cubicBezTo>
                    <a:cubicBezTo>
                      <a:pt x="6" y="0"/>
                      <a:pt x="0" y="7"/>
                      <a:pt x="5" y="10"/>
                    </a:cubicBezTo>
                    <a:cubicBezTo>
                      <a:pt x="14" y="18"/>
                      <a:pt x="22" y="30"/>
                      <a:pt x="35" y="30"/>
                    </a:cubicBezTo>
                    <a:cubicBezTo>
                      <a:pt x="37" y="30"/>
                      <a:pt x="38" y="28"/>
                      <a:pt x="3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0" name="Freeform 223"/>
              <p:cNvSpPr/>
              <p:nvPr/>
            </p:nvSpPr>
            <p:spPr bwMode="auto">
              <a:xfrm>
                <a:off x="4793" y="2789"/>
                <a:ext cx="194" cy="166"/>
              </a:xfrm>
              <a:custGeom>
                <a:avLst/>
                <a:gdLst>
                  <a:gd name="T0" fmla="*/ 63 w 82"/>
                  <a:gd name="T1" fmla="*/ 42 h 70"/>
                  <a:gd name="T2" fmla="*/ 7 w 82"/>
                  <a:gd name="T3" fmla="*/ 3 h 70"/>
                  <a:gd name="T4" fmla="*/ 1 w 82"/>
                  <a:gd name="T5" fmla="*/ 7 h 70"/>
                  <a:gd name="T6" fmla="*/ 21 w 82"/>
                  <a:gd name="T7" fmla="*/ 27 h 70"/>
                  <a:gd name="T8" fmla="*/ 57 w 82"/>
                  <a:gd name="T9" fmla="*/ 65 h 70"/>
                  <a:gd name="T10" fmla="*/ 68 w 82"/>
                  <a:gd name="T11" fmla="*/ 68 h 70"/>
                  <a:gd name="T12" fmla="*/ 63 w 82"/>
                  <a:gd name="T13" fmla="*/ 4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0">
                    <a:moveTo>
                      <a:pt x="63" y="42"/>
                    </a:moveTo>
                    <a:cubicBezTo>
                      <a:pt x="45" y="28"/>
                      <a:pt x="25" y="18"/>
                      <a:pt x="7" y="3"/>
                    </a:cubicBezTo>
                    <a:cubicBezTo>
                      <a:pt x="4" y="0"/>
                      <a:pt x="0" y="4"/>
                      <a:pt x="1" y="7"/>
                    </a:cubicBezTo>
                    <a:cubicBezTo>
                      <a:pt x="5" y="17"/>
                      <a:pt x="12" y="22"/>
                      <a:pt x="21" y="27"/>
                    </a:cubicBezTo>
                    <a:cubicBezTo>
                      <a:pt x="38" y="37"/>
                      <a:pt x="44" y="52"/>
                      <a:pt x="57" y="65"/>
                    </a:cubicBezTo>
                    <a:cubicBezTo>
                      <a:pt x="60" y="68"/>
                      <a:pt x="64" y="70"/>
                      <a:pt x="68" y="68"/>
                    </a:cubicBezTo>
                    <a:cubicBezTo>
                      <a:pt x="82" y="62"/>
                      <a:pt x="70" y="48"/>
                      <a:pt x="6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1" name="Freeform 224"/>
              <p:cNvSpPr/>
              <p:nvPr/>
            </p:nvSpPr>
            <p:spPr bwMode="auto">
              <a:xfrm>
                <a:off x="4530" y="2351"/>
                <a:ext cx="45" cy="33"/>
              </a:xfrm>
              <a:custGeom>
                <a:avLst/>
                <a:gdLst>
                  <a:gd name="T0" fmla="*/ 18 w 19"/>
                  <a:gd name="T1" fmla="*/ 4 h 14"/>
                  <a:gd name="T2" fmla="*/ 14 w 19"/>
                  <a:gd name="T3" fmla="*/ 0 h 14"/>
                  <a:gd name="T4" fmla="*/ 8 w 19"/>
                  <a:gd name="T5" fmla="*/ 0 h 14"/>
                  <a:gd name="T6" fmla="*/ 4 w 19"/>
                  <a:gd name="T7" fmla="*/ 2 h 14"/>
                  <a:gd name="T8" fmla="*/ 3 w 19"/>
                  <a:gd name="T9" fmla="*/ 3 h 14"/>
                  <a:gd name="T10" fmla="*/ 2 w 19"/>
                  <a:gd name="T11" fmla="*/ 3 h 14"/>
                  <a:gd name="T12" fmla="*/ 2 w 19"/>
                  <a:gd name="T13" fmla="*/ 6 h 14"/>
                  <a:gd name="T14" fmla="*/ 3 w 19"/>
                  <a:gd name="T15" fmla="*/ 7 h 14"/>
                  <a:gd name="T16" fmla="*/ 3 w 19"/>
                  <a:gd name="T17" fmla="*/ 7 h 14"/>
                  <a:gd name="T18" fmla="*/ 5 w 19"/>
                  <a:gd name="T19" fmla="*/ 11 h 14"/>
                  <a:gd name="T20" fmla="*/ 8 w 19"/>
                  <a:gd name="T21" fmla="*/ 13 h 14"/>
                  <a:gd name="T22" fmla="*/ 12 w 19"/>
                  <a:gd name="T23" fmla="*/ 13 h 14"/>
                  <a:gd name="T24" fmla="*/ 18 w 19"/>
                  <a:gd name="T25" fmla="*/ 11 h 14"/>
                  <a:gd name="T26" fmla="*/ 18 w 19"/>
                  <a:gd name="T2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14">
                    <a:moveTo>
                      <a:pt x="18" y="4"/>
                    </a:moveTo>
                    <a:cubicBezTo>
                      <a:pt x="17" y="3"/>
                      <a:pt x="15" y="1"/>
                      <a:pt x="14" y="0"/>
                    </a:cubicBezTo>
                    <a:cubicBezTo>
                      <a:pt x="12" y="0"/>
                      <a:pt x="10" y="0"/>
                      <a:pt x="8" y="0"/>
                    </a:cubicBezTo>
                    <a:cubicBezTo>
                      <a:pt x="6" y="0"/>
                      <a:pt x="5" y="1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2" y="3"/>
                      <a:pt x="2" y="3"/>
                    </a:cubicBezTo>
                    <a:cubicBezTo>
                      <a:pt x="0" y="3"/>
                      <a:pt x="1" y="6"/>
                      <a:pt x="2" y="6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4" y="10"/>
                      <a:pt x="5" y="11"/>
                    </a:cubicBezTo>
                    <a:cubicBezTo>
                      <a:pt x="6" y="11"/>
                      <a:pt x="7" y="12"/>
                      <a:pt x="8" y="13"/>
                    </a:cubicBezTo>
                    <a:cubicBezTo>
                      <a:pt x="9" y="13"/>
                      <a:pt x="12" y="13"/>
                      <a:pt x="12" y="13"/>
                    </a:cubicBezTo>
                    <a:cubicBezTo>
                      <a:pt x="14" y="14"/>
                      <a:pt x="16" y="13"/>
                      <a:pt x="18" y="11"/>
                    </a:cubicBezTo>
                    <a:cubicBezTo>
                      <a:pt x="19" y="9"/>
                      <a:pt x="19" y="6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2" name="Freeform 225"/>
              <p:cNvSpPr/>
              <p:nvPr/>
            </p:nvSpPr>
            <p:spPr bwMode="auto">
              <a:xfrm>
                <a:off x="4594" y="2379"/>
                <a:ext cx="80" cy="83"/>
              </a:xfrm>
              <a:custGeom>
                <a:avLst/>
                <a:gdLst>
                  <a:gd name="T0" fmla="*/ 33 w 34"/>
                  <a:gd name="T1" fmla="*/ 27 h 35"/>
                  <a:gd name="T2" fmla="*/ 14 w 34"/>
                  <a:gd name="T3" fmla="*/ 5 h 35"/>
                  <a:gd name="T4" fmla="*/ 6 w 34"/>
                  <a:gd name="T5" fmla="*/ 16 h 35"/>
                  <a:gd name="T6" fmla="*/ 16 w 34"/>
                  <a:gd name="T7" fmla="*/ 31 h 35"/>
                  <a:gd name="T8" fmla="*/ 25 w 34"/>
                  <a:gd name="T9" fmla="*/ 35 h 35"/>
                  <a:gd name="T10" fmla="*/ 26 w 34"/>
                  <a:gd name="T11" fmla="*/ 34 h 35"/>
                  <a:gd name="T12" fmla="*/ 33 w 34"/>
                  <a:gd name="T13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5">
                    <a:moveTo>
                      <a:pt x="33" y="27"/>
                    </a:moveTo>
                    <a:cubicBezTo>
                      <a:pt x="34" y="18"/>
                      <a:pt x="21" y="10"/>
                      <a:pt x="14" y="5"/>
                    </a:cubicBezTo>
                    <a:cubicBezTo>
                      <a:pt x="7" y="0"/>
                      <a:pt x="0" y="10"/>
                      <a:pt x="6" y="16"/>
                    </a:cubicBezTo>
                    <a:cubicBezTo>
                      <a:pt x="10" y="20"/>
                      <a:pt x="12" y="27"/>
                      <a:pt x="16" y="31"/>
                    </a:cubicBezTo>
                    <a:cubicBezTo>
                      <a:pt x="18" y="33"/>
                      <a:pt x="22" y="35"/>
                      <a:pt x="25" y="35"/>
                    </a:cubicBezTo>
                    <a:cubicBezTo>
                      <a:pt x="25" y="35"/>
                      <a:pt x="25" y="34"/>
                      <a:pt x="26" y="34"/>
                    </a:cubicBezTo>
                    <a:cubicBezTo>
                      <a:pt x="29" y="34"/>
                      <a:pt x="32" y="31"/>
                      <a:pt x="3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3" name="Freeform 226"/>
              <p:cNvSpPr/>
              <p:nvPr/>
            </p:nvSpPr>
            <p:spPr bwMode="auto">
              <a:xfrm>
                <a:off x="3959" y="1121"/>
                <a:ext cx="53" cy="50"/>
              </a:xfrm>
              <a:custGeom>
                <a:avLst/>
                <a:gdLst>
                  <a:gd name="T0" fmla="*/ 21 w 22"/>
                  <a:gd name="T1" fmla="*/ 12 h 21"/>
                  <a:gd name="T2" fmla="*/ 15 w 22"/>
                  <a:gd name="T3" fmla="*/ 1 h 21"/>
                  <a:gd name="T4" fmla="*/ 6 w 22"/>
                  <a:gd name="T5" fmla="*/ 1 h 21"/>
                  <a:gd name="T6" fmla="*/ 1 w 22"/>
                  <a:gd name="T7" fmla="*/ 11 h 21"/>
                  <a:gd name="T8" fmla="*/ 8 w 22"/>
                  <a:gd name="T9" fmla="*/ 19 h 21"/>
                  <a:gd name="T10" fmla="*/ 20 w 22"/>
                  <a:gd name="T11" fmla="*/ 16 h 21"/>
                  <a:gd name="T12" fmla="*/ 21 w 22"/>
                  <a:gd name="T13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1">
                    <a:moveTo>
                      <a:pt x="21" y="12"/>
                    </a:moveTo>
                    <a:cubicBezTo>
                      <a:pt x="22" y="7"/>
                      <a:pt x="19" y="3"/>
                      <a:pt x="15" y="1"/>
                    </a:cubicBezTo>
                    <a:cubicBezTo>
                      <a:pt x="13" y="0"/>
                      <a:pt x="9" y="0"/>
                      <a:pt x="6" y="1"/>
                    </a:cubicBezTo>
                    <a:cubicBezTo>
                      <a:pt x="3" y="3"/>
                      <a:pt x="0" y="6"/>
                      <a:pt x="1" y="11"/>
                    </a:cubicBezTo>
                    <a:cubicBezTo>
                      <a:pt x="2" y="15"/>
                      <a:pt x="4" y="18"/>
                      <a:pt x="8" y="19"/>
                    </a:cubicBezTo>
                    <a:cubicBezTo>
                      <a:pt x="12" y="21"/>
                      <a:pt x="17" y="20"/>
                      <a:pt x="20" y="16"/>
                    </a:cubicBezTo>
                    <a:cubicBezTo>
                      <a:pt x="21" y="14"/>
                      <a:pt x="21" y="14"/>
                      <a:pt x="2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4" name="Freeform 227"/>
              <p:cNvSpPr/>
              <p:nvPr/>
            </p:nvSpPr>
            <p:spPr bwMode="auto">
              <a:xfrm>
                <a:off x="4009" y="1145"/>
                <a:ext cx="45" cy="35"/>
              </a:xfrm>
              <a:custGeom>
                <a:avLst/>
                <a:gdLst>
                  <a:gd name="T0" fmla="*/ 18 w 19"/>
                  <a:gd name="T1" fmla="*/ 13 h 15"/>
                  <a:gd name="T2" fmla="*/ 17 w 19"/>
                  <a:gd name="T3" fmla="*/ 6 h 15"/>
                  <a:gd name="T4" fmla="*/ 16 w 19"/>
                  <a:gd name="T5" fmla="*/ 5 h 15"/>
                  <a:gd name="T6" fmla="*/ 11 w 19"/>
                  <a:gd name="T7" fmla="*/ 1 h 15"/>
                  <a:gd name="T8" fmla="*/ 3 w 19"/>
                  <a:gd name="T9" fmla="*/ 2 h 15"/>
                  <a:gd name="T10" fmla="*/ 1 w 19"/>
                  <a:gd name="T11" fmla="*/ 7 h 15"/>
                  <a:gd name="T12" fmla="*/ 4 w 19"/>
                  <a:gd name="T13" fmla="*/ 13 h 15"/>
                  <a:gd name="T14" fmla="*/ 11 w 19"/>
                  <a:gd name="T15" fmla="*/ 15 h 15"/>
                  <a:gd name="T16" fmla="*/ 11 w 19"/>
                  <a:gd name="T17" fmla="*/ 15 h 15"/>
                  <a:gd name="T18" fmla="*/ 18 w 19"/>
                  <a:gd name="T1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8" y="13"/>
                    </a:moveTo>
                    <a:cubicBezTo>
                      <a:pt x="19" y="11"/>
                      <a:pt x="19" y="8"/>
                      <a:pt x="17" y="6"/>
                    </a:cubicBezTo>
                    <a:cubicBezTo>
                      <a:pt x="17" y="6"/>
                      <a:pt x="16" y="5"/>
                      <a:pt x="16" y="5"/>
                    </a:cubicBezTo>
                    <a:cubicBezTo>
                      <a:pt x="15" y="3"/>
                      <a:pt x="13" y="2"/>
                      <a:pt x="11" y="1"/>
                    </a:cubicBezTo>
                    <a:cubicBezTo>
                      <a:pt x="9" y="0"/>
                      <a:pt x="6" y="1"/>
                      <a:pt x="3" y="2"/>
                    </a:cubicBezTo>
                    <a:cubicBezTo>
                      <a:pt x="1" y="2"/>
                      <a:pt x="0" y="5"/>
                      <a:pt x="1" y="7"/>
                    </a:cubicBezTo>
                    <a:cubicBezTo>
                      <a:pt x="2" y="9"/>
                      <a:pt x="2" y="11"/>
                      <a:pt x="4" y="13"/>
                    </a:cubicBezTo>
                    <a:cubicBezTo>
                      <a:pt x="6" y="14"/>
                      <a:pt x="9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4" y="15"/>
                      <a:pt x="16" y="15"/>
                      <a:pt x="1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5" name="Freeform 228"/>
              <p:cNvSpPr/>
              <p:nvPr/>
            </p:nvSpPr>
            <p:spPr bwMode="auto">
              <a:xfrm>
                <a:off x="3853" y="1204"/>
                <a:ext cx="92" cy="111"/>
              </a:xfrm>
              <a:custGeom>
                <a:avLst/>
                <a:gdLst>
                  <a:gd name="T0" fmla="*/ 39 w 39"/>
                  <a:gd name="T1" fmla="*/ 36 h 47"/>
                  <a:gd name="T2" fmla="*/ 37 w 39"/>
                  <a:gd name="T3" fmla="*/ 30 h 47"/>
                  <a:gd name="T4" fmla="*/ 32 w 39"/>
                  <a:gd name="T5" fmla="*/ 26 h 47"/>
                  <a:gd name="T6" fmla="*/ 33 w 39"/>
                  <a:gd name="T7" fmla="*/ 20 h 47"/>
                  <a:gd name="T8" fmla="*/ 31 w 39"/>
                  <a:gd name="T9" fmla="*/ 14 h 47"/>
                  <a:gd name="T10" fmla="*/ 27 w 39"/>
                  <a:gd name="T11" fmla="*/ 11 h 47"/>
                  <a:gd name="T12" fmla="*/ 21 w 39"/>
                  <a:gd name="T13" fmla="*/ 10 h 47"/>
                  <a:gd name="T14" fmla="*/ 12 w 39"/>
                  <a:gd name="T15" fmla="*/ 1 h 47"/>
                  <a:gd name="T16" fmla="*/ 3 w 39"/>
                  <a:gd name="T17" fmla="*/ 5 h 47"/>
                  <a:gd name="T18" fmla="*/ 3 w 39"/>
                  <a:gd name="T19" fmla="*/ 17 h 47"/>
                  <a:gd name="T20" fmla="*/ 3 w 39"/>
                  <a:gd name="T21" fmla="*/ 17 h 47"/>
                  <a:gd name="T22" fmla="*/ 14 w 39"/>
                  <a:gd name="T23" fmla="*/ 20 h 47"/>
                  <a:gd name="T24" fmla="*/ 14 w 39"/>
                  <a:gd name="T25" fmla="*/ 22 h 47"/>
                  <a:gd name="T26" fmla="*/ 20 w 39"/>
                  <a:gd name="T27" fmla="*/ 30 h 47"/>
                  <a:gd name="T28" fmla="*/ 18 w 39"/>
                  <a:gd name="T29" fmla="*/ 34 h 47"/>
                  <a:gd name="T30" fmla="*/ 18 w 39"/>
                  <a:gd name="T31" fmla="*/ 38 h 47"/>
                  <a:gd name="T32" fmla="*/ 27 w 39"/>
                  <a:gd name="T33" fmla="*/ 47 h 47"/>
                  <a:gd name="T34" fmla="*/ 37 w 39"/>
                  <a:gd name="T35" fmla="*/ 43 h 47"/>
                  <a:gd name="T36" fmla="*/ 39 w 39"/>
                  <a:gd name="T37" fmla="*/ 3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47">
                    <a:moveTo>
                      <a:pt x="39" y="36"/>
                    </a:moveTo>
                    <a:cubicBezTo>
                      <a:pt x="39" y="33"/>
                      <a:pt x="38" y="32"/>
                      <a:pt x="37" y="30"/>
                    </a:cubicBezTo>
                    <a:cubicBezTo>
                      <a:pt x="36" y="28"/>
                      <a:pt x="34" y="27"/>
                      <a:pt x="32" y="26"/>
                    </a:cubicBezTo>
                    <a:cubicBezTo>
                      <a:pt x="33" y="24"/>
                      <a:pt x="34" y="22"/>
                      <a:pt x="33" y="20"/>
                    </a:cubicBezTo>
                    <a:cubicBezTo>
                      <a:pt x="33" y="18"/>
                      <a:pt x="32" y="16"/>
                      <a:pt x="31" y="14"/>
                    </a:cubicBezTo>
                    <a:cubicBezTo>
                      <a:pt x="30" y="13"/>
                      <a:pt x="28" y="12"/>
                      <a:pt x="27" y="11"/>
                    </a:cubicBezTo>
                    <a:cubicBezTo>
                      <a:pt x="25" y="10"/>
                      <a:pt x="23" y="9"/>
                      <a:pt x="21" y="10"/>
                    </a:cubicBezTo>
                    <a:cubicBezTo>
                      <a:pt x="20" y="5"/>
                      <a:pt x="17" y="2"/>
                      <a:pt x="12" y="1"/>
                    </a:cubicBezTo>
                    <a:cubicBezTo>
                      <a:pt x="9" y="0"/>
                      <a:pt x="5" y="2"/>
                      <a:pt x="3" y="5"/>
                    </a:cubicBezTo>
                    <a:cubicBezTo>
                      <a:pt x="0" y="8"/>
                      <a:pt x="1" y="13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6" y="21"/>
                      <a:pt x="11" y="21"/>
                      <a:pt x="14" y="20"/>
                    </a:cubicBezTo>
                    <a:cubicBezTo>
                      <a:pt x="14" y="21"/>
                      <a:pt x="14" y="22"/>
                      <a:pt x="14" y="22"/>
                    </a:cubicBezTo>
                    <a:cubicBezTo>
                      <a:pt x="14" y="25"/>
                      <a:pt x="17" y="29"/>
                      <a:pt x="20" y="30"/>
                    </a:cubicBezTo>
                    <a:cubicBezTo>
                      <a:pt x="19" y="31"/>
                      <a:pt x="18" y="32"/>
                      <a:pt x="18" y="34"/>
                    </a:cubicBezTo>
                    <a:cubicBezTo>
                      <a:pt x="18" y="35"/>
                      <a:pt x="18" y="36"/>
                      <a:pt x="18" y="38"/>
                    </a:cubicBezTo>
                    <a:cubicBezTo>
                      <a:pt x="18" y="42"/>
                      <a:pt x="22" y="46"/>
                      <a:pt x="27" y="47"/>
                    </a:cubicBezTo>
                    <a:cubicBezTo>
                      <a:pt x="31" y="47"/>
                      <a:pt x="35" y="46"/>
                      <a:pt x="37" y="43"/>
                    </a:cubicBezTo>
                    <a:cubicBezTo>
                      <a:pt x="39" y="41"/>
                      <a:pt x="39" y="38"/>
                      <a:pt x="39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6" name="Freeform 229"/>
              <p:cNvSpPr/>
              <p:nvPr/>
            </p:nvSpPr>
            <p:spPr bwMode="auto">
              <a:xfrm>
                <a:off x="3962" y="1237"/>
                <a:ext cx="76" cy="95"/>
              </a:xfrm>
              <a:custGeom>
                <a:avLst/>
                <a:gdLst>
                  <a:gd name="T0" fmla="*/ 19 w 32"/>
                  <a:gd name="T1" fmla="*/ 22 h 40"/>
                  <a:gd name="T2" fmla="*/ 21 w 32"/>
                  <a:gd name="T3" fmla="*/ 22 h 40"/>
                  <a:gd name="T4" fmla="*/ 27 w 32"/>
                  <a:gd name="T5" fmla="*/ 18 h 40"/>
                  <a:gd name="T6" fmla="*/ 29 w 32"/>
                  <a:gd name="T7" fmla="*/ 17 h 40"/>
                  <a:gd name="T8" fmla="*/ 30 w 32"/>
                  <a:gd name="T9" fmla="*/ 14 h 40"/>
                  <a:gd name="T10" fmla="*/ 31 w 32"/>
                  <a:gd name="T11" fmla="*/ 10 h 40"/>
                  <a:gd name="T12" fmla="*/ 30 w 32"/>
                  <a:gd name="T13" fmla="*/ 3 h 40"/>
                  <a:gd name="T14" fmla="*/ 22 w 32"/>
                  <a:gd name="T15" fmla="*/ 1 h 40"/>
                  <a:gd name="T16" fmla="*/ 23 w 32"/>
                  <a:gd name="T17" fmla="*/ 1 h 40"/>
                  <a:gd name="T18" fmla="*/ 17 w 32"/>
                  <a:gd name="T19" fmla="*/ 2 h 40"/>
                  <a:gd name="T20" fmla="*/ 10 w 32"/>
                  <a:gd name="T21" fmla="*/ 10 h 40"/>
                  <a:gd name="T22" fmla="*/ 12 w 32"/>
                  <a:gd name="T23" fmla="*/ 18 h 40"/>
                  <a:gd name="T24" fmla="*/ 2 w 32"/>
                  <a:gd name="T25" fmla="*/ 24 h 40"/>
                  <a:gd name="T26" fmla="*/ 8 w 32"/>
                  <a:gd name="T27" fmla="*/ 38 h 40"/>
                  <a:gd name="T28" fmla="*/ 21 w 32"/>
                  <a:gd name="T29" fmla="*/ 32 h 40"/>
                  <a:gd name="T30" fmla="*/ 19 w 32"/>
                  <a:gd name="T31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40">
                    <a:moveTo>
                      <a:pt x="19" y="22"/>
                    </a:moveTo>
                    <a:cubicBezTo>
                      <a:pt x="20" y="22"/>
                      <a:pt x="20" y="22"/>
                      <a:pt x="21" y="22"/>
                    </a:cubicBezTo>
                    <a:cubicBezTo>
                      <a:pt x="23" y="21"/>
                      <a:pt x="26" y="20"/>
                      <a:pt x="27" y="18"/>
                    </a:cubicBezTo>
                    <a:cubicBezTo>
                      <a:pt x="28" y="18"/>
                      <a:pt x="28" y="18"/>
                      <a:pt x="29" y="17"/>
                    </a:cubicBezTo>
                    <a:cubicBezTo>
                      <a:pt x="29" y="16"/>
                      <a:pt x="30" y="15"/>
                      <a:pt x="30" y="14"/>
                    </a:cubicBezTo>
                    <a:cubicBezTo>
                      <a:pt x="31" y="13"/>
                      <a:pt x="31" y="12"/>
                      <a:pt x="31" y="10"/>
                    </a:cubicBezTo>
                    <a:cubicBezTo>
                      <a:pt x="32" y="8"/>
                      <a:pt x="32" y="5"/>
                      <a:pt x="30" y="3"/>
                    </a:cubicBezTo>
                    <a:cubicBezTo>
                      <a:pt x="28" y="1"/>
                      <a:pt x="25" y="0"/>
                      <a:pt x="22" y="1"/>
                    </a:cubicBezTo>
                    <a:cubicBezTo>
                      <a:pt x="22" y="1"/>
                      <a:pt x="23" y="1"/>
                      <a:pt x="23" y="1"/>
                    </a:cubicBezTo>
                    <a:cubicBezTo>
                      <a:pt x="21" y="1"/>
                      <a:pt x="19" y="1"/>
                      <a:pt x="17" y="2"/>
                    </a:cubicBezTo>
                    <a:cubicBezTo>
                      <a:pt x="14" y="3"/>
                      <a:pt x="10" y="6"/>
                      <a:pt x="10" y="10"/>
                    </a:cubicBezTo>
                    <a:cubicBezTo>
                      <a:pt x="10" y="13"/>
                      <a:pt x="10" y="16"/>
                      <a:pt x="12" y="18"/>
                    </a:cubicBezTo>
                    <a:cubicBezTo>
                      <a:pt x="8" y="18"/>
                      <a:pt x="4" y="21"/>
                      <a:pt x="2" y="24"/>
                    </a:cubicBezTo>
                    <a:cubicBezTo>
                      <a:pt x="0" y="30"/>
                      <a:pt x="3" y="35"/>
                      <a:pt x="8" y="38"/>
                    </a:cubicBezTo>
                    <a:cubicBezTo>
                      <a:pt x="13" y="40"/>
                      <a:pt x="19" y="37"/>
                      <a:pt x="21" y="32"/>
                    </a:cubicBezTo>
                    <a:cubicBezTo>
                      <a:pt x="23" y="28"/>
                      <a:pt x="22" y="25"/>
                      <a:pt x="19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7" name="Freeform 230"/>
              <p:cNvSpPr/>
              <p:nvPr/>
            </p:nvSpPr>
            <p:spPr bwMode="auto">
              <a:xfrm>
                <a:off x="4028" y="1204"/>
                <a:ext cx="57" cy="45"/>
              </a:xfrm>
              <a:custGeom>
                <a:avLst/>
                <a:gdLst>
                  <a:gd name="T0" fmla="*/ 22 w 24"/>
                  <a:gd name="T1" fmla="*/ 12 h 19"/>
                  <a:gd name="T2" fmla="*/ 22 w 24"/>
                  <a:gd name="T3" fmla="*/ 11 h 19"/>
                  <a:gd name="T4" fmla="*/ 18 w 24"/>
                  <a:gd name="T5" fmla="*/ 2 h 19"/>
                  <a:gd name="T6" fmla="*/ 17 w 24"/>
                  <a:gd name="T7" fmla="*/ 2 h 19"/>
                  <a:gd name="T8" fmla="*/ 13 w 24"/>
                  <a:gd name="T9" fmla="*/ 0 h 19"/>
                  <a:gd name="T10" fmla="*/ 8 w 24"/>
                  <a:gd name="T11" fmla="*/ 1 h 19"/>
                  <a:gd name="T12" fmla="*/ 6 w 24"/>
                  <a:gd name="T13" fmla="*/ 2 h 19"/>
                  <a:gd name="T14" fmla="*/ 6 w 24"/>
                  <a:gd name="T15" fmla="*/ 2 h 19"/>
                  <a:gd name="T16" fmla="*/ 2 w 24"/>
                  <a:gd name="T17" fmla="*/ 11 h 19"/>
                  <a:gd name="T18" fmla="*/ 6 w 24"/>
                  <a:gd name="T19" fmla="*/ 17 h 19"/>
                  <a:gd name="T20" fmla="*/ 16 w 24"/>
                  <a:gd name="T21" fmla="*/ 18 h 19"/>
                  <a:gd name="T22" fmla="*/ 20 w 24"/>
                  <a:gd name="T23" fmla="*/ 14 h 19"/>
                  <a:gd name="T24" fmla="*/ 22 w 24"/>
                  <a:gd name="T25" fmla="*/ 12 h 19"/>
                  <a:gd name="T26" fmla="*/ 22 w 24"/>
                  <a:gd name="T2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19">
                    <a:moveTo>
                      <a:pt x="22" y="12"/>
                    </a:moveTo>
                    <a:cubicBezTo>
                      <a:pt x="22" y="11"/>
                      <a:pt x="22" y="11"/>
                      <a:pt x="22" y="11"/>
                    </a:cubicBezTo>
                    <a:cubicBezTo>
                      <a:pt x="24" y="7"/>
                      <a:pt x="22" y="3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1"/>
                      <a:pt x="15" y="0"/>
                      <a:pt x="13" y="0"/>
                    </a:cubicBezTo>
                    <a:cubicBezTo>
                      <a:pt x="12" y="0"/>
                      <a:pt x="9" y="0"/>
                      <a:pt x="8" y="1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2" y="3"/>
                      <a:pt x="0" y="8"/>
                      <a:pt x="2" y="11"/>
                    </a:cubicBezTo>
                    <a:cubicBezTo>
                      <a:pt x="3" y="13"/>
                      <a:pt x="4" y="15"/>
                      <a:pt x="6" y="17"/>
                    </a:cubicBezTo>
                    <a:cubicBezTo>
                      <a:pt x="9" y="19"/>
                      <a:pt x="12" y="19"/>
                      <a:pt x="16" y="18"/>
                    </a:cubicBezTo>
                    <a:cubicBezTo>
                      <a:pt x="18" y="17"/>
                      <a:pt x="19" y="16"/>
                      <a:pt x="20" y="14"/>
                    </a:cubicBezTo>
                    <a:cubicBezTo>
                      <a:pt x="21" y="13"/>
                      <a:pt x="21" y="13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8" name="Freeform 231"/>
              <p:cNvSpPr/>
              <p:nvPr/>
            </p:nvSpPr>
            <p:spPr bwMode="auto">
              <a:xfrm>
                <a:off x="4101" y="1190"/>
                <a:ext cx="50" cy="45"/>
              </a:xfrm>
              <a:custGeom>
                <a:avLst/>
                <a:gdLst>
                  <a:gd name="T0" fmla="*/ 19 w 21"/>
                  <a:gd name="T1" fmla="*/ 7 h 19"/>
                  <a:gd name="T2" fmla="*/ 6 w 21"/>
                  <a:gd name="T3" fmla="*/ 2 h 19"/>
                  <a:gd name="T4" fmla="*/ 2 w 21"/>
                  <a:gd name="T5" fmla="*/ 11 h 19"/>
                  <a:gd name="T6" fmla="*/ 13 w 21"/>
                  <a:gd name="T7" fmla="*/ 18 h 19"/>
                  <a:gd name="T8" fmla="*/ 19 w 21"/>
                  <a:gd name="T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19" y="7"/>
                    </a:moveTo>
                    <a:cubicBezTo>
                      <a:pt x="18" y="2"/>
                      <a:pt x="11" y="0"/>
                      <a:pt x="6" y="2"/>
                    </a:cubicBezTo>
                    <a:cubicBezTo>
                      <a:pt x="2" y="4"/>
                      <a:pt x="0" y="8"/>
                      <a:pt x="2" y="11"/>
                    </a:cubicBezTo>
                    <a:cubicBezTo>
                      <a:pt x="3" y="16"/>
                      <a:pt x="8" y="19"/>
                      <a:pt x="13" y="18"/>
                    </a:cubicBezTo>
                    <a:cubicBezTo>
                      <a:pt x="19" y="17"/>
                      <a:pt x="21" y="13"/>
                      <a:pt x="1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39" name="Freeform 232"/>
              <p:cNvSpPr/>
              <p:nvPr/>
            </p:nvSpPr>
            <p:spPr bwMode="auto">
              <a:xfrm>
                <a:off x="3820" y="1320"/>
                <a:ext cx="47" cy="57"/>
              </a:xfrm>
              <a:custGeom>
                <a:avLst/>
                <a:gdLst>
                  <a:gd name="T0" fmla="*/ 20 w 20"/>
                  <a:gd name="T1" fmla="*/ 18 h 24"/>
                  <a:gd name="T2" fmla="*/ 18 w 20"/>
                  <a:gd name="T3" fmla="*/ 14 h 24"/>
                  <a:gd name="T4" fmla="*/ 18 w 20"/>
                  <a:gd name="T5" fmla="*/ 11 h 24"/>
                  <a:gd name="T6" fmla="*/ 18 w 20"/>
                  <a:gd name="T7" fmla="*/ 11 h 24"/>
                  <a:gd name="T8" fmla="*/ 2 w 20"/>
                  <a:gd name="T9" fmla="*/ 6 h 24"/>
                  <a:gd name="T10" fmla="*/ 2 w 20"/>
                  <a:gd name="T11" fmla="*/ 17 h 24"/>
                  <a:gd name="T12" fmla="*/ 11 w 20"/>
                  <a:gd name="T13" fmla="*/ 20 h 24"/>
                  <a:gd name="T14" fmla="*/ 20 w 20"/>
                  <a:gd name="T15" fmla="*/ 20 h 24"/>
                  <a:gd name="T16" fmla="*/ 20 w 20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20" y="18"/>
                    </a:moveTo>
                    <a:cubicBezTo>
                      <a:pt x="20" y="16"/>
                      <a:pt x="19" y="14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3"/>
                      <a:pt x="7" y="0"/>
                      <a:pt x="2" y="6"/>
                    </a:cubicBezTo>
                    <a:cubicBezTo>
                      <a:pt x="0" y="10"/>
                      <a:pt x="0" y="14"/>
                      <a:pt x="2" y="17"/>
                    </a:cubicBezTo>
                    <a:cubicBezTo>
                      <a:pt x="4" y="20"/>
                      <a:pt x="8" y="21"/>
                      <a:pt x="11" y="20"/>
                    </a:cubicBezTo>
                    <a:cubicBezTo>
                      <a:pt x="13" y="24"/>
                      <a:pt x="18" y="23"/>
                      <a:pt x="20" y="20"/>
                    </a:cubicBezTo>
                    <a:cubicBezTo>
                      <a:pt x="20" y="19"/>
                      <a:pt x="20" y="19"/>
                      <a:pt x="2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0" name="Freeform 233"/>
              <p:cNvSpPr/>
              <p:nvPr/>
            </p:nvSpPr>
            <p:spPr bwMode="auto">
              <a:xfrm>
                <a:off x="3806" y="1363"/>
                <a:ext cx="35" cy="33"/>
              </a:xfrm>
              <a:custGeom>
                <a:avLst/>
                <a:gdLst>
                  <a:gd name="T0" fmla="*/ 15 w 15"/>
                  <a:gd name="T1" fmla="*/ 7 h 14"/>
                  <a:gd name="T2" fmla="*/ 10 w 15"/>
                  <a:gd name="T3" fmla="*/ 2 h 14"/>
                  <a:gd name="T4" fmla="*/ 9 w 15"/>
                  <a:gd name="T5" fmla="*/ 2 h 14"/>
                  <a:gd name="T6" fmla="*/ 3 w 15"/>
                  <a:gd name="T7" fmla="*/ 2 h 14"/>
                  <a:gd name="T8" fmla="*/ 1 w 15"/>
                  <a:gd name="T9" fmla="*/ 6 h 14"/>
                  <a:gd name="T10" fmla="*/ 3 w 15"/>
                  <a:gd name="T11" fmla="*/ 13 h 14"/>
                  <a:gd name="T12" fmla="*/ 8 w 15"/>
                  <a:gd name="T13" fmla="*/ 14 h 14"/>
                  <a:gd name="T14" fmla="*/ 15 w 15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4">
                    <a:moveTo>
                      <a:pt x="15" y="7"/>
                    </a:moveTo>
                    <a:cubicBezTo>
                      <a:pt x="14" y="4"/>
                      <a:pt x="12" y="3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8" y="0"/>
                      <a:pt x="4" y="0"/>
                      <a:pt x="3" y="2"/>
                    </a:cubicBezTo>
                    <a:cubicBezTo>
                      <a:pt x="2" y="3"/>
                      <a:pt x="1" y="4"/>
                      <a:pt x="1" y="6"/>
                    </a:cubicBezTo>
                    <a:cubicBezTo>
                      <a:pt x="0" y="9"/>
                      <a:pt x="1" y="11"/>
                      <a:pt x="3" y="13"/>
                    </a:cubicBezTo>
                    <a:cubicBezTo>
                      <a:pt x="5" y="13"/>
                      <a:pt x="6" y="14"/>
                      <a:pt x="8" y="14"/>
                    </a:cubicBezTo>
                    <a:cubicBezTo>
                      <a:pt x="11" y="14"/>
                      <a:pt x="15" y="11"/>
                      <a:pt x="1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1" name="Freeform 234"/>
              <p:cNvSpPr/>
              <p:nvPr/>
            </p:nvSpPr>
            <p:spPr bwMode="auto">
              <a:xfrm>
                <a:off x="3870" y="1332"/>
                <a:ext cx="35" cy="28"/>
              </a:xfrm>
              <a:custGeom>
                <a:avLst/>
                <a:gdLst>
                  <a:gd name="T0" fmla="*/ 13 w 15"/>
                  <a:gd name="T1" fmla="*/ 6 h 12"/>
                  <a:gd name="T2" fmla="*/ 4 w 15"/>
                  <a:gd name="T3" fmla="*/ 1 h 12"/>
                  <a:gd name="T4" fmla="*/ 0 w 15"/>
                  <a:gd name="T5" fmla="*/ 4 h 12"/>
                  <a:gd name="T6" fmla="*/ 3 w 15"/>
                  <a:gd name="T7" fmla="*/ 8 h 12"/>
                  <a:gd name="T8" fmla="*/ 9 w 15"/>
                  <a:gd name="T9" fmla="*/ 11 h 12"/>
                  <a:gd name="T10" fmla="*/ 13 w 15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2">
                    <a:moveTo>
                      <a:pt x="13" y="6"/>
                    </a:moveTo>
                    <a:cubicBezTo>
                      <a:pt x="11" y="3"/>
                      <a:pt x="8" y="2"/>
                      <a:pt x="4" y="1"/>
                    </a:cubicBezTo>
                    <a:cubicBezTo>
                      <a:pt x="3" y="0"/>
                      <a:pt x="1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6" y="9"/>
                      <a:pt x="7" y="10"/>
                      <a:pt x="9" y="11"/>
                    </a:cubicBezTo>
                    <a:cubicBezTo>
                      <a:pt x="12" y="12"/>
                      <a:pt x="15" y="8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2" name="Freeform 235"/>
              <p:cNvSpPr/>
              <p:nvPr/>
            </p:nvSpPr>
            <p:spPr bwMode="auto">
              <a:xfrm>
                <a:off x="3914" y="1346"/>
                <a:ext cx="126" cy="78"/>
              </a:xfrm>
              <a:custGeom>
                <a:avLst/>
                <a:gdLst>
                  <a:gd name="T0" fmla="*/ 47 w 53"/>
                  <a:gd name="T1" fmla="*/ 18 h 33"/>
                  <a:gd name="T2" fmla="*/ 52 w 53"/>
                  <a:gd name="T3" fmla="*/ 14 h 33"/>
                  <a:gd name="T4" fmla="*/ 50 w 53"/>
                  <a:gd name="T5" fmla="*/ 5 h 33"/>
                  <a:gd name="T6" fmla="*/ 50 w 53"/>
                  <a:gd name="T7" fmla="*/ 4 h 33"/>
                  <a:gd name="T8" fmla="*/ 43 w 53"/>
                  <a:gd name="T9" fmla="*/ 0 h 33"/>
                  <a:gd name="T10" fmla="*/ 34 w 53"/>
                  <a:gd name="T11" fmla="*/ 2 h 33"/>
                  <a:gd name="T12" fmla="*/ 31 w 53"/>
                  <a:gd name="T13" fmla="*/ 8 h 33"/>
                  <a:gd name="T14" fmla="*/ 24 w 53"/>
                  <a:gd name="T15" fmla="*/ 9 h 33"/>
                  <a:gd name="T16" fmla="*/ 17 w 53"/>
                  <a:gd name="T17" fmla="*/ 17 h 33"/>
                  <a:gd name="T18" fmla="*/ 14 w 53"/>
                  <a:gd name="T19" fmla="*/ 16 h 33"/>
                  <a:gd name="T20" fmla="*/ 14 w 53"/>
                  <a:gd name="T21" fmla="*/ 16 h 33"/>
                  <a:gd name="T22" fmla="*/ 12 w 53"/>
                  <a:gd name="T23" fmla="*/ 13 h 33"/>
                  <a:gd name="T24" fmla="*/ 6 w 53"/>
                  <a:gd name="T25" fmla="*/ 11 h 33"/>
                  <a:gd name="T26" fmla="*/ 3 w 53"/>
                  <a:gd name="T27" fmla="*/ 12 h 33"/>
                  <a:gd name="T28" fmla="*/ 3 w 53"/>
                  <a:gd name="T29" fmla="*/ 12 h 33"/>
                  <a:gd name="T30" fmla="*/ 3 w 53"/>
                  <a:gd name="T31" fmla="*/ 12 h 33"/>
                  <a:gd name="T32" fmla="*/ 2 w 53"/>
                  <a:gd name="T33" fmla="*/ 13 h 33"/>
                  <a:gd name="T34" fmla="*/ 1 w 53"/>
                  <a:gd name="T35" fmla="*/ 15 h 33"/>
                  <a:gd name="T36" fmla="*/ 0 w 53"/>
                  <a:gd name="T37" fmla="*/ 18 h 33"/>
                  <a:gd name="T38" fmla="*/ 5 w 53"/>
                  <a:gd name="T39" fmla="*/ 24 h 33"/>
                  <a:gd name="T40" fmla="*/ 9 w 53"/>
                  <a:gd name="T41" fmla="*/ 30 h 33"/>
                  <a:gd name="T42" fmla="*/ 19 w 53"/>
                  <a:gd name="T43" fmla="*/ 32 h 33"/>
                  <a:gd name="T44" fmla="*/ 22 w 53"/>
                  <a:gd name="T45" fmla="*/ 30 h 33"/>
                  <a:gd name="T46" fmla="*/ 30 w 53"/>
                  <a:gd name="T47" fmla="*/ 32 h 33"/>
                  <a:gd name="T48" fmla="*/ 42 w 53"/>
                  <a:gd name="T49" fmla="*/ 20 h 33"/>
                  <a:gd name="T50" fmla="*/ 47 w 53"/>
                  <a:gd name="T51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3">
                    <a:moveTo>
                      <a:pt x="47" y="18"/>
                    </a:moveTo>
                    <a:cubicBezTo>
                      <a:pt x="49" y="17"/>
                      <a:pt x="51" y="16"/>
                      <a:pt x="52" y="14"/>
                    </a:cubicBezTo>
                    <a:cubicBezTo>
                      <a:pt x="53" y="11"/>
                      <a:pt x="53" y="7"/>
                      <a:pt x="50" y="5"/>
                    </a:cubicBezTo>
                    <a:cubicBezTo>
                      <a:pt x="50" y="5"/>
                      <a:pt x="50" y="4"/>
                      <a:pt x="50" y="4"/>
                    </a:cubicBezTo>
                    <a:cubicBezTo>
                      <a:pt x="48" y="2"/>
                      <a:pt x="46" y="1"/>
                      <a:pt x="43" y="0"/>
                    </a:cubicBezTo>
                    <a:cubicBezTo>
                      <a:pt x="40" y="0"/>
                      <a:pt x="37" y="1"/>
                      <a:pt x="34" y="2"/>
                    </a:cubicBezTo>
                    <a:cubicBezTo>
                      <a:pt x="32" y="4"/>
                      <a:pt x="31" y="6"/>
                      <a:pt x="31" y="8"/>
                    </a:cubicBezTo>
                    <a:cubicBezTo>
                      <a:pt x="28" y="7"/>
                      <a:pt x="26" y="8"/>
                      <a:pt x="24" y="9"/>
                    </a:cubicBezTo>
                    <a:cubicBezTo>
                      <a:pt x="20" y="10"/>
                      <a:pt x="18" y="13"/>
                      <a:pt x="17" y="17"/>
                    </a:cubicBezTo>
                    <a:cubicBezTo>
                      <a:pt x="16" y="16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5"/>
                      <a:pt x="13" y="14"/>
                      <a:pt x="12" y="13"/>
                    </a:cubicBezTo>
                    <a:cubicBezTo>
                      <a:pt x="11" y="11"/>
                      <a:pt x="8" y="10"/>
                      <a:pt x="6" y="11"/>
                    </a:cubicBezTo>
                    <a:cubicBezTo>
                      <a:pt x="5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2" y="13"/>
                    </a:cubicBezTo>
                    <a:cubicBezTo>
                      <a:pt x="4" y="10"/>
                      <a:pt x="1" y="14"/>
                      <a:pt x="1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1" y="21"/>
                      <a:pt x="3" y="23"/>
                      <a:pt x="5" y="24"/>
                    </a:cubicBezTo>
                    <a:cubicBezTo>
                      <a:pt x="5" y="26"/>
                      <a:pt x="7" y="28"/>
                      <a:pt x="9" y="30"/>
                    </a:cubicBezTo>
                    <a:cubicBezTo>
                      <a:pt x="12" y="33"/>
                      <a:pt x="15" y="33"/>
                      <a:pt x="19" y="32"/>
                    </a:cubicBezTo>
                    <a:cubicBezTo>
                      <a:pt x="20" y="31"/>
                      <a:pt x="21" y="31"/>
                      <a:pt x="22" y="30"/>
                    </a:cubicBezTo>
                    <a:cubicBezTo>
                      <a:pt x="24" y="31"/>
                      <a:pt x="27" y="32"/>
                      <a:pt x="30" y="32"/>
                    </a:cubicBezTo>
                    <a:cubicBezTo>
                      <a:pt x="36" y="31"/>
                      <a:pt x="41" y="26"/>
                      <a:pt x="42" y="20"/>
                    </a:cubicBezTo>
                    <a:cubicBezTo>
                      <a:pt x="44" y="20"/>
                      <a:pt x="46" y="19"/>
                      <a:pt x="4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3" name="Freeform 236"/>
              <p:cNvSpPr/>
              <p:nvPr/>
            </p:nvSpPr>
            <p:spPr bwMode="auto">
              <a:xfrm>
                <a:off x="4061" y="1334"/>
                <a:ext cx="57" cy="81"/>
              </a:xfrm>
              <a:custGeom>
                <a:avLst/>
                <a:gdLst>
                  <a:gd name="T0" fmla="*/ 23 w 24"/>
                  <a:gd name="T1" fmla="*/ 16 h 34"/>
                  <a:gd name="T2" fmla="*/ 23 w 24"/>
                  <a:gd name="T3" fmla="*/ 16 h 34"/>
                  <a:gd name="T4" fmla="*/ 21 w 24"/>
                  <a:gd name="T5" fmla="*/ 13 h 34"/>
                  <a:gd name="T6" fmla="*/ 23 w 24"/>
                  <a:gd name="T7" fmla="*/ 12 h 34"/>
                  <a:gd name="T8" fmla="*/ 24 w 24"/>
                  <a:gd name="T9" fmla="*/ 7 h 34"/>
                  <a:gd name="T10" fmla="*/ 24 w 24"/>
                  <a:gd name="T11" fmla="*/ 5 h 34"/>
                  <a:gd name="T12" fmla="*/ 16 w 24"/>
                  <a:gd name="T13" fmla="*/ 3 h 34"/>
                  <a:gd name="T14" fmla="*/ 14 w 24"/>
                  <a:gd name="T15" fmla="*/ 9 h 34"/>
                  <a:gd name="T16" fmla="*/ 14 w 24"/>
                  <a:gd name="T17" fmla="*/ 9 h 34"/>
                  <a:gd name="T18" fmla="*/ 14 w 24"/>
                  <a:gd name="T19" fmla="*/ 9 h 34"/>
                  <a:gd name="T20" fmla="*/ 2 w 24"/>
                  <a:gd name="T21" fmla="*/ 16 h 34"/>
                  <a:gd name="T22" fmla="*/ 3 w 24"/>
                  <a:gd name="T23" fmla="*/ 28 h 34"/>
                  <a:gd name="T24" fmla="*/ 17 w 24"/>
                  <a:gd name="T25" fmla="*/ 31 h 34"/>
                  <a:gd name="T26" fmla="*/ 17 w 24"/>
                  <a:gd name="T27" fmla="*/ 31 h 34"/>
                  <a:gd name="T28" fmla="*/ 23 w 24"/>
                  <a:gd name="T29" fmla="*/ 25 h 34"/>
                  <a:gd name="T30" fmla="*/ 23 w 24"/>
                  <a:gd name="T31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3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15"/>
                      <a:pt x="22" y="14"/>
                      <a:pt x="21" y="13"/>
                    </a:cubicBezTo>
                    <a:cubicBezTo>
                      <a:pt x="22" y="13"/>
                      <a:pt x="22" y="12"/>
                      <a:pt x="23" y="12"/>
                    </a:cubicBezTo>
                    <a:cubicBezTo>
                      <a:pt x="24" y="10"/>
                      <a:pt x="24" y="9"/>
                      <a:pt x="24" y="7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3" y="1"/>
                      <a:pt x="18" y="0"/>
                      <a:pt x="16" y="3"/>
                    </a:cubicBezTo>
                    <a:cubicBezTo>
                      <a:pt x="14" y="5"/>
                      <a:pt x="13" y="6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9" y="9"/>
                      <a:pt x="4" y="11"/>
                      <a:pt x="2" y="16"/>
                    </a:cubicBezTo>
                    <a:cubicBezTo>
                      <a:pt x="0" y="20"/>
                      <a:pt x="1" y="24"/>
                      <a:pt x="3" y="28"/>
                    </a:cubicBezTo>
                    <a:cubicBezTo>
                      <a:pt x="6" y="31"/>
                      <a:pt x="13" y="34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20" y="29"/>
                      <a:pt x="22" y="28"/>
                      <a:pt x="23" y="25"/>
                    </a:cubicBezTo>
                    <a:cubicBezTo>
                      <a:pt x="24" y="22"/>
                      <a:pt x="24" y="19"/>
                      <a:pt x="2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4" name="Freeform 237"/>
              <p:cNvSpPr/>
              <p:nvPr/>
            </p:nvSpPr>
            <p:spPr bwMode="auto">
              <a:xfrm>
                <a:off x="4101" y="1315"/>
                <a:ext cx="29" cy="22"/>
              </a:xfrm>
              <a:custGeom>
                <a:avLst/>
                <a:gdLst>
                  <a:gd name="T0" fmla="*/ 9 w 12"/>
                  <a:gd name="T1" fmla="*/ 1 h 9"/>
                  <a:gd name="T2" fmla="*/ 4 w 12"/>
                  <a:gd name="T3" fmla="*/ 1 h 9"/>
                  <a:gd name="T4" fmla="*/ 1 w 12"/>
                  <a:gd name="T5" fmla="*/ 5 h 9"/>
                  <a:gd name="T6" fmla="*/ 5 w 12"/>
                  <a:gd name="T7" fmla="*/ 9 h 9"/>
                  <a:gd name="T8" fmla="*/ 10 w 12"/>
                  <a:gd name="T9" fmla="*/ 6 h 9"/>
                  <a:gd name="T10" fmla="*/ 9 w 12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7" y="0"/>
                      <a:pt x="5" y="1"/>
                      <a:pt x="4" y="1"/>
                    </a:cubicBezTo>
                    <a:cubicBezTo>
                      <a:pt x="2" y="2"/>
                      <a:pt x="0" y="3"/>
                      <a:pt x="1" y="5"/>
                    </a:cubicBezTo>
                    <a:cubicBezTo>
                      <a:pt x="1" y="7"/>
                      <a:pt x="3" y="9"/>
                      <a:pt x="5" y="9"/>
                    </a:cubicBezTo>
                    <a:cubicBezTo>
                      <a:pt x="7" y="8"/>
                      <a:pt x="9" y="8"/>
                      <a:pt x="10" y="6"/>
                    </a:cubicBezTo>
                    <a:cubicBezTo>
                      <a:pt x="12" y="5"/>
                      <a:pt x="10" y="2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5" name="Freeform 238"/>
              <p:cNvSpPr/>
              <p:nvPr/>
            </p:nvSpPr>
            <p:spPr bwMode="auto">
              <a:xfrm>
                <a:off x="4149" y="1268"/>
                <a:ext cx="61" cy="47"/>
              </a:xfrm>
              <a:custGeom>
                <a:avLst/>
                <a:gdLst>
                  <a:gd name="T0" fmla="*/ 24 w 26"/>
                  <a:gd name="T1" fmla="*/ 9 h 20"/>
                  <a:gd name="T2" fmla="*/ 19 w 26"/>
                  <a:gd name="T3" fmla="*/ 1 h 20"/>
                  <a:gd name="T4" fmla="*/ 12 w 26"/>
                  <a:gd name="T5" fmla="*/ 1 h 20"/>
                  <a:gd name="T6" fmla="*/ 2 w 26"/>
                  <a:gd name="T7" fmla="*/ 9 h 20"/>
                  <a:gd name="T8" fmla="*/ 10 w 26"/>
                  <a:gd name="T9" fmla="*/ 19 h 20"/>
                  <a:gd name="T10" fmla="*/ 19 w 26"/>
                  <a:gd name="T11" fmla="*/ 15 h 20"/>
                  <a:gd name="T12" fmla="*/ 24 w 26"/>
                  <a:gd name="T1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0">
                    <a:moveTo>
                      <a:pt x="24" y="9"/>
                    </a:moveTo>
                    <a:cubicBezTo>
                      <a:pt x="26" y="6"/>
                      <a:pt x="23" y="1"/>
                      <a:pt x="19" y="1"/>
                    </a:cubicBezTo>
                    <a:cubicBezTo>
                      <a:pt x="17" y="1"/>
                      <a:pt x="15" y="0"/>
                      <a:pt x="12" y="1"/>
                    </a:cubicBezTo>
                    <a:cubicBezTo>
                      <a:pt x="8" y="2"/>
                      <a:pt x="3" y="5"/>
                      <a:pt x="2" y="9"/>
                    </a:cubicBezTo>
                    <a:cubicBezTo>
                      <a:pt x="0" y="14"/>
                      <a:pt x="4" y="20"/>
                      <a:pt x="10" y="19"/>
                    </a:cubicBezTo>
                    <a:cubicBezTo>
                      <a:pt x="14" y="19"/>
                      <a:pt x="17" y="17"/>
                      <a:pt x="19" y="15"/>
                    </a:cubicBezTo>
                    <a:cubicBezTo>
                      <a:pt x="22" y="14"/>
                      <a:pt x="23" y="11"/>
                      <a:pt x="2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6" name="Freeform 239"/>
              <p:cNvSpPr/>
              <p:nvPr/>
            </p:nvSpPr>
            <p:spPr bwMode="auto">
              <a:xfrm>
                <a:off x="3870" y="1500"/>
                <a:ext cx="49" cy="48"/>
              </a:xfrm>
              <a:custGeom>
                <a:avLst/>
                <a:gdLst>
                  <a:gd name="T0" fmla="*/ 19 w 21"/>
                  <a:gd name="T1" fmla="*/ 16 h 20"/>
                  <a:gd name="T2" fmla="*/ 21 w 21"/>
                  <a:gd name="T3" fmla="*/ 10 h 20"/>
                  <a:gd name="T4" fmla="*/ 21 w 21"/>
                  <a:gd name="T5" fmla="*/ 10 h 20"/>
                  <a:gd name="T6" fmla="*/ 21 w 21"/>
                  <a:gd name="T7" fmla="*/ 9 h 20"/>
                  <a:gd name="T8" fmla="*/ 20 w 21"/>
                  <a:gd name="T9" fmla="*/ 8 h 20"/>
                  <a:gd name="T10" fmla="*/ 19 w 21"/>
                  <a:gd name="T11" fmla="*/ 5 h 20"/>
                  <a:gd name="T12" fmla="*/ 15 w 21"/>
                  <a:gd name="T13" fmla="*/ 2 h 20"/>
                  <a:gd name="T14" fmla="*/ 15 w 21"/>
                  <a:gd name="T15" fmla="*/ 2 h 20"/>
                  <a:gd name="T16" fmla="*/ 15 w 21"/>
                  <a:gd name="T17" fmla="*/ 2 h 20"/>
                  <a:gd name="T18" fmla="*/ 5 w 21"/>
                  <a:gd name="T19" fmla="*/ 3 h 20"/>
                  <a:gd name="T20" fmla="*/ 3 w 21"/>
                  <a:gd name="T21" fmla="*/ 16 h 20"/>
                  <a:gd name="T22" fmla="*/ 10 w 21"/>
                  <a:gd name="T23" fmla="*/ 20 h 20"/>
                  <a:gd name="T24" fmla="*/ 12 w 21"/>
                  <a:gd name="T25" fmla="*/ 20 h 20"/>
                  <a:gd name="T26" fmla="*/ 15 w 21"/>
                  <a:gd name="T27" fmla="*/ 19 h 20"/>
                  <a:gd name="T28" fmla="*/ 17 w 21"/>
                  <a:gd name="T29" fmla="*/ 18 h 20"/>
                  <a:gd name="T30" fmla="*/ 17 w 21"/>
                  <a:gd name="T31" fmla="*/ 18 h 20"/>
                  <a:gd name="T32" fmla="*/ 17 w 21"/>
                  <a:gd name="T33" fmla="*/ 18 h 20"/>
                  <a:gd name="T34" fmla="*/ 17 w 21"/>
                  <a:gd name="T35" fmla="*/ 18 h 20"/>
                  <a:gd name="T36" fmla="*/ 17 w 21"/>
                  <a:gd name="T37" fmla="*/ 18 h 20"/>
                  <a:gd name="T38" fmla="*/ 17 w 21"/>
                  <a:gd name="T39" fmla="*/ 18 h 20"/>
                  <a:gd name="T40" fmla="*/ 18 w 21"/>
                  <a:gd name="T41" fmla="*/ 17 h 20"/>
                  <a:gd name="T42" fmla="*/ 19 w 21"/>
                  <a:gd name="T4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0">
                    <a:moveTo>
                      <a:pt x="19" y="16"/>
                    </a:moveTo>
                    <a:cubicBezTo>
                      <a:pt x="20" y="15"/>
                      <a:pt x="21" y="13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1" y="9"/>
                      <a:pt x="21" y="9"/>
                    </a:cubicBezTo>
                    <a:cubicBezTo>
                      <a:pt x="21" y="9"/>
                      <a:pt x="20" y="8"/>
                      <a:pt x="20" y="8"/>
                    </a:cubicBezTo>
                    <a:cubicBezTo>
                      <a:pt x="20" y="7"/>
                      <a:pt x="19" y="6"/>
                      <a:pt x="19" y="5"/>
                    </a:cubicBezTo>
                    <a:cubicBezTo>
                      <a:pt x="18" y="3"/>
                      <a:pt x="17" y="3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2" y="0"/>
                      <a:pt x="8" y="1"/>
                      <a:pt x="5" y="3"/>
                    </a:cubicBezTo>
                    <a:cubicBezTo>
                      <a:pt x="1" y="6"/>
                      <a:pt x="0" y="12"/>
                      <a:pt x="3" y="16"/>
                    </a:cubicBezTo>
                    <a:cubicBezTo>
                      <a:pt x="5" y="18"/>
                      <a:pt x="7" y="20"/>
                      <a:pt x="10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3" y="20"/>
                      <a:pt x="14" y="20"/>
                      <a:pt x="15" y="19"/>
                    </a:cubicBezTo>
                    <a:cubicBezTo>
                      <a:pt x="16" y="19"/>
                      <a:pt x="16" y="19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19" y="16"/>
                      <a:pt x="1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7" name="Freeform 240"/>
              <p:cNvSpPr/>
              <p:nvPr/>
            </p:nvSpPr>
            <p:spPr bwMode="auto">
              <a:xfrm>
                <a:off x="3874" y="1562"/>
                <a:ext cx="52" cy="97"/>
              </a:xfrm>
              <a:custGeom>
                <a:avLst/>
                <a:gdLst>
                  <a:gd name="T0" fmla="*/ 18 w 22"/>
                  <a:gd name="T1" fmla="*/ 21 h 41"/>
                  <a:gd name="T2" fmla="*/ 16 w 22"/>
                  <a:gd name="T3" fmla="*/ 20 h 41"/>
                  <a:gd name="T4" fmla="*/ 17 w 22"/>
                  <a:gd name="T5" fmla="*/ 18 h 41"/>
                  <a:gd name="T6" fmla="*/ 18 w 22"/>
                  <a:gd name="T7" fmla="*/ 10 h 41"/>
                  <a:gd name="T8" fmla="*/ 15 w 22"/>
                  <a:gd name="T9" fmla="*/ 6 h 41"/>
                  <a:gd name="T10" fmla="*/ 3 w 22"/>
                  <a:gd name="T11" fmla="*/ 4 h 41"/>
                  <a:gd name="T12" fmla="*/ 1 w 22"/>
                  <a:gd name="T13" fmla="*/ 12 h 41"/>
                  <a:gd name="T14" fmla="*/ 1 w 22"/>
                  <a:gd name="T15" fmla="*/ 11 h 41"/>
                  <a:gd name="T16" fmla="*/ 1 w 22"/>
                  <a:gd name="T17" fmla="*/ 14 h 41"/>
                  <a:gd name="T18" fmla="*/ 4 w 22"/>
                  <a:gd name="T19" fmla="*/ 19 h 41"/>
                  <a:gd name="T20" fmla="*/ 5 w 22"/>
                  <a:gd name="T21" fmla="*/ 20 h 41"/>
                  <a:gd name="T22" fmla="*/ 4 w 22"/>
                  <a:gd name="T23" fmla="*/ 21 h 41"/>
                  <a:gd name="T24" fmla="*/ 4 w 22"/>
                  <a:gd name="T25" fmla="*/ 21 h 41"/>
                  <a:gd name="T26" fmla="*/ 5 w 22"/>
                  <a:gd name="T27" fmla="*/ 20 h 41"/>
                  <a:gd name="T28" fmla="*/ 5 w 22"/>
                  <a:gd name="T29" fmla="*/ 20 h 41"/>
                  <a:gd name="T30" fmla="*/ 4 w 22"/>
                  <a:gd name="T31" fmla="*/ 21 h 41"/>
                  <a:gd name="T32" fmla="*/ 2 w 22"/>
                  <a:gd name="T33" fmla="*/ 24 h 41"/>
                  <a:gd name="T34" fmla="*/ 2 w 22"/>
                  <a:gd name="T35" fmla="*/ 26 h 41"/>
                  <a:gd name="T36" fmla="*/ 3 w 22"/>
                  <a:gd name="T37" fmla="*/ 37 h 41"/>
                  <a:gd name="T38" fmla="*/ 14 w 22"/>
                  <a:gd name="T39" fmla="*/ 39 h 41"/>
                  <a:gd name="T40" fmla="*/ 18 w 22"/>
                  <a:gd name="T4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" h="41">
                    <a:moveTo>
                      <a:pt x="18" y="21"/>
                    </a:moveTo>
                    <a:cubicBezTo>
                      <a:pt x="17" y="20"/>
                      <a:pt x="17" y="20"/>
                      <a:pt x="16" y="20"/>
                    </a:cubicBezTo>
                    <a:cubicBezTo>
                      <a:pt x="17" y="19"/>
                      <a:pt x="17" y="18"/>
                      <a:pt x="17" y="18"/>
                    </a:cubicBezTo>
                    <a:cubicBezTo>
                      <a:pt x="18" y="15"/>
                      <a:pt x="19" y="13"/>
                      <a:pt x="18" y="10"/>
                    </a:cubicBezTo>
                    <a:cubicBezTo>
                      <a:pt x="17" y="8"/>
                      <a:pt x="16" y="7"/>
                      <a:pt x="15" y="6"/>
                    </a:cubicBezTo>
                    <a:cubicBezTo>
                      <a:pt x="12" y="2"/>
                      <a:pt x="7" y="0"/>
                      <a:pt x="3" y="4"/>
                    </a:cubicBezTo>
                    <a:cubicBezTo>
                      <a:pt x="1" y="6"/>
                      <a:pt x="1" y="9"/>
                      <a:pt x="1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3"/>
                      <a:pt x="1" y="14"/>
                    </a:cubicBezTo>
                    <a:cubicBezTo>
                      <a:pt x="2" y="16"/>
                      <a:pt x="2" y="18"/>
                      <a:pt x="4" y="19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4" y="22"/>
                      <a:pt x="3" y="23"/>
                      <a:pt x="2" y="24"/>
                    </a:cubicBezTo>
                    <a:cubicBezTo>
                      <a:pt x="2" y="24"/>
                      <a:pt x="2" y="25"/>
                      <a:pt x="2" y="26"/>
                    </a:cubicBezTo>
                    <a:cubicBezTo>
                      <a:pt x="0" y="29"/>
                      <a:pt x="0" y="34"/>
                      <a:pt x="3" y="37"/>
                    </a:cubicBezTo>
                    <a:cubicBezTo>
                      <a:pt x="6" y="40"/>
                      <a:pt x="10" y="41"/>
                      <a:pt x="14" y="39"/>
                    </a:cubicBezTo>
                    <a:cubicBezTo>
                      <a:pt x="21" y="37"/>
                      <a:pt x="22" y="26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8" name="Freeform 241"/>
              <p:cNvSpPr/>
              <p:nvPr/>
            </p:nvSpPr>
            <p:spPr bwMode="auto">
              <a:xfrm>
                <a:off x="3749" y="1479"/>
                <a:ext cx="111" cy="116"/>
              </a:xfrm>
              <a:custGeom>
                <a:avLst/>
                <a:gdLst>
                  <a:gd name="T0" fmla="*/ 46 w 47"/>
                  <a:gd name="T1" fmla="*/ 29 h 49"/>
                  <a:gd name="T2" fmla="*/ 39 w 47"/>
                  <a:gd name="T3" fmla="*/ 22 h 49"/>
                  <a:gd name="T4" fmla="*/ 29 w 47"/>
                  <a:gd name="T5" fmla="*/ 23 h 49"/>
                  <a:gd name="T6" fmla="*/ 28 w 47"/>
                  <a:gd name="T7" fmla="*/ 22 h 49"/>
                  <a:gd name="T8" fmla="*/ 22 w 47"/>
                  <a:gd name="T9" fmla="*/ 15 h 49"/>
                  <a:gd name="T10" fmla="*/ 21 w 47"/>
                  <a:gd name="T11" fmla="*/ 14 h 49"/>
                  <a:gd name="T12" fmla="*/ 15 w 47"/>
                  <a:gd name="T13" fmla="*/ 3 h 49"/>
                  <a:gd name="T14" fmla="*/ 2 w 47"/>
                  <a:gd name="T15" fmla="*/ 8 h 49"/>
                  <a:gd name="T16" fmla="*/ 7 w 47"/>
                  <a:gd name="T17" fmla="*/ 21 h 49"/>
                  <a:gd name="T18" fmla="*/ 15 w 47"/>
                  <a:gd name="T19" fmla="*/ 21 h 49"/>
                  <a:gd name="T20" fmla="*/ 20 w 47"/>
                  <a:gd name="T21" fmla="*/ 29 h 49"/>
                  <a:gd name="T22" fmla="*/ 22 w 47"/>
                  <a:gd name="T23" fmla="*/ 31 h 49"/>
                  <a:gd name="T24" fmla="*/ 23 w 47"/>
                  <a:gd name="T25" fmla="*/ 39 h 49"/>
                  <a:gd name="T26" fmla="*/ 30 w 47"/>
                  <a:gd name="T27" fmla="*/ 46 h 49"/>
                  <a:gd name="T28" fmla="*/ 46 w 47"/>
                  <a:gd name="T29" fmla="*/ 39 h 49"/>
                  <a:gd name="T30" fmla="*/ 46 w 47"/>
                  <a:gd name="T31" fmla="*/ 2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6" y="29"/>
                    </a:moveTo>
                    <a:cubicBezTo>
                      <a:pt x="44" y="26"/>
                      <a:pt x="42" y="24"/>
                      <a:pt x="39" y="22"/>
                    </a:cubicBezTo>
                    <a:cubicBezTo>
                      <a:pt x="36" y="21"/>
                      <a:pt x="32" y="21"/>
                      <a:pt x="29" y="23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6" y="19"/>
                      <a:pt x="24" y="17"/>
                      <a:pt x="22" y="15"/>
                    </a:cubicBezTo>
                    <a:cubicBezTo>
                      <a:pt x="22" y="15"/>
                      <a:pt x="21" y="14"/>
                      <a:pt x="21" y="14"/>
                    </a:cubicBezTo>
                    <a:cubicBezTo>
                      <a:pt x="22" y="9"/>
                      <a:pt x="19" y="5"/>
                      <a:pt x="15" y="3"/>
                    </a:cubicBezTo>
                    <a:cubicBezTo>
                      <a:pt x="10" y="0"/>
                      <a:pt x="4" y="3"/>
                      <a:pt x="2" y="8"/>
                    </a:cubicBezTo>
                    <a:cubicBezTo>
                      <a:pt x="0" y="13"/>
                      <a:pt x="2" y="19"/>
                      <a:pt x="7" y="21"/>
                    </a:cubicBezTo>
                    <a:cubicBezTo>
                      <a:pt x="10" y="22"/>
                      <a:pt x="12" y="22"/>
                      <a:pt x="15" y="21"/>
                    </a:cubicBezTo>
                    <a:cubicBezTo>
                      <a:pt x="16" y="24"/>
                      <a:pt x="18" y="27"/>
                      <a:pt x="20" y="29"/>
                    </a:cubicBezTo>
                    <a:cubicBezTo>
                      <a:pt x="20" y="30"/>
                      <a:pt x="21" y="30"/>
                      <a:pt x="22" y="31"/>
                    </a:cubicBezTo>
                    <a:cubicBezTo>
                      <a:pt x="22" y="33"/>
                      <a:pt x="22" y="36"/>
                      <a:pt x="23" y="39"/>
                    </a:cubicBezTo>
                    <a:cubicBezTo>
                      <a:pt x="24" y="42"/>
                      <a:pt x="27" y="44"/>
                      <a:pt x="30" y="46"/>
                    </a:cubicBezTo>
                    <a:cubicBezTo>
                      <a:pt x="36" y="49"/>
                      <a:pt x="44" y="45"/>
                      <a:pt x="46" y="39"/>
                    </a:cubicBezTo>
                    <a:cubicBezTo>
                      <a:pt x="47" y="36"/>
                      <a:pt x="47" y="32"/>
                      <a:pt x="4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49" name="Freeform 242"/>
              <p:cNvSpPr/>
              <p:nvPr/>
            </p:nvSpPr>
            <p:spPr bwMode="auto">
              <a:xfrm>
                <a:off x="3675" y="1242"/>
                <a:ext cx="19" cy="17"/>
              </a:xfrm>
              <a:custGeom>
                <a:avLst/>
                <a:gdLst>
                  <a:gd name="T0" fmla="*/ 6 w 8"/>
                  <a:gd name="T1" fmla="*/ 2 h 7"/>
                  <a:gd name="T2" fmla="*/ 3 w 8"/>
                  <a:gd name="T3" fmla="*/ 5 h 7"/>
                  <a:gd name="T4" fmla="*/ 3 w 8"/>
                  <a:gd name="T5" fmla="*/ 6 h 7"/>
                  <a:gd name="T6" fmla="*/ 5 w 8"/>
                  <a:gd name="T7" fmla="*/ 7 h 7"/>
                  <a:gd name="T8" fmla="*/ 6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6" y="2"/>
                    </a:moveTo>
                    <a:cubicBezTo>
                      <a:pt x="4" y="0"/>
                      <a:pt x="0" y="4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8" y="6"/>
                      <a:pt x="7" y="3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0" name="Freeform 243"/>
              <p:cNvSpPr/>
              <p:nvPr/>
            </p:nvSpPr>
            <p:spPr bwMode="auto">
              <a:xfrm>
                <a:off x="3683" y="1285"/>
                <a:ext cx="35" cy="47"/>
              </a:xfrm>
              <a:custGeom>
                <a:avLst/>
                <a:gdLst>
                  <a:gd name="T0" fmla="*/ 14 w 15"/>
                  <a:gd name="T1" fmla="*/ 11 h 20"/>
                  <a:gd name="T2" fmla="*/ 14 w 15"/>
                  <a:gd name="T3" fmla="*/ 7 h 20"/>
                  <a:gd name="T4" fmla="*/ 11 w 15"/>
                  <a:gd name="T5" fmla="*/ 4 h 20"/>
                  <a:gd name="T6" fmla="*/ 11 w 15"/>
                  <a:gd name="T7" fmla="*/ 4 h 20"/>
                  <a:gd name="T8" fmla="*/ 10 w 15"/>
                  <a:gd name="T9" fmla="*/ 2 h 20"/>
                  <a:gd name="T10" fmla="*/ 4 w 15"/>
                  <a:gd name="T11" fmla="*/ 1 h 20"/>
                  <a:gd name="T12" fmla="*/ 1 w 15"/>
                  <a:gd name="T13" fmla="*/ 7 h 20"/>
                  <a:gd name="T14" fmla="*/ 0 w 15"/>
                  <a:gd name="T15" fmla="*/ 11 h 20"/>
                  <a:gd name="T16" fmla="*/ 0 w 15"/>
                  <a:gd name="T17" fmla="*/ 12 h 20"/>
                  <a:gd name="T18" fmla="*/ 8 w 15"/>
                  <a:gd name="T19" fmla="*/ 20 h 20"/>
                  <a:gd name="T20" fmla="*/ 14 w 15"/>
                  <a:gd name="T21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20">
                    <a:moveTo>
                      <a:pt x="14" y="11"/>
                    </a:moveTo>
                    <a:cubicBezTo>
                      <a:pt x="15" y="9"/>
                      <a:pt x="14" y="8"/>
                      <a:pt x="14" y="7"/>
                    </a:cubicBezTo>
                    <a:cubicBezTo>
                      <a:pt x="13" y="6"/>
                      <a:pt x="12" y="5"/>
                      <a:pt x="11" y="4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9" y="0"/>
                      <a:pt x="6" y="0"/>
                      <a:pt x="4" y="1"/>
                    </a:cubicBezTo>
                    <a:cubicBezTo>
                      <a:pt x="1" y="2"/>
                      <a:pt x="0" y="4"/>
                      <a:pt x="1" y="7"/>
                    </a:cubicBezTo>
                    <a:cubicBezTo>
                      <a:pt x="0" y="8"/>
                      <a:pt x="0" y="9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6"/>
                      <a:pt x="4" y="20"/>
                      <a:pt x="8" y="20"/>
                    </a:cubicBezTo>
                    <a:cubicBezTo>
                      <a:pt x="13" y="19"/>
                      <a:pt x="15" y="15"/>
                      <a:pt x="1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1" name="Freeform 244"/>
              <p:cNvSpPr/>
              <p:nvPr/>
            </p:nvSpPr>
            <p:spPr bwMode="auto">
              <a:xfrm>
                <a:off x="3690" y="13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2" name="Freeform 245"/>
              <p:cNvSpPr/>
              <p:nvPr/>
            </p:nvSpPr>
            <p:spPr bwMode="auto">
              <a:xfrm>
                <a:off x="3690" y="1346"/>
                <a:ext cx="35" cy="57"/>
              </a:xfrm>
              <a:custGeom>
                <a:avLst/>
                <a:gdLst>
                  <a:gd name="T0" fmla="*/ 13 w 15"/>
                  <a:gd name="T1" fmla="*/ 17 h 24"/>
                  <a:gd name="T2" fmla="*/ 14 w 15"/>
                  <a:gd name="T3" fmla="*/ 10 h 24"/>
                  <a:gd name="T4" fmla="*/ 12 w 15"/>
                  <a:gd name="T5" fmla="*/ 5 h 24"/>
                  <a:gd name="T6" fmla="*/ 10 w 15"/>
                  <a:gd name="T7" fmla="*/ 2 h 24"/>
                  <a:gd name="T8" fmla="*/ 2 w 15"/>
                  <a:gd name="T9" fmla="*/ 3 h 24"/>
                  <a:gd name="T10" fmla="*/ 1 w 15"/>
                  <a:gd name="T11" fmla="*/ 5 h 24"/>
                  <a:gd name="T12" fmla="*/ 0 w 15"/>
                  <a:gd name="T13" fmla="*/ 8 h 24"/>
                  <a:gd name="T14" fmla="*/ 0 w 15"/>
                  <a:gd name="T15" fmla="*/ 9 h 24"/>
                  <a:gd name="T16" fmla="*/ 0 w 15"/>
                  <a:gd name="T17" fmla="*/ 14 h 24"/>
                  <a:gd name="T18" fmla="*/ 0 w 15"/>
                  <a:gd name="T19" fmla="*/ 16 h 24"/>
                  <a:gd name="T20" fmla="*/ 1 w 15"/>
                  <a:gd name="T21" fmla="*/ 17 h 24"/>
                  <a:gd name="T22" fmla="*/ 11 w 15"/>
                  <a:gd name="T23" fmla="*/ 20 h 24"/>
                  <a:gd name="T24" fmla="*/ 11 w 15"/>
                  <a:gd name="T25" fmla="*/ 19 h 24"/>
                  <a:gd name="T26" fmla="*/ 13 w 15"/>
                  <a:gd name="T2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24">
                    <a:moveTo>
                      <a:pt x="13" y="17"/>
                    </a:moveTo>
                    <a:cubicBezTo>
                      <a:pt x="14" y="15"/>
                      <a:pt x="15" y="13"/>
                      <a:pt x="14" y="10"/>
                    </a:cubicBezTo>
                    <a:cubicBezTo>
                      <a:pt x="14" y="8"/>
                      <a:pt x="13" y="7"/>
                      <a:pt x="12" y="5"/>
                    </a:cubicBezTo>
                    <a:cubicBezTo>
                      <a:pt x="11" y="4"/>
                      <a:pt x="10" y="3"/>
                      <a:pt x="10" y="2"/>
                    </a:cubicBezTo>
                    <a:cubicBezTo>
                      <a:pt x="7" y="0"/>
                      <a:pt x="3" y="0"/>
                      <a:pt x="2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8"/>
                      <a:pt x="0" y="11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22"/>
                      <a:pt x="7" y="24"/>
                      <a:pt x="11" y="20"/>
                    </a:cubicBezTo>
                    <a:cubicBezTo>
                      <a:pt x="11" y="20"/>
                      <a:pt x="11" y="19"/>
                      <a:pt x="11" y="19"/>
                    </a:cubicBezTo>
                    <a:cubicBezTo>
                      <a:pt x="12" y="19"/>
                      <a:pt x="12" y="18"/>
                      <a:pt x="1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3" name="Freeform 246"/>
              <p:cNvSpPr/>
              <p:nvPr/>
            </p:nvSpPr>
            <p:spPr bwMode="auto">
              <a:xfrm>
                <a:off x="3685" y="1396"/>
                <a:ext cx="24" cy="47"/>
              </a:xfrm>
              <a:custGeom>
                <a:avLst/>
                <a:gdLst>
                  <a:gd name="T0" fmla="*/ 7 w 10"/>
                  <a:gd name="T1" fmla="*/ 16 h 20"/>
                  <a:gd name="T2" fmla="*/ 9 w 10"/>
                  <a:gd name="T3" fmla="*/ 5 h 20"/>
                  <a:gd name="T4" fmla="*/ 3 w 10"/>
                  <a:gd name="T5" fmla="*/ 4 h 20"/>
                  <a:gd name="T6" fmla="*/ 1 w 10"/>
                  <a:gd name="T7" fmla="*/ 15 h 20"/>
                  <a:gd name="T8" fmla="*/ 7 w 10"/>
                  <a:gd name="T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16"/>
                    </a:moveTo>
                    <a:cubicBezTo>
                      <a:pt x="8" y="13"/>
                      <a:pt x="8" y="9"/>
                      <a:pt x="9" y="5"/>
                    </a:cubicBezTo>
                    <a:cubicBezTo>
                      <a:pt x="10" y="2"/>
                      <a:pt x="4" y="0"/>
                      <a:pt x="3" y="4"/>
                    </a:cubicBezTo>
                    <a:cubicBezTo>
                      <a:pt x="2" y="7"/>
                      <a:pt x="2" y="12"/>
                      <a:pt x="1" y="15"/>
                    </a:cubicBezTo>
                    <a:cubicBezTo>
                      <a:pt x="0" y="19"/>
                      <a:pt x="6" y="20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4" name="Freeform 247"/>
              <p:cNvSpPr/>
              <p:nvPr/>
            </p:nvSpPr>
            <p:spPr bwMode="auto">
              <a:xfrm>
                <a:off x="3609" y="1396"/>
                <a:ext cx="47" cy="47"/>
              </a:xfrm>
              <a:custGeom>
                <a:avLst/>
                <a:gdLst>
                  <a:gd name="T0" fmla="*/ 17 w 20"/>
                  <a:gd name="T1" fmla="*/ 4 h 20"/>
                  <a:gd name="T2" fmla="*/ 17 w 20"/>
                  <a:gd name="T3" fmla="*/ 4 h 20"/>
                  <a:gd name="T4" fmla="*/ 9 w 20"/>
                  <a:gd name="T5" fmla="*/ 1 h 20"/>
                  <a:gd name="T6" fmla="*/ 8 w 20"/>
                  <a:gd name="T7" fmla="*/ 1 h 20"/>
                  <a:gd name="T8" fmla="*/ 0 w 20"/>
                  <a:gd name="T9" fmla="*/ 9 h 20"/>
                  <a:gd name="T10" fmla="*/ 6 w 20"/>
                  <a:gd name="T11" fmla="*/ 19 h 20"/>
                  <a:gd name="T12" fmla="*/ 17 w 20"/>
                  <a:gd name="T13" fmla="*/ 16 h 20"/>
                  <a:gd name="T14" fmla="*/ 17 w 20"/>
                  <a:gd name="T15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20">
                    <a:moveTo>
                      <a:pt x="17" y="4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5" y="2"/>
                      <a:pt x="11" y="0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4" y="2"/>
                      <a:pt x="1" y="5"/>
                      <a:pt x="0" y="9"/>
                    </a:cubicBezTo>
                    <a:cubicBezTo>
                      <a:pt x="0" y="13"/>
                      <a:pt x="2" y="17"/>
                      <a:pt x="6" y="19"/>
                    </a:cubicBezTo>
                    <a:cubicBezTo>
                      <a:pt x="10" y="20"/>
                      <a:pt x="14" y="19"/>
                      <a:pt x="17" y="16"/>
                    </a:cubicBezTo>
                    <a:cubicBezTo>
                      <a:pt x="20" y="12"/>
                      <a:pt x="19" y="8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5" name="Freeform 248"/>
              <p:cNvSpPr/>
              <p:nvPr/>
            </p:nvSpPr>
            <p:spPr bwMode="auto">
              <a:xfrm>
                <a:off x="3500" y="1339"/>
                <a:ext cx="59" cy="57"/>
              </a:xfrm>
              <a:custGeom>
                <a:avLst/>
                <a:gdLst>
                  <a:gd name="T0" fmla="*/ 24 w 25"/>
                  <a:gd name="T1" fmla="*/ 16 h 24"/>
                  <a:gd name="T2" fmla="*/ 12 w 25"/>
                  <a:gd name="T3" fmla="*/ 2 h 24"/>
                  <a:gd name="T4" fmla="*/ 3 w 25"/>
                  <a:gd name="T5" fmla="*/ 2 h 24"/>
                  <a:gd name="T6" fmla="*/ 1 w 25"/>
                  <a:gd name="T7" fmla="*/ 7 h 24"/>
                  <a:gd name="T8" fmla="*/ 1 w 25"/>
                  <a:gd name="T9" fmla="*/ 7 h 24"/>
                  <a:gd name="T10" fmla="*/ 1 w 25"/>
                  <a:gd name="T11" fmla="*/ 7 h 24"/>
                  <a:gd name="T12" fmla="*/ 2 w 25"/>
                  <a:gd name="T13" fmla="*/ 12 h 24"/>
                  <a:gd name="T14" fmla="*/ 2 w 25"/>
                  <a:gd name="T15" fmla="*/ 12 h 24"/>
                  <a:gd name="T16" fmla="*/ 3 w 25"/>
                  <a:gd name="T17" fmla="*/ 13 h 24"/>
                  <a:gd name="T18" fmla="*/ 6 w 25"/>
                  <a:gd name="T19" fmla="*/ 17 h 24"/>
                  <a:gd name="T20" fmla="*/ 18 w 25"/>
                  <a:gd name="T21" fmla="*/ 23 h 24"/>
                  <a:gd name="T22" fmla="*/ 24 w 25"/>
                  <a:gd name="T2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24">
                    <a:moveTo>
                      <a:pt x="24" y="16"/>
                    </a:moveTo>
                    <a:cubicBezTo>
                      <a:pt x="22" y="9"/>
                      <a:pt x="18" y="5"/>
                      <a:pt x="12" y="2"/>
                    </a:cubicBezTo>
                    <a:cubicBezTo>
                      <a:pt x="9" y="0"/>
                      <a:pt x="6" y="0"/>
                      <a:pt x="3" y="2"/>
                    </a:cubicBezTo>
                    <a:cubicBezTo>
                      <a:pt x="2" y="3"/>
                      <a:pt x="1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9"/>
                      <a:pt x="1" y="11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4"/>
                      <a:pt x="5" y="15"/>
                      <a:pt x="6" y="17"/>
                    </a:cubicBezTo>
                    <a:cubicBezTo>
                      <a:pt x="9" y="20"/>
                      <a:pt x="13" y="23"/>
                      <a:pt x="18" y="23"/>
                    </a:cubicBezTo>
                    <a:cubicBezTo>
                      <a:pt x="22" y="24"/>
                      <a:pt x="25" y="20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6" name="Freeform 249"/>
              <p:cNvSpPr/>
              <p:nvPr/>
            </p:nvSpPr>
            <p:spPr bwMode="auto">
              <a:xfrm>
                <a:off x="3557" y="1396"/>
                <a:ext cx="64" cy="81"/>
              </a:xfrm>
              <a:custGeom>
                <a:avLst/>
                <a:gdLst>
                  <a:gd name="T0" fmla="*/ 25 w 27"/>
                  <a:gd name="T1" fmla="*/ 24 h 34"/>
                  <a:gd name="T2" fmla="*/ 22 w 27"/>
                  <a:gd name="T3" fmla="*/ 15 h 34"/>
                  <a:gd name="T4" fmla="*/ 17 w 27"/>
                  <a:gd name="T5" fmla="*/ 7 h 34"/>
                  <a:gd name="T6" fmla="*/ 6 w 27"/>
                  <a:gd name="T7" fmla="*/ 2 h 34"/>
                  <a:gd name="T8" fmla="*/ 3 w 27"/>
                  <a:gd name="T9" fmla="*/ 15 h 34"/>
                  <a:gd name="T10" fmla="*/ 8 w 27"/>
                  <a:gd name="T11" fmla="*/ 24 h 34"/>
                  <a:gd name="T12" fmla="*/ 18 w 27"/>
                  <a:gd name="T13" fmla="*/ 32 h 34"/>
                  <a:gd name="T14" fmla="*/ 25 w 27"/>
                  <a:gd name="T15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34">
                    <a:moveTo>
                      <a:pt x="25" y="24"/>
                    </a:moveTo>
                    <a:cubicBezTo>
                      <a:pt x="24" y="21"/>
                      <a:pt x="24" y="18"/>
                      <a:pt x="22" y="15"/>
                    </a:cubicBezTo>
                    <a:cubicBezTo>
                      <a:pt x="20" y="12"/>
                      <a:pt x="19" y="9"/>
                      <a:pt x="17" y="7"/>
                    </a:cubicBezTo>
                    <a:cubicBezTo>
                      <a:pt x="15" y="2"/>
                      <a:pt x="11" y="0"/>
                      <a:pt x="6" y="2"/>
                    </a:cubicBezTo>
                    <a:cubicBezTo>
                      <a:pt x="0" y="4"/>
                      <a:pt x="0" y="11"/>
                      <a:pt x="3" y="15"/>
                    </a:cubicBezTo>
                    <a:cubicBezTo>
                      <a:pt x="4" y="18"/>
                      <a:pt x="6" y="21"/>
                      <a:pt x="8" y="24"/>
                    </a:cubicBezTo>
                    <a:cubicBezTo>
                      <a:pt x="11" y="28"/>
                      <a:pt x="14" y="30"/>
                      <a:pt x="18" y="32"/>
                    </a:cubicBezTo>
                    <a:cubicBezTo>
                      <a:pt x="23" y="34"/>
                      <a:pt x="27" y="29"/>
                      <a:pt x="2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7" name="Freeform 250"/>
              <p:cNvSpPr/>
              <p:nvPr/>
            </p:nvSpPr>
            <p:spPr bwMode="auto">
              <a:xfrm>
                <a:off x="3616" y="1477"/>
                <a:ext cx="52" cy="85"/>
              </a:xfrm>
              <a:custGeom>
                <a:avLst/>
                <a:gdLst>
                  <a:gd name="T0" fmla="*/ 21 w 22"/>
                  <a:gd name="T1" fmla="*/ 30 h 36"/>
                  <a:gd name="T2" fmla="*/ 21 w 22"/>
                  <a:gd name="T3" fmla="*/ 27 h 36"/>
                  <a:gd name="T4" fmla="*/ 21 w 22"/>
                  <a:gd name="T5" fmla="*/ 24 h 36"/>
                  <a:gd name="T6" fmla="*/ 19 w 22"/>
                  <a:gd name="T7" fmla="*/ 16 h 36"/>
                  <a:gd name="T8" fmla="*/ 12 w 22"/>
                  <a:gd name="T9" fmla="*/ 3 h 36"/>
                  <a:gd name="T10" fmla="*/ 4 w 22"/>
                  <a:gd name="T11" fmla="*/ 1 h 36"/>
                  <a:gd name="T12" fmla="*/ 0 w 22"/>
                  <a:gd name="T13" fmla="*/ 8 h 36"/>
                  <a:gd name="T14" fmla="*/ 0 w 22"/>
                  <a:gd name="T15" fmla="*/ 16 h 36"/>
                  <a:gd name="T16" fmla="*/ 2 w 22"/>
                  <a:gd name="T17" fmla="*/ 25 h 36"/>
                  <a:gd name="T18" fmla="*/ 9 w 22"/>
                  <a:gd name="T19" fmla="*/ 33 h 36"/>
                  <a:gd name="T20" fmla="*/ 11 w 22"/>
                  <a:gd name="T21" fmla="*/ 34 h 36"/>
                  <a:gd name="T22" fmla="*/ 11 w 22"/>
                  <a:gd name="T23" fmla="*/ 34 h 36"/>
                  <a:gd name="T24" fmla="*/ 15 w 22"/>
                  <a:gd name="T25" fmla="*/ 36 h 36"/>
                  <a:gd name="T26" fmla="*/ 21 w 22"/>
                  <a:gd name="T2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36">
                    <a:moveTo>
                      <a:pt x="21" y="30"/>
                    </a:moveTo>
                    <a:cubicBezTo>
                      <a:pt x="21" y="29"/>
                      <a:pt x="21" y="27"/>
                      <a:pt x="21" y="27"/>
                    </a:cubicBezTo>
                    <a:cubicBezTo>
                      <a:pt x="21" y="26"/>
                      <a:pt x="21" y="23"/>
                      <a:pt x="21" y="24"/>
                    </a:cubicBezTo>
                    <a:cubicBezTo>
                      <a:pt x="21" y="21"/>
                      <a:pt x="20" y="18"/>
                      <a:pt x="19" y="16"/>
                    </a:cubicBezTo>
                    <a:cubicBezTo>
                      <a:pt x="17" y="11"/>
                      <a:pt x="15" y="7"/>
                      <a:pt x="12" y="3"/>
                    </a:cubicBezTo>
                    <a:cubicBezTo>
                      <a:pt x="11" y="1"/>
                      <a:pt x="7" y="0"/>
                      <a:pt x="4" y="1"/>
                    </a:cubicBezTo>
                    <a:cubicBezTo>
                      <a:pt x="1" y="2"/>
                      <a:pt x="0" y="5"/>
                      <a:pt x="0" y="8"/>
                    </a:cubicBezTo>
                    <a:cubicBezTo>
                      <a:pt x="0" y="11"/>
                      <a:pt x="0" y="13"/>
                      <a:pt x="0" y="16"/>
                    </a:cubicBezTo>
                    <a:cubicBezTo>
                      <a:pt x="0" y="19"/>
                      <a:pt x="1" y="22"/>
                      <a:pt x="2" y="25"/>
                    </a:cubicBezTo>
                    <a:cubicBezTo>
                      <a:pt x="3" y="29"/>
                      <a:pt x="5" y="32"/>
                      <a:pt x="9" y="33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4"/>
                      <a:pt x="10" y="34"/>
                      <a:pt x="11" y="34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19" y="36"/>
                      <a:pt x="22" y="33"/>
                      <a:pt x="2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8" name="Freeform 251"/>
              <p:cNvSpPr/>
              <p:nvPr/>
            </p:nvSpPr>
            <p:spPr bwMode="auto">
              <a:xfrm>
                <a:off x="3706" y="1633"/>
                <a:ext cx="52" cy="62"/>
              </a:xfrm>
              <a:custGeom>
                <a:avLst/>
                <a:gdLst>
                  <a:gd name="T0" fmla="*/ 17 w 22"/>
                  <a:gd name="T1" fmla="*/ 7 h 26"/>
                  <a:gd name="T2" fmla="*/ 2 w 22"/>
                  <a:gd name="T3" fmla="*/ 6 h 26"/>
                  <a:gd name="T4" fmla="*/ 5 w 22"/>
                  <a:gd name="T5" fmla="*/ 18 h 26"/>
                  <a:gd name="T6" fmla="*/ 13 w 22"/>
                  <a:gd name="T7" fmla="*/ 25 h 26"/>
                  <a:gd name="T8" fmla="*/ 20 w 22"/>
                  <a:gd name="T9" fmla="*/ 22 h 26"/>
                  <a:gd name="T10" fmla="*/ 17 w 22"/>
                  <a:gd name="T1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6">
                    <a:moveTo>
                      <a:pt x="17" y="7"/>
                    </a:moveTo>
                    <a:cubicBezTo>
                      <a:pt x="14" y="3"/>
                      <a:pt x="4" y="0"/>
                      <a:pt x="2" y="6"/>
                    </a:cubicBezTo>
                    <a:cubicBezTo>
                      <a:pt x="0" y="10"/>
                      <a:pt x="2" y="15"/>
                      <a:pt x="5" y="18"/>
                    </a:cubicBezTo>
                    <a:cubicBezTo>
                      <a:pt x="7" y="20"/>
                      <a:pt x="10" y="24"/>
                      <a:pt x="13" y="25"/>
                    </a:cubicBezTo>
                    <a:cubicBezTo>
                      <a:pt x="16" y="26"/>
                      <a:pt x="19" y="25"/>
                      <a:pt x="20" y="22"/>
                    </a:cubicBezTo>
                    <a:cubicBezTo>
                      <a:pt x="22" y="17"/>
                      <a:pt x="20" y="11"/>
                      <a:pt x="1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59" name="Freeform 252"/>
              <p:cNvSpPr/>
              <p:nvPr/>
            </p:nvSpPr>
            <p:spPr bwMode="auto">
              <a:xfrm>
                <a:off x="3742" y="1709"/>
                <a:ext cx="87" cy="99"/>
              </a:xfrm>
              <a:custGeom>
                <a:avLst/>
                <a:gdLst>
                  <a:gd name="T0" fmla="*/ 37 w 37"/>
                  <a:gd name="T1" fmla="*/ 33 h 42"/>
                  <a:gd name="T2" fmla="*/ 32 w 37"/>
                  <a:gd name="T3" fmla="*/ 26 h 42"/>
                  <a:gd name="T4" fmla="*/ 24 w 37"/>
                  <a:gd name="T5" fmla="*/ 18 h 42"/>
                  <a:gd name="T6" fmla="*/ 10 w 37"/>
                  <a:gd name="T7" fmla="*/ 3 h 42"/>
                  <a:gd name="T8" fmla="*/ 3 w 37"/>
                  <a:gd name="T9" fmla="*/ 7 h 42"/>
                  <a:gd name="T10" fmla="*/ 11 w 37"/>
                  <a:gd name="T11" fmla="*/ 27 h 42"/>
                  <a:gd name="T12" fmla="*/ 21 w 37"/>
                  <a:gd name="T13" fmla="*/ 37 h 42"/>
                  <a:gd name="T14" fmla="*/ 33 w 37"/>
                  <a:gd name="T15" fmla="*/ 40 h 42"/>
                  <a:gd name="T16" fmla="*/ 37 w 37"/>
                  <a:gd name="T17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2">
                    <a:moveTo>
                      <a:pt x="37" y="33"/>
                    </a:moveTo>
                    <a:cubicBezTo>
                      <a:pt x="36" y="30"/>
                      <a:pt x="34" y="28"/>
                      <a:pt x="32" y="26"/>
                    </a:cubicBezTo>
                    <a:cubicBezTo>
                      <a:pt x="28" y="23"/>
                      <a:pt x="26" y="22"/>
                      <a:pt x="24" y="18"/>
                    </a:cubicBezTo>
                    <a:cubicBezTo>
                      <a:pt x="22" y="13"/>
                      <a:pt x="15" y="5"/>
                      <a:pt x="10" y="3"/>
                    </a:cubicBezTo>
                    <a:cubicBezTo>
                      <a:pt x="7" y="0"/>
                      <a:pt x="2" y="3"/>
                      <a:pt x="3" y="7"/>
                    </a:cubicBezTo>
                    <a:cubicBezTo>
                      <a:pt x="0" y="13"/>
                      <a:pt x="6" y="24"/>
                      <a:pt x="11" y="27"/>
                    </a:cubicBezTo>
                    <a:cubicBezTo>
                      <a:pt x="15" y="30"/>
                      <a:pt x="18" y="33"/>
                      <a:pt x="21" y="37"/>
                    </a:cubicBezTo>
                    <a:cubicBezTo>
                      <a:pt x="24" y="40"/>
                      <a:pt x="29" y="42"/>
                      <a:pt x="33" y="40"/>
                    </a:cubicBezTo>
                    <a:cubicBezTo>
                      <a:pt x="35" y="38"/>
                      <a:pt x="37" y="36"/>
                      <a:pt x="3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0" name="Freeform 253"/>
              <p:cNvSpPr/>
              <p:nvPr/>
            </p:nvSpPr>
            <p:spPr bwMode="auto">
              <a:xfrm>
                <a:off x="3827" y="1695"/>
                <a:ext cx="95" cy="104"/>
              </a:xfrm>
              <a:custGeom>
                <a:avLst/>
                <a:gdLst>
                  <a:gd name="T0" fmla="*/ 36 w 40"/>
                  <a:gd name="T1" fmla="*/ 27 h 44"/>
                  <a:gd name="T2" fmla="*/ 31 w 40"/>
                  <a:gd name="T3" fmla="*/ 25 h 44"/>
                  <a:gd name="T4" fmla="*/ 30 w 40"/>
                  <a:gd name="T5" fmla="*/ 25 h 44"/>
                  <a:gd name="T6" fmla="*/ 29 w 40"/>
                  <a:gd name="T7" fmla="*/ 25 h 44"/>
                  <a:gd name="T8" fmla="*/ 28 w 40"/>
                  <a:gd name="T9" fmla="*/ 25 h 44"/>
                  <a:gd name="T10" fmla="*/ 27 w 40"/>
                  <a:gd name="T11" fmla="*/ 24 h 44"/>
                  <a:gd name="T12" fmla="*/ 28 w 40"/>
                  <a:gd name="T13" fmla="*/ 21 h 44"/>
                  <a:gd name="T14" fmla="*/ 25 w 40"/>
                  <a:gd name="T15" fmla="*/ 10 h 44"/>
                  <a:gd name="T16" fmla="*/ 16 w 40"/>
                  <a:gd name="T17" fmla="*/ 2 h 44"/>
                  <a:gd name="T18" fmla="*/ 1 w 40"/>
                  <a:gd name="T19" fmla="*/ 11 h 44"/>
                  <a:gd name="T20" fmla="*/ 16 w 40"/>
                  <a:gd name="T21" fmla="*/ 30 h 44"/>
                  <a:gd name="T22" fmla="*/ 20 w 40"/>
                  <a:gd name="T23" fmla="*/ 30 h 44"/>
                  <a:gd name="T24" fmla="*/ 20 w 40"/>
                  <a:gd name="T25" fmla="*/ 33 h 44"/>
                  <a:gd name="T26" fmla="*/ 27 w 40"/>
                  <a:gd name="T27" fmla="*/ 42 h 44"/>
                  <a:gd name="T28" fmla="*/ 38 w 40"/>
                  <a:gd name="T29" fmla="*/ 40 h 44"/>
                  <a:gd name="T30" fmla="*/ 36 w 40"/>
                  <a:gd name="T31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" h="44">
                    <a:moveTo>
                      <a:pt x="36" y="27"/>
                    </a:moveTo>
                    <a:cubicBezTo>
                      <a:pt x="34" y="26"/>
                      <a:pt x="33" y="25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29" y="25"/>
                    </a:cubicBezTo>
                    <a:cubicBezTo>
                      <a:pt x="29" y="25"/>
                      <a:pt x="28" y="25"/>
                      <a:pt x="28" y="25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8" y="22"/>
                      <a:pt x="28" y="21"/>
                    </a:cubicBezTo>
                    <a:cubicBezTo>
                      <a:pt x="28" y="17"/>
                      <a:pt x="27" y="13"/>
                      <a:pt x="25" y="10"/>
                    </a:cubicBezTo>
                    <a:cubicBezTo>
                      <a:pt x="23" y="7"/>
                      <a:pt x="20" y="4"/>
                      <a:pt x="16" y="2"/>
                    </a:cubicBezTo>
                    <a:cubicBezTo>
                      <a:pt x="10" y="0"/>
                      <a:pt x="2" y="4"/>
                      <a:pt x="1" y="11"/>
                    </a:cubicBezTo>
                    <a:cubicBezTo>
                      <a:pt x="0" y="20"/>
                      <a:pt x="7" y="29"/>
                      <a:pt x="16" y="30"/>
                    </a:cubicBezTo>
                    <a:cubicBezTo>
                      <a:pt x="17" y="30"/>
                      <a:pt x="19" y="30"/>
                      <a:pt x="20" y="30"/>
                    </a:cubicBezTo>
                    <a:cubicBezTo>
                      <a:pt x="20" y="31"/>
                      <a:pt x="20" y="32"/>
                      <a:pt x="20" y="33"/>
                    </a:cubicBezTo>
                    <a:cubicBezTo>
                      <a:pt x="21" y="37"/>
                      <a:pt x="23" y="41"/>
                      <a:pt x="27" y="42"/>
                    </a:cubicBezTo>
                    <a:cubicBezTo>
                      <a:pt x="31" y="44"/>
                      <a:pt x="35" y="43"/>
                      <a:pt x="38" y="40"/>
                    </a:cubicBezTo>
                    <a:cubicBezTo>
                      <a:pt x="40" y="36"/>
                      <a:pt x="40" y="30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1" name="Freeform 254"/>
              <p:cNvSpPr/>
              <p:nvPr/>
            </p:nvSpPr>
            <p:spPr bwMode="auto">
              <a:xfrm>
                <a:off x="3938" y="1721"/>
                <a:ext cx="36" cy="40"/>
              </a:xfrm>
              <a:custGeom>
                <a:avLst/>
                <a:gdLst>
                  <a:gd name="T0" fmla="*/ 12 w 15"/>
                  <a:gd name="T1" fmla="*/ 10 h 17"/>
                  <a:gd name="T2" fmla="*/ 13 w 15"/>
                  <a:gd name="T3" fmla="*/ 7 h 17"/>
                  <a:gd name="T4" fmla="*/ 4 w 15"/>
                  <a:gd name="T5" fmla="*/ 6 h 17"/>
                  <a:gd name="T6" fmla="*/ 4 w 15"/>
                  <a:gd name="T7" fmla="*/ 7 h 17"/>
                  <a:gd name="T8" fmla="*/ 4 w 15"/>
                  <a:gd name="T9" fmla="*/ 7 h 17"/>
                  <a:gd name="T10" fmla="*/ 10 w 15"/>
                  <a:gd name="T11" fmla="*/ 13 h 17"/>
                  <a:gd name="T12" fmla="*/ 11 w 15"/>
                  <a:gd name="T13" fmla="*/ 11 h 17"/>
                  <a:gd name="T14" fmla="*/ 12 w 15"/>
                  <a:gd name="T1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7">
                    <a:moveTo>
                      <a:pt x="12" y="10"/>
                    </a:moveTo>
                    <a:cubicBezTo>
                      <a:pt x="13" y="9"/>
                      <a:pt x="13" y="8"/>
                      <a:pt x="13" y="7"/>
                    </a:cubicBezTo>
                    <a:cubicBezTo>
                      <a:pt x="15" y="2"/>
                      <a:pt x="5" y="0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11"/>
                      <a:pt x="6" y="17"/>
                      <a:pt x="10" y="13"/>
                    </a:cubicBezTo>
                    <a:cubicBezTo>
                      <a:pt x="10" y="12"/>
                      <a:pt x="11" y="12"/>
                      <a:pt x="11" y="11"/>
                    </a:cubicBezTo>
                    <a:cubicBezTo>
                      <a:pt x="11" y="11"/>
                      <a:pt x="12" y="11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2" name="Freeform 255"/>
              <p:cNvSpPr/>
              <p:nvPr/>
            </p:nvSpPr>
            <p:spPr bwMode="auto">
              <a:xfrm>
                <a:off x="3976" y="1605"/>
                <a:ext cx="85" cy="154"/>
              </a:xfrm>
              <a:custGeom>
                <a:avLst/>
                <a:gdLst>
                  <a:gd name="T0" fmla="*/ 34 w 36"/>
                  <a:gd name="T1" fmla="*/ 56 h 65"/>
                  <a:gd name="T2" fmla="*/ 36 w 36"/>
                  <a:gd name="T3" fmla="*/ 45 h 65"/>
                  <a:gd name="T4" fmla="*/ 30 w 36"/>
                  <a:gd name="T5" fmla="*/ 35 h 65"/>
                  <a:gd name="T6" fmla="*/ 31 w 36"/>
                  <a:gd name="T7" fmla="*/ 33 h 65"/>
                  <a:gd name="T8" fmla="*/ 31 w 36"/>
                  <a:gd name="T9" fmla="*/ 26 h 65"/>
                  <a:gd name="T10" fmla="*/ 23 w 36"/>
                  <a:gd name="T11" fmla="*/ 17 h 65"/>
                  <a:gd name="T12" fmla="*/ 24 w 36"/>
                  <a:gd name="T13" fmla="*/ 8 h 65"/>
                  <a:gd name="T14" fmla="*/ 17 w 36"/>
                  <a:gd name="T15" fmla="*/ 2 h 65"/>
                  <a:gd name="T16" fmla="*/ 6 w 36"/>
                  <a:gd name="T17" fmla="*/ 3 h 65"/>
                  <a:gd name="T18" fmla="*/ 6 w 36"/>
                  <a:gd name="T19" fmla="*/ 3 h 65"/>
                  <a:gd name="T20" fmla="*/ 4 w 36"/>
                  <a:gd name="T21" fmla="*/ 18 h 65"/>
                  <a:gd name="T22" fmla="*/ 17 w 36"/>
                  <a:gd name="T23" fmla="*/ 21 h 65"/>
                  <a:gd name="T24" fmla="*/ 15 w 36"/>
                  <a:gd name="T25" fmla="*/ 26 h 65"/>
                  <a:gd name="T26" fmla="*/ 14 w 36"/>
                  <a:gd name="T27" fmla="*/ 32 h 65"/>
                  <a:gd name="T28" fmla="*/ 16 w 36"/>
                  <a:gd name="T29" fmla="*/ 40 h 65"/>
                  <a:gd name="T30" fmla="*/ 16 w 36"/>
                  <a:gd name="T31" fmla="*/ 40 h 65"/>
                  <a:gd name="T32" fmla="*/ 15 w 36"/>
                  <a:gd name="T33" fmla="*/ 42 h 65"/>
                  <a:gd name="T34" fmla="*/ 15 w 36"/>
                  <a:gd name="T35" fmla="*/ 49 h 65"/>
                  <a:gd name="T36" fmla="*/ 15 w 36"/>
                  <a:gd name="T37" fmla="*/ 57 h 65"/>
                  <a:gd name="T38" fmla="*/ 16 w 36"/>
                  <a:gd name="T39" fmla="*/ 58 h 65"/>
                  <a:gd name="T40" fmla="*/ 16 w 36"/>
                  <a:gd name="T41" fmla="*/ 58 h 65"/>
                  <a:gd name="T42" fmla="*/ 27 w 36"/>
                  <a:gd name="T43" fmla="*/ 63 h 65"/>
                  <a:gd name="T44" fmla="*/ 27 w 36"/>
                  <a:gd name="T45" fmla="*/ 62 h 65"/>
                  <a:gd name="T46" fmla="*/ 30 w 36"/>
                  <a:gd name="T47" fmla="*/ 61 h 65"/>
                  <a:gd name="T48" fmla="*/ 34 w 36"/>
                  <a:gd name="T49" fmla="*/ 5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6" h="65">
                    <a:moveTo>
                      <a:pt x="34" y="56"/>
                    </a:moveTo>
                    <a:cubicBezTo>
                      <a:pt x="35" y="52"/>
                      <a:pt x="36" y="49"/>
                      <a:pt x="36" y="45"/>
                    </a:cubicBezTo>
                    <a:cubicBezTo>
                      <a:pt x="36" y="41"/>
                      <a:pt x="34" y="37"/>
                      <a:pt x="30" y="35"/>
                    </a:cubicBezTo>
                    <a:cubicBezTo>
                      <a:pt x="30" y="34"/>
                      <a:pt x="30" y="34"/>
                      <a:pt x="31" y="33"/>
                    </a:cubicBezTo>
                    <a:cubicBezTo>
                      <a:pt x="31" y="31"/>
                      <a:pt x="31" y="28"/>
                      <a:pt x="31" y="26"/>
                    </a:cubicBezTo>
                    <a:cubicBezTo>
                      <a:pt x="31" y="22"/>
                      <a:pt x="27" y="17"/>
                      <a:pt x="23" y="17"/>
                    </a:cubicBezTo>
                    <a:cubicBezTo>
                      <a:pt x="24" y="15"/>
                      <a:pt x="25" y="11"/>
                      <a:pt x="24" y="8"/>
                    </a:cubicBezTo>
                    <a:cubicBezTo>
                      <a:pt x="22" y="5"/>
                      <a:pt x="20" y="3"/>
                      <a:pt x="17" y="2"/>
                    </a:cubicBezTo>
                    <a:cubicBezTo>
                      <a:pt x="13" y="0"/>
                      <a:pt x="9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7"/>
                      <a:pt x="0" y="13"/>
                      <a:pt x="4" y="18"/>
                    </a:cubicBezTo>
                    <a:cubicBezTo>
                      <a:pt x="7" y="22"/>
                      <a:pt x="13" y="23"/>
                      <a:pt x="17" y="21"/>
                    </a:cubicBezTo>
                    <a:cubicBezTo>
                      <a:pt x="17" y="23"/>
                      <a:pt x="16" y="24"/>
                      <a:pt x="15" y="26"/>
                    </a:cubicBezTo>
                    <a:cubicBezTo>
                      <a:pt x="15" y="28"/>
                      <a:pt x="14" y="30"/>
                      <a:pt x="14" y="32"/>
                    </a:cubicBezTo>
                    <a:cubicBezTo>
                      <a:pt x="13" y="35"/>
                      <a:pt x="15" y="38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1"/>
                      <a:pt x="15" y="42"/>
                      <a:pt x="15" y="42"/>
                    </a:cubicBezTo>
                    <a:cubicBezTo>
                      <a:pt x="15" y="45"/>
                      <a:pt x="15" y="47"/>
                      <a:pt x="15" y="49"/>
                    </a:cubicBezTo>
                    <a:cubicBezTo>
                      <a:pt x="14" y="52"/>
                      <a:pt x="14" y="54"/>
                      <a:pt x="15" y="57"/>
                    </a:cubicBezTo>
                    <a:cubicBezTo>
                      <a:pt x="15" y="57"/>
                      <a:pt x="15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64"/>
                      <a:pt x="22" y="65"/>
                      <a:pt x="27" y="63"/>
                    </a:cubicBezTo>
                    <a:cubicBezTo>
                      <a:pt x="27" y="62"/>
                      <a:pt x="28" y="62"/>
                      <a:pt x="27" y="62"/>
                    </a:cubicBezTo>
                    <a:cubicBezTo>
                      <a:pt x="28" y="62"/>
                      <a:pt x="29" y="62"/>
                      <a:pt x="30" y="61"/>
                    </a:cubicBezTo>
                    <a:cubicBezTo>
                      <a:pt x="32" y="60"/>
                      <a:pt x="33" y="58"/>
                      <a:pt x="34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3" name="Freeform 256"/>
              <p:cNvSpPr/>
              <p:nvPr/>
            </p:nvSpPr>
            <p:spPr bwMode="auto">
              <a:xfrm>
                <a:off x="4016" y="1775"/>
                <a:ext cx="26" cy="43"/>
              </a:xfrm>
              <a:custGeom>
                <a:avLst/>
                <a:gdLst>
                  <a:gd name="T0" fmla="*/ 9 w 11"/>
                  <a:gd name="T1" fmla="*/ 5 h 18"/>
                  <a:gd name="T2" fmla="*/ 1 w 11"/>
                  <a:gd name="T3" fmla="*/ 6 h 18"/>
                  <a:gd name="T4" fmla="*/ 6 w 11"/>
                  <a:gd name="T5" fmla="*/ 18 h 18"/>
                  <a:gd name="T6" fmla="*/ 8 w 11"/>
                  <a:gd name="T7" fmla="*/ 17 h 18"/>
                  <a:gd name="T8" fmla="*/ 9 w 11"/>
                  <a:gd name="T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9" y="5"/>
                    </a:moveTo>
                    <a:cubicBezTo>
                      <a:pt x="8" y="0"/>
                      <a:pt x="0" y="1"/>
                      <a:pt x="1" y="6"/>
                    </a:cubicBezTo>
                    <a:cubicBezTo>
                      <a:pt x="1" y="10"/>
                      <a:pt x="1" y="16"/>
                      <a:pt x="6" y="18"/>
                    </a:cubicBezTo>
                    <a:cubicBezTo>
                      <a:pt x="7" y="18"/>
                      <a:pt x="8" y="18"/>
                      <a:pt x="8" y="17"/>
                    </a:cubicBezTo>
                    <a:cubicBezTo>
                      <a:pt x="11" y="14"/>
                      <a:pt x="9" y="9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4" name="Freeform 257"/>
              <p:cNvSpPr/>
              <p:nvPr/>
            </p:nvSpPr>
            <p:spPr bwMode="auto">
              <a:xfrm>
                <a:off x="4016" y="1839"/>
                <a:ext cx="52" cy="59"/>
              </a:xfrm>
              <a:custGeom>
                <a:avLst/>
                <a:gdLst>
                  <a:gd name="T0" fmla="*/ 21 w 22"/>
                  <a:gd name="T1" fmla="*/ 15 h 25"/>
                  <a:gd name="T2" fmla="*/ 17 w 22"/>
                  <a:gd name="T3" fmla="*/ 6 h 25"/>
                  <a:gd name="T4" fmla="*/ 17 w 22"/>
                  <a:gd name="T5" fmla="*/ 5 h 25"/>
                  <a:gd name="T6" fmla="*/ 17 w 22"/>
                  <a:gd name="T7" fmla="*/ 5 h 25"/>
                  <a:gd name="T8" fmla="*/ 17 w 22"/>
                  <a:gd name="T9" fmla="*/ 5 h 25"/>
                  <a:gd name="T10" fmla="*/ 17 w 22"/>
                  <a:gd name="T11" fmla="*/ 5 h 25"/>
                  <a:gd name="T12" fmla="*/ 8 w 22"/>
                  <a:gd name="T13" fmla="*/ 0 h 25"/>
                  <a:gd name="T14" fmla="*/ 1 w 22"/>
                  <a:gd name="T15" fmla="*/ 10 h 25"/>
                  <a:gd name="T16" fmla="*/ 3 w 22"/>
                  <a:gd name="T17" fmla="*/ 17 h 25"/>
                  <a:gd name="T18" fmla="*/ 18 w 22"/>
                  <a:gd name="T19" fmla="*/ 21 h 25"/>
                  <a:gd name="T20" fmla="*/ 21 w 22"/>
                  <a:gd name="T21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25">
                    <a:moveTo>
                      <a:pt x="21" y="15"/>
                    </a:moveTo>
                    <a:cubicBezTo>
                      <a:pt x="22" y="11"/>
                      <a:pt x="20" y="8"/>
                      <a:pt x="17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7" y="5"/>
                      <a:pt x="16" y="4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4" y="1"/>
                      <a:pt x="0" y="5"/>
                      <a:pt x="1" y="10"/>
                    </a:cubicBezTo>
                    <a:cubicBezTo>
                      <a:pt x="1" y="12"/>
                      <a:pt x="2" y="15"/>
                      <a:pt x="3" y="17"/>
                    </a:cubicBezTo>
                    <a:cubicBezTo>
                      <a:pt x="6" y="22"/>
                      <a:pt x="12" y="25"/>
                      <a:pt x="18" y="21"/>
                    </a:cubicBezTo>
                    <a:cubicBezTo>
                      <a:pt x="19" y="19"/>
                      <a:pt x="21" y="17"/>
                      <a:pt x="2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5" name="Freeform 258"/>
              <p:cNvSpPr/>
              <p:nvPr/>
            </p:nvSpPr>
            <p:spPr bwMode="auto">
              <a:xfrm>
                <a:off x="3929" y="1822"/>
                <a:ext cx="68" cy="67"/>
              </a:xfrm>
              <a:custGeom>
                <a:avLst/>
                <a:gdLst>
                  <a:gd name="T0" fmla="*/ 28 w 29"/>
                  <a:gd name="T1" fmla="*/ 21 h 28"/>
                  <a:gd name="T2" fmla="*/ 22 w 29"/>
                  <a:gd name="T3" fmla="*/ 7 h 28"/>
                  <a:gd name="T4" fmla="*/ 16 w 29"/>
                  <a:gd name="T5" fmla="*/ 3 h 28"/>
                  <a:gd name="T6" fmla="*/ 16 w 29"/>
                  <a:gd name="T7" fmla="*/ 3 h 28"/>
                  <a:gd name="T8" fmla="*/ 12 w 29"/>
                  <a:gd name="T9" fmla="*/ 1 h 28"/>
                  <a:gd name="T10" fmla="*/ 5 w 29"/>
                  <a:gd name="T11" fmla="*/ 3 h 28"/>
                  <a:gd name="T12" fmla="*/ 7 w 29"/>
                  <a:gd name="T13" fmla="*/ 20 h 28"/>
                  <a:gd name="T14" fmla="*/ 20 w 29"/>
                  <a:gd name="T15" fmla="*/ 27 h 28"/>
                  <a:gd name="T16" fmla="*/ 28 w 29"/>
                  <a:gd name="T17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8">
                    <a:moveTo>
                      <a:pt x="28" y="21"/>
                    </a:moveTo>
                    <a:cubicBezTo>
                      <a:pt x="29" y="15"/>
                      <a:pt x="27" y="10"/>
                      <a:pt x="22" y="7"/>
                    </a:cubicBezTo>
                    <a:cubicBezTo>
                      <a:pt x="20" y="5"/>
                      <a:pt x="18" y="4"/>
                      <a:pt x="16" y="3"/>
                    </a:cubicBezTo>
                    <a:cubicBezTo>
                      <a:pt x="18" y="4"/>
                      <a:pt x="16" y="3"/>
                      <a:pt x="16" y="3"/>
                    </a:cubicBezTo>
                    <a:cubicBezTo>
                      <a:pt x="15" y="1"/>
                      <a:pt x="13" y="1"/>
                      <a:pt x="12" y="1"/>
                    </a:cubicBezTo>
                    <a:cubicBezTo>
                      <a:pt x="9" y="0"/>
                      <a:pt x="7" y="1"/>
                      <a:pt x="5" y="3"/>
                    </a:cubicBezTo>
                    <a:cubicBezTo>
                      <a:pt x="0" y="8"/>
                      <a:pt x="4" y="16"/>
                      <a:pt x="7" y="20"/>
                    </a:cubicBezTo>
                    <a:cubicBezTo>
                      <a:pt x="11" y="25"/>
                      <a:pt x="14" y="27"/>
                      <a:pt x="20" y="27"/>
                    </a:cubicBezTo>
                    <a:cubicBezTo>
                      <a:pt x="24" y="28"/>
                      <a:pt x="28" y="25"/>
                      <a:pt x="2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6" name="Freeform 259"/>
              <p:cNvSpPr/>
              <p:nvPr/>
            </p:nvSpPr>
            <p:spPr bwMode="auto">
              <a:xfrm>
                <a:off x="3988" y="1875"/>
                <a:ext cx="59" cy="68"/>
              </a:xfrm>
              <a:custGeom>
                <a:avLst/>
                <a:gdLst>
                  <a:gd name="T0" fmla="*/ 20 w 25"/>
                  <a:gd name="T1" fmla="*/ 10 h 29"/>
                  <a:gd name="T2" fmla="*/ 19 w 25"/>
                  <a:gd name="T3" fmla="*/ 9 h 29"/>
                  <a:gd name="T4" fmla="*/ 16 w 25"/>
                  <a:gd name="T5" fmla="*/ 7 h 29"/>
                  <a:gd name="T6" fmla="*/ 12 w 25"/>
                  <a:gd name="T7" fmla="*/ 4 h 29"/>
                  <a:gd name="T8" fmla="*/ 2 w 25"/>
                  <a:gd name="T9" fmla="*/ 10 h 29"/>
                  <a:gd name="T10" fmla="*/ 7 w 25"/>
                  <a:gd name="T11" fmla="*/ 24 h 29"/>
                  <a:gd name="T12" fmla="*/ 20 w 25"/>
                  <a:gd name="T13" fmla="*/ 25 h 29"/>
                  <a:gd name="T14" fmla="*/ 20 w 25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9">
                    <a:moveTo>
                      <a:pt x="20" y="10"/>
                    </a:moveTo>
                    <a:cubicBezTo>
                      <a:pt x="22" y="11"/>
                      <a:pt x="20" y="9"/>
                      <a:pt x="19" y="9"/>
                    </a:cubicBezTo>
                    <a:cubicBezTo>
                      <a:pt x="18" y="8"/>
                      <a:pt x="18" y="7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8" y="0"/>
                      <a:pt x="0" y="5"/>
                      <a:pt x="2" y="10"/>
                    </a:cubicBezTo>
                    <a:cubicBezTo>
                      <a:pt x="2" y="15"/>
                      <a:pt x="3" y="20"/>
                      <a:pt x="7" y="24"/>
                    </a:cubicBezTo>
                    <a:cubicBezTo>
                      <a:pt x="10" y="27"/>
                      <a:pt x="16" y="29"/>
                      <a:pt x="20" y="25"/>
                    </a:cubicBezTo>
                    <a:cubicBezTo>
                      <a:pt x="25" y="21"/>
                      <a:pt x="24" y="14"/>
                      <a:pt x="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7" name="Freeform 260"/>
              <p:cNvSpPr/>
              <p:nvPr/>
            </p:nvSpPr>
            <p:spPr bwMode="auto">
              <a:xfrm>
                <a:off x="4180" y="185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8" name="Freeform 261"/>
              <p:cNvSpPr/>
              <p:nvPr/>
            </p:nvSpPr>
            <p:spPr bwMode="auto">
              <a:xfrm>
                <a:off x="4071" y="1801"/>
                <a:ext cx="127" cy="171"/>
              </a:xfrm>
              <a:custGeom>
                <a:avLst/>
                <a:gdLst>
                  <a:gd name="T0" fmla="*/ 35 w 54"/>
                  <a:gd name="T1" fmla="*/ 57 h 72"/>
                  <a:gd name="T2" fmla="*/ 33 w 54"/>
                  <a:gd name="T3" fmla="*/ 49 h 72"/>
                  <a:gd name="T4" fmla="*/ 45 w 54"/>
                  <a:gd name="T5" fmla="*/ 37 h 72"/>
                  <a:gd name="T6" fmla="*/ 46 w 54"/>
                  <a:gd name="T7" fmla="*/ 27 h 72"/>
                  <a:gd name="T8" fmla="*/ 45 w 54"/>
                  <a:gd name="T9" fmla="*/ 23 h 72"/>
                  <a:gd name="T10" fmla="*/ 46 w 54"/>
                  <a:gd name="T11" fmla="*/ 23 h 72"/>
                  <a:gd name="T12" fmla="*/ 49 w 54"/>
                  <a:gd name="T13" fmla="*/ 21 h 72"/>
                  <a:gd name="T14" fmla="*/ 51 w 54"/>
                  <a:gd name="T15" fmla="*/ 15 h 72"/>
                  <a:gd name="T16" fmla="*/ 53 w 54"/>
                  <a:gd name="T17" fmla="*/ 2 h 72"/>
                  <a:gd name="T18" fmla="*/ 52 w 54"/>
                  <a:gd name="T19" fmla="*/ 2 h 72"/>
                  <a:gd name="T20" fmla="*/ 45 w 54"/>
                  <a:gd name="T21" fmla="*/ 13 h 72"/>
                  <a:gd name="T22" fmla="*/ 45 w 54"/>
                  <a:gd name="T23" fmla="*/ 14 h 72"/>
                  <a:gd name="T24" fmla="*/ 41 w 54"/>
                  <a:gd name="T25" fmla="*/ 14 h 72"/>
                  <a:gd name="T26" fmla="*/ 33 w 54"/>
                  <a:gd name="T27" fmla="*/ 20 h 72"/>
                  <a:gd name="T28" fmla="*/ 25 w 54"/>
                  <a:gd name="T29" fmla="*/ 26 h 72"/>
                  <a:gd name="T30" fmla="*/ 21 w 54"/>
                  <a:gd name="T31" fmla="*/ 36 h 72"/>
                  <a:gd name="T32" fmla="*/ 21 w 54"/>
                  <a:gd name="T33" fmla="*/ 41 h 72"/>
                  <a:gd name="T34" fmla="*/ 14 w 54"/>
                  <a:gd name="T35" fmla="*/ 36 h 72"/>
                  <a:gd name="T36" fmla="*/ 14 w 54"/>
                  <a:gd name="T37" fmla="*/ 36 h 72"/>
                  <a:gd name="T38" fmla="*/ 5 w 54"/>
                  <a:gd name="T39" fmla="*/ 51 h 72"/>
                  <a:gd name="T40" fmla="*/ 5 w 54"/>
                  <a:gd name="T41" fmla="*/ 52 h 72"/>
                  <a:gd name="T42" fmla="*/ 15 w 54"/>
                  <a:gd name="T43" fmla="*/ 55 h 72"/>
                  <a:gd name="T44" fmla="*/ 17 w 54"/>
                  <a:gd name="T45" fmla="*/ 68 h 72"/>
                  <a:gd name="T46" fmla="*/ 25 w 54"/>
                  <a:gd name="T47" fmla="*/ 71 h 72"/>
                  <a:gd name="T48" fmla="*/ 35 w 54"/>
                  <a:gd name="T49" fmla="*/ 5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4" h="72">
                    <a:moveTo>
                      <a:pt x="35" y="57"/>
                    </a:moveTo>
                    <a:cubicBezTo>
                      <a:pt x="35" y="54"/>
                      <a:pt x="35" y="51"/>
                      <a:pt x="33" y="49"/>
                    </a:cubicBezTo>
                    <a:cubicBezTo>
                      <a:pt x="39" y="46"/>
                      <a:pt x="44" y="44"/>
                      <a:pt x="45" y="37"/>
                    </a:cubicBezTo>
                    <a:cubicBezTo>
                      <a:pt x="46" y="33"/>
                      <a:pt x="46" y="30"/>
                      <a:pt x="46" y="27"/>
                    </a:cubicBezTo>
                    <a:cubicBezTo>
                      <a:pt x="46" y="26"/>
                      <a:pt x="46" y="25"/>
                      <a:pt x="45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7" y="23"/>
                      <a:pt x="48" y="22"/>
                      <a:pt x="49" y="21"/>
                    </a:cubicBezTo>
                    <a:cubicBezTo>
                      <a:pt x="49" y="19"/>
                      <a:pt x="50" y="17"/>
                      <a:pt x="51" y="15"/>
                    </a:cubicBezTo>
                    <a:cubicBezTo>
                      <a:pt x="52" y="11"/>
                      <a:pt x="54" y="6"/>
                      <a:pt x="53" y="2"/>
                    </a:cubicBezTo>
                    <a:cubicBezTo>
                      <a:pt x="53" y="0"/>
                      <a:pt x="52" y="1"/>
                      <a:pt x="52" y="2"/>
                    </a:cubicBezTo>
                    <a:cubicBezTo>
                      <a:pt x="51" y="6"/>
                      <a:pt x="47" y="10"/>
                      <a:pt x="45" y="13"/>
                    </a:cubicBezTo>
                    <a:cubicBezTo>
                      <a:pt x="45" y="13"/>
                      <a:pt x="45" y="14"/>
                      <a:pt x="45" y="14"/>
                    </a:cubicBezTo>
                    <a:cubicBezTo>
                      <a:pt x="44" y="12"/>
                      <a:pt x="42" y="12"/>
                      <a:pt x="41" y="14"/>
                    </a:cubicBezTo>
                    <a:cubicBezTo>
                      <a:pt x="39" y="16"/>
                      <a:pt x="35" y="18"/>
                      <a:pt x="33" y="20"/>
                    </a:cubicBezTo>
                    <a:cubicBezTo>
                      <a:pt x="30" y="22"/>
                      <a:pt x="27" y="23"/>
                      <a:pt x="25" y="26"/>
                    </a:cubicBezTo>
                    <a:cubicBezTo>
                      <a:pt x="23" y="29"/>
                      <a:pt x="22" y="32"/>
                      <a:pt x="21" y="36"/>
                    </a:cubicBezTo>
                    <a:cubicBezTo>
                      <a:pt x="20" y="38"/>
                      <a:pt x="21" y="40"/>
                      <a:pt x="21" y="41"/>
                    </a:cubicBezTo>
                    <a:cubicBezTo>
                      <a:pt x="20" y="39"/>
                      <a:pt x="18" y="37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5" y="35"/>
                      <a:pt x="0" y="45"/>
                      <a:pt x="5" y="51"/>
                    </a:cubicBezTo>
                    <a:cubicBezTo>
                      <a:pt x="5" y="51"/>
                      <a:pt x="5" y="52"/>
                      <a:pt x="5" y="52"/>
                    </a:cubicBezTo>
                    <a:cubicBezTo>
                      <a:pt x="8" y="55"/>
                      <a:pt x="11" y="56"/>
                      <a:pt x="15" y="55"/>
                    </a:cubicBezTo>
                    <a:cubicBezTo>
                      <a:pt x="13" y="59"/>
                      <a:pt x="14" y="65"/>
                      <a:pt x="17" y="68"/>
                    </a:cubicBezTo>
                    <a:cubicBezTo>
                      <a:pt x="18" y="71"/>
                      <a:pt x="22" y="72"/>
                      <a:pt x="25" y="71"/>
                    </a:cubicBezTo>
                    <a:cubicBezTo>
                      <a:pt x="31" y="70"/>
                      <a:pt x="35" y="63"/>
                      <a:pt x="35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69" name="Freeform 262"/>
              <p:cNvSpPr/>
              <p:nvPr/>
            </p:nvSpPr>
            <p:spPr bwMode="auto">
              <a:xfrm>
                <a:off x="4064" y="1690"/>
                <a:ext cx="94" cy="159"/>
              </a:xfrm>
              <a:custGeom>
                <a:avLst/>
                <a:gdLst>
                  <a:gd name="T0" fmla="*/ 27 w 40"/>
                  <a:gd name="T1" fmla="*/ 62 h 67"/>
                  <a:gd name="T2" fmla="*/ 27 w 40"/>
                  <a:gd name="T3" fmla="*/ 49 h 67"/>
                  <a:gd name="T4" fmla="*/ 27 w 40"/>
                  <a:gd name="T5" fmla="*/ 43 h 67"/>
                  <a:gd name="T6" fmla="*/ 30 w 40"/>
                  <a:gd name="T7" fmla="*/ 40 h 67"/>
                  <a:gd name="T8" fmla="*/ 31 w 40"/>
                  <a:gd name="T9" fmla="*/ 37 h 67"/>
                  <a:gd name="T10" fmla="*/ 35 w 40"/>
                  <a:gd name="T11" fmla="*/ 31 h 67"/>
                  <a:gd name="T12" fmla="*/ 35 w 40"/>
                  <a:gd name="T13" fmla="*/ 17 h 67"/>
                  <a:gd name="T14" fmla="*/ 35 w 40"/>
                  <a:gd name="T15" fmla="*/ 17 h 67"/>
                  <a:gd name="T16" fmla="*/ 37 w 40"/>
                  <a:gd name="T17" fmla="*/ 15 h 67"/>
                  <a:gd name="T18" fmla="*/ 37 w 40"/>
                  <a:gd name="T19" fmla="*/ 11 h 67"/>
                  <a:gd name="T20" fmla="*/ 39 w 40"/>
                  <a:gd name="T21" fmla="*/ 5 h 67"/>
                  <a:gd name="T22" fmla="*/ 35 w 40"/>
                  <a:gd name="T23" fmla="*/ 3 h 67"/>
                  <a:gd name="T24" fmla="*/ 32 w 40"/>
                  <a:gd name="T25" fmla="*/ 10 h 67"/>
                  <a:gd name="T26" fmla="*/ 32 w 40"/>
                  <a:gd name="T27" fmla="*/ 13 h 67"/>
                  <a:gd name="T28" fmla="*/ 25 w 40"/>
                  <a:gd name="T29" fmla="*/ 8 h 67"/>
                  <a:gd name="T30" fmla="*/ 11 w 40"/>
                  <a:gd name="T31" fmla="*/ 8 h 67"/>
                  <a:gd name="T32" fmla="*/ 2 w 40"/>
                  <a:gd name="T33" fmla="*/ 18 h 67"/>
                  <a:gd name="T34" fmla="*/ 2 w 40"/>
                  <a:gd name="T35" fmla="*/ 32 h 67"/>
                  <a:gd name="T36" fmla="*/ 12 w 40"/>
                  <a:gd name="T37" fmla="*/ 41 h 67"/>
                  <a:gd name="T38" fmla="*/ 14 w 40"/>
                  <a:gd name="T39" fmla="*/ 42 h 67"/>
                  <a:gd name="T40" fmla="*/ 22 w 40"/>
                  <a:gd name="T41" fmla="*/ 45 h 67"/>
                  <a:gd name="T42" fmla="*/ 21 w 40"/>
                  <a:gd name="T43" fmla="*/ 52 h 67"/>
                  <a:gd name="T44" fmla="*/ 22 w 40"/>
                  <a:gd name="T45" fmla="*/ 65 h 67"/>
                  <a:gd name="T46" fmla="*/ 27 w 40"/>
                  <a:gd name="T47" fmla="*/ 6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67">
                    <a:moveTo>
                      <a:pt x="27" y="62"/>
                    </a:moveTo>
                    <a:cubicBezTo>
                      <a:pt x="27" y="58"/>
                      <a:pt x="27" y="54"/>
                      <a:pt x="27" y="49"/>
                    </a:cubicBezTo>
                    <a:cubicBezTo>
                      <a:pt x="27" y="47"/>
                      <a:pt x="27" y="45"/>
                      <a:pt x="27" y="43"/>
                    </a:cubicBezTo>
                    <a:cubicBezTo>
                      <a:pt x="28" y="42"/>
                      <a:pt x="29" y="41"/>
                      <a:pt x="30" y="40"/>
                    </a:cubicBezTo>
                    <a:cubicBezTo>
                      <a:pt x="30" y="39"/>
                      <a:pt x="31" y="38"/>
                      <a:pt x="31" y="37"/>
                    </a:cubicBezTo>
                    <a:cubicBezTo>
                      <a:pt x="33" y="35"/>
                      <a:pt x="34" y="33"/>
                      <a:pt x="35" y="31"/>
                    </a:cubicBezTo>
                    <a:cubicBezTo>
                      <a:pt x="37" y="27"/>
                      <a:pt x="37" y="22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6" y="17"/>
                      <a:pt x="37" y="17"/>
                      <a:pt x="37" y="15"/>
                    </a:cubicBezTo>
                    <a:cubicBezTo>
                      <a:pt x="38" y="14"/>
                      <a:pt x="37" y="12"/>
                      <a:pt x="37" y="11"/>
                    </a:cubicBezTo>
                    <a:cubicBezTo>
                      <a:pt x="37" y="9"/>
                      <a:pt x="38" y="7"/>
                      <a:pt x="39" y="5"/>
                    </a:cubicBezTo>
                    <a:cubicBezTo>
                      <a:pt x="40" y="3"/>
                      <a:pt x="37" y="0"/>
                      <a:pt x="35" y="3"/>
                    </a:cubicBezTo>
                    <a:cubicBezTo>
                      <a:pt x="33" y="5"/>
                      <a:pt x="32" y="7"/>
                      <a:pt x="32" y="10"/>
                    </a:cubicBezTo>
                    <a:cubicBezTo>
                      <a:pt x="32" y="11"/>
                      <a:pt x="32" y="12"/>
                      <a:pt x="32" y="13"/>
                    </a:cubicBezTo>
                    <a:cubicBezTo>
                      <a:pt x="30" y="11"/>
                      <a:pt x="28" y="9"/>
                      <a:pt x="25" y="8"/>
                    </a:cubicBezTo>
                    <a:cubicBezTo>
                      <a:pt x="21" y="6"/>
                      <a:pt x="15" y="6"/>
                      <a:pt x="11" y="8"/>
                    </a:cubicBezTo>
                    <a:cubicBezTo>
                      <a:pt x="7" y="10"/>
                      <a:pt x="4" y="14"/>
                      <a:pt x="2" y="18"/>
                    </a:cubicBezTo>
                    <a:cubicBezTo>
                      <a:pt x="0" y="22"/>
                      <a:pt x="0" y="27"/>
                      <a:pt x="2" y="32"/>
                    </a:cubicBezTo>
                    <a:cubicBezTo>
                      <a:pt x="4" y="36"/>
                      <a:pt x="8" y="39"/>
                      <a:pt x="12" y="41"/>
                    </a:cubicBezTo>
                    <a:cubicBezTo>
                      <a:pt x="13" y="41"/>
                      <a:pt x="13" y="42"/>
                      <a:pt x="14" y="42"/>
                    </a:cubicBezTo>
                    <a:cubicBezTo>
                      <a:pt x="16" y="44"/>
                      <a:pt x="19" y="45"/>
                      <a:pt x="22" y="45"/>
                    </a:cubicBezTo>
                    <a:cubicBezTo>
                      <a:pt x="21" y="47"/>
                      <a:pt x="21" y="50"/>
                      <a:pt x="21" y="52"/>
                    </a:cubicBezTo>
                    <a:cubicBezTo>
                      <a:pt x="20" y="56"/>
                      <a:pt x="19" y="61"/>
                      <a:pt x="22" y="65"/>
                    </a:cubicBezTo>
                    <a:cubicBezTo>
                      <a:pt x="24" y="67"/>
                      <a:pt x="28" y="65"/>
                      <a:pt x="27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0" name="Freeform 263"/>
              <p:cNvSpPr/>
              <p:nvPr/>
            </p:nvSpPr>
            <p:spPr bwMode="auto">
              <a:xfrm>
                <a:off x="4132" y="1536"/>
                <a:ext cx="164" cy="156"/>
              </a:xfrm>
              <a:custGeom>
                <a:avLst/>
                <a:gdLst>
                  <a:gd name="T0" fmla="*/ 67 w 69"/>
                  <a:gd name="T1" fmla="*/ 13 h 66"/>
                  <a:gd name="T2" fmla="*/ 62 w 69"/>
                  <a:gd name="T3" fmla="*/ 2 h 66"/>
                  <a:gd name="T4" fmla="*/ 51 w 69"/>
                  <a:gd name="T5" fmla="*/ 7 h 66"/>
                  <a:gd name="T6" fmla="*/ 49 w 69"/>
                  <a:gd name="T7" fmla="*/ 5 h 66"/>
                  <a:gd name="T8" fmla="*/ 34 w 69"/>
                  <a:gd name="T9" fmla="*/ 12 h 66"/>
                  <a:gd name="T10" fmla="*/ 34 w 69"/>
                  <a:gd name="T11" fmla="*/ 22 h 66"/>
                  <a:gd name="T12" fmla="*/ 27 w 69"/>
                  <a:gd name="T13" fmla="*/ 36 h 66"/>
                  <a:gd name="T14" fmla="*/ 24 w 69"/>
                  <a:gd name="T15" fmla="*/ 45 h 66"/>
                  <a:gd name="T16" fmla="*/ 15 w 69"/>
                  <a:gd name="T17" fmla="*/ 44 h 66"/>
                  <a:gd name="T18" fmla="*/ 13 w 69"/>
                  <a:gd name="T19" fmla="*/ 43 h 66"/>
                  <a:gd name="T20" fmla="*/ 13 w 69"/>
                  <a:gd name="T21" fmla="*/ 43 h 66"/>
                  <a:gd name="T22" fmla="*/ 3 w 69"/>
                  <a:gd name="T23" fmla="*/ 47 h 66"/>
                  <a:gd name="T24" fmla="*/ 3 w 69"/>
                  <a:gd name="T25" fmla="*/ 48 h 66"/>
                  <a:gd name="T26" fmla="*/ 3 w 69"/>
                  <a:gd name="T27" fmla="*/ 61 h 66"/>
                  <a:gd name="T28" fmla="*/ 16 w 69"/>
                  <a:gd name="T29" fmla="*/ 65 h 66"/>
                  <a:gd name="T30" fmla="*/ 19 w 69"/>
                  <a:gd name="T31" fmla="*/ 63 h 66"/>
                  <a:gd name="T32" fmla="*/ 24 w 69"/>
                  <a:gd name="T33" fmla="*/ 62 h 66"/>
                  <a:gd name="T34" fmla="*/ 25 w 69"/>
                  <a:gd name="T35" fmla="*/ 59 h 66"/>
                  <a:gd name="T36" fmla="*/ 27 w 69"/>
                  <a:gd name="T37" fmla="*/ 50 h 66"/>
                  <a:gd name="T38" fmla="*/ 31 w 69"/>
                  <a:gd name="T39" fmla="*/ 34 h 66"/>
                  <a:gd name="T40" fmla="*/ 36 w 69"/>
                  <a:gd name="T41" fmla="*/ 24 h 66"/>
                  <a:gd name="T42" fmla="*/ 40 w 69"/>
                  <a:gd name="T43" fmla="*/ 27 h 66"/>
                  <a:gd name="T44" fmla="*/ 56 w 69"/>
                  <a:gd name="T45" fmla="*/ 21 h 66"/>
                  <a:gd name="T46" fmla="*/ 56 w 69"/>
                  <a:gd name="T47" fmla="*/ 18 h 66"/>
                  <a:gd name="T48" fmla="*/ 67 w 69"/>
                  <a:gd name="T49" fmla="*/ 1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9" h="66">
                    <a:moveTo>
                      <a:pt x="67" y="13"/>
                    </a:moveTo>
                    <a:cubicBezTo>
                      <a:pt x="69" y="9"/>
                      <a:pt x="66" y="4"/>
                      <a:pt x="62" y="2"/>
                    </a:cubicBezTo>
                    <a:cubicBezTo>
                      <a:pt x="58" y="0"/>
                      <a:pt x="53" y="3"/>
                      <a:pt x="51" y="7"/>
                    </a:cubicBezTo>
                    <a:cubicBezTo>
                      <a:pt x="51" y="6"/>
                      <a:pt x="50" y="5"/>
                      <a:pt x="49" y="5"/>
                    </a:cubicBezTo>
                    <a:cubicBezTo>
                      <a:pt x="43" y="2"/>
                      <a:pt x="36" y="6"/>
                      <a:pt x="34" y="12"/>
                    </a:cubicBezTo>
                    <a:cubicBezTo>
                      <a:pt x="32" y="15"/>
                      <a:pt x="33" y="19"/>
                      <a:pt x="34" y="22"/>
                    </a:cubicBezTo>
                    <a:cubicBezTo>
                      <a:pt x="32" y="27"/>
                      <a:pt x="30" y="31"/>
                      <a:pt x="27" y="36"/>
                    </a:cubicBezTo>
                    <a:cubicBezTo>
                      <a:pt x="26" y="39"/>
                      <a:pt x="25" y="42"/>
                      <a:pt x="24" y="45"/>
                    </a:cubicBezTo>
                    <a:cubicBezTo>
                      <a:pt x="21" y="43"/>
                      <a:pt x="18" y="43"/>
                      <a:pt x="15" y="44"/>
                    </a:cubicBezTo>
                    <a:cubicBezTo>
                      <a:pt x="14" y="44"/>
                      <a:pt x="14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9" y="43"/>
                      <a:pt x="5" y="44"/>
                      <a:pt x="3" y="47"/>
                    </a:cubicBezTo>
                    <a:cubicBezTo>
                      <a:pt x="3" y="47"/>
                      <a:pt x="3" y="47"/>
                      <a:pt x="3" y="48"/>
                    </a:cubicBezTo>
                    <a:cubicBezTo>
                      <a:pt x="0" y="52"/>
                      <a:pt x="0" y="57"/>
                      <a:pt x="3" y="61"/>
                    </a:cubicBezTo>
                    <a:cubicBezTo>
                      <a:pt x="6" y="65"/>
                      <a:pt x="11" y="66"/>
                      <a:pt x="16" y="65"/>
                    </a:cubicBezTo>
                    <a:cubicBezTo>
                      <a:pt x="17" y="64"/>
                      <a:pt x="18" y="63"/>
                      <a:pt x="19" y="63"/>
                    </a:cubicBezTo>
                    <a:cubicBezTo>
                      <a:pt x="20" y="65"/>
                      <a:pt x="24" y="65"/>
                      <a:pt x="24" y="62"/>
                    </a:cubicBezTo>
                    <a:cubicBezTo>
                      <a:pt x="25" y="61"/>
                      <a:pt x="25" y="60"/>
                      <a:pt x="25" y="59"/>
                    </a:cubicBezTo>
                    <a:cubicBezTo>
                      <a:pt x="27" y="56"/>
                      <a:pt x="28" y="53"/>
                      <a:pt x="27" y="50"/>
                    </a:cubicBezTo>
                    <a:cubicBezTo>
                      <a:pt x="28" y="44"/>
                      <a:pt x="30" y="39"/>
                      <a:pt x="31" y="34"/>
                    </a:cubicBezTo>
                    <a:cubicBezTo>
                      <a:pt x="33" y="31"/>
                      <a:pt x="34" y="27"/>
                      <a:pt x="36" y="24"/>
                    </a:cubicBezTo>
                    <a:cubicBezTo>
                      <a:pt x="37" y="25"/>
                      <a:pt x="38" y="26"/>
                      <a:pt x="40" y="27"/>
                    </a:cubicBezTo>
                    <a:cubicBezTo>
                      <a:pt x="46" y="30"/>
                      <a:pt x="53" y="26"/>
                      <a:pt x="56" y="21"/>
                    </a:cubicBezTo>
                    <a:cubicBezTo>
                      <a:pt x="56" y="20"/>
                      <a:pt x="56" y="19"/>
                      <a:pt x="56" y="18"/>
                    </a:cubicBezTo>
                    <a:cubicBezTo>
                      <a:pt x="60" y="20"/>
                      <a:pt x="65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1" name="Freeform 264"/>
              <p:cNvSpPr/>
              <p:nvPr/>
            </p:nvSpPr>
            <p:spPr bwMode="auto">
              <a:xfrm>
                <a:off x="4288" y="1477"/>
                <a:ext cx="57" cy="56"/>
              </a:xfrm>
              <a:custGeom>
                <a:avLst/>
                <a:gdLst>
                  <a:gd name="T0" fmla="*/ 18 w 24"/>
                  <a:gd name="T1" fmla="*/ 17 h 24"/>
                  <a:gd name="T2" fmla="*/ 19 w 24"/>
                  <a:gd name="T3" fmla="*/ 10 h 24"/>
                  <a:gd name="T4" fmla="*/ 18 w 24"/>
                  <a:gd name="T5" fmla="*/ 9 h 24"/>
                  <a:gd name="T6" fmla="*/ 19 w 24"/>
                  <a:gd name="T7" fmla="*/ 9 h 24"/>
                  <a:gd name="T8" fmla="*/ 21 w 24"/>
                  <a:gd name="T9" fmla="*/ 7 h 24"/>
                  <a:gd name="T10" fmla="*/ 17 w 24"/>
                  <a:gd name="T11" fmla="*/ 3 h 24"/>
                  <a:gd name="T12" fmla="*/ 15 w 24"/>
                  <a:gd name="T13" fmla="*/ 6 h 24"/>
                  <a:gd name="T14" fmla="*/ 14 w 24"/>
                  <a:gd name="T15" fmla="*/ 6 h 24"/>
                  <a:gd name="T16" fmla="*/ 9 w 24"/>
                  <a:gd name="T17" fmla="*/ 5 h 24"/>
                  <a:gd name="T18" fmla="*/ 3 w 24"/>
                  <a:gd name="T19" fmla="*/ 9 h 24"/>
                  <a:gd name="T20" fmla="*/ 3 w 24"/>
                  <a:gd name="T21" fmla="*/ 20 h 24"/>
                  <a:gd name="T22" fmla="*/ 11 w 24"/>
                  <a:gd name="T23" fmla="*/ 23 h 24"/>
                  <a:gd name="T24" fmla="*/ 18 w 24"/>
                  <a:gd name="T25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4">
                    <a:moveTo>
                      <a:pt x="18" y="17"/>
                    </a:moveTo>
                    <a:cubicBezTo>
                      <a:pt x="19" y="15"/>
                      <a:pt x="19" y="12"/>
                      <a:pt x="19" y="10"/>
                    </a:cubicBezTo>
                    <a:cubicBezTo>
                      <a:pt x="18" y="10"/>
                      <a:pt x="18" y="9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1" y="8"/>
                      <a:pt x="21" y="7"/>
                    </a:cubicBezTo>
                    <a:cubicBezTo>
                      <a:pt x="24" y="4"/>
                      <a:pt x="20" y="0"/>
                      <a:pt x="17" y="3"/>
                    </a:cubicBezTo>
                    <a:cubicBezTo>
                      <a:pt x="15" y="3"/>
                      <a:pt x="15" y="5"/>
                      <a:pt x="15" y="6"/>
                    </a:cubicBezTo>
                    <a:cubicBezTo>
                      <a:pt x="15" y="6"/>
                      <a:pt x="15" y="6"/>
                      <a:pt x="14" y="6"/>
                    </a:cubicBezTo>
                    <a:cubicBezTo>
                      <a:pt x="13" y="5"/>
                      <a:pt x="11" y="5"/>
                      <a:pt x="9" y="5"/>
                    </a:cubicBezTo>
                    <a:cubicBezTo>
                      <a:pt x="7" y="6"/>
                      <a:pt x="4" y="7"/>
                      <a:pt x="3" y="9"/>
                    </a:cubicBezTo>
                    <a:cubicBezTo>
                      <a:pt x="0" y="12"/>
                      <a:pt x="0" y="17"/>
                      <a:pt x="3" y="20"/>
                    </a:cubicBezTo>
                    <a:cubicBezTo>
                      <a:pt x="4" y="22"/>
                      <a:pt x="8" y="24"/>
                      <a:pt x="11" y="23"/>
                    </a:cubicBezTo>
                    <a:cubicBezTo>
                      <a:pt x="14" y="23"/>
                      <a:pt x="17" y="20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2" name="Freeform 265"/>
              <p:cNvSpPr/>
              <p:nvPr/>
            </p:nvSpPr>
            <p:spPr bwMode="auto">
              <a:xfrm>
                <a:off x="4234" y="1432"/>
                <a:ext cx="54" cy="49"/>
              </a:xfrm>
              <a:custGeom>
                <a:avLst/>
                <a:gdLst>
                  <a:gd name="T0" fmla="*/ 22 w 23"/>
                  <a:gd name="T1" fmla="*/ 13 h 21"/>
                  <a:gd name="T2" fmla="*/ 19 w 23"/>
                  <a:gd name="T3" fmla="*/ 5 h 21"/>
                  <a:gd name="T4" fmla="*/ 14 w 23"/>
                  <a:gd name="T5" fmla="*/ 3 h 21"/>
                  <a:gd name="T6" fmla="*/ 13 w 23"/>
                  <a:gd name="T7" fmla="*/ 2 h 21"/>
                  <a:gd name="T8" fmla="*/ 2 w 23"/>
                  <a:gd name="T9" fmla="*/ 7 h 21"/>
                  <a:gd name="T10" fmla="*/ 7 w 23"/>
                  <a:gd name="T11" fmla="*/ 18 h 21"/>
                  <a:gd name="T12" fmla="*/ 17 w 23"/>
                  <a:gd name="T13" fmla="*/ 19 h 21"/>
                  <a:gd name="T14" fmla="*/ 22 w 23"/>
                  <a:gd name="T15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21">
                    <a:moveTo>
                      <a:pt x="22" y="13"/>
                    </a:moveTo>
                    <a:cubicBezTo>
                      <a:pt x="23" y="10"/>
                      <a:pt x="21" y="6"/>
                      <a:pt x="19" y="5"/>
                    </a:cubicBezTo>
                    <a:cubicBezTo>
                      <a:pt x="17" y="4"/>
                      <a:pt x="16" y="3"/>
                      <a:pt x="14" y="3"/>
                    </a:cubicBezTo>
                    <a:cubicBezTo>
                      <a:pt x="17" y="3"/>
                      <a:pt x="14" y="2"/>
                      <a:pt x="13" y="2"/>
                    </a:cubicBezTo>
                    <a:cubicBezTo>
                      <a:pt x="9" y="0"/>
                      <a:pt x="4" y="3"/>
                      <a:pt x="2" y="7"/>
                    </a:cubicBezTo>
                    <a:cubicBezTo>
                      <a:pt x="0" y="11"/>
                      <a:pt x="2" y="16"/>
                      <a:pt x="7" y="18"/>
                    </a:cubicBezTo>
                    <a:cubicBezTo>
                      <a:pt x="10" y="20"/>
                      <a:pt x="14" y="21"/>
                      <a:pt x="17" y="19"/>
                    </a:cubicBezTo>
                    <a:cubicBezTo>
                      <a:pt x="20" y="18"/>
                      <a:pt x="22" y="16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3" name="Freeform 266"/>
              <p:cNvSpPr/>
              <p:nvPr/>
            </p:nvSpPr>
            <p:spPr bwMode="auto">
              <a:xfrm>
                <a:off x="4291" y="1403"/>
                <a:ext cx="85" cy="66"/>
              </a:xfrm>
              <a:custGeom>
                <a:avLst/>
                <a:gdLst>
                  <a:gd name="T0" fmla="*/ 34 w 36"/>
                  <a:gd name="T1" fmla="*/ 14 h 28"/>
                  <a:gd name="T2" fmla="*/ 34 w 36"/>
                  <a:gd name="T3" fmla="*/ 13 h 28"/>
                  <a:gd name="T4" fmla="*/ 23 w 36"/>
                  <a:gd name="T5" fmla="*/ 2 h 28"/>
                  <a:gd name="T6" fmla="*/ 18 w 36"/>
                  <a:gd name="T7" fmla="*/ 7 h 28"/>
                  <a:gd name="T8" fmla="*/ 18 w 36"/>
                  <a:gd name="T9" fmla="*/ 12 h 28"/>
                  <a:gd name="T10" fmla="*/ 11 w 36"/>
                  <a:gd name="T11" fmla="*/ 10 h 28"/>
                  <a:gd name="T12" fmla="*/ 6 w 36"/>
                  <a:gd name="T13" fmla="*/ 12 h 28"/>
                  <a:gd name="T14" fmla="*/ 1 w 36"/>
                  <a:gd name="T15" fmla="*/ 18 h 28"/>
                  <a:gd name="T16" fmla="*/ 2 w 36"/>
                  <a:gd name="T17" fmla="*/ 24 h 28"/>
                  <a:gd name="T18" fmla="*/ 5 w 36"/>
                  <a:gd name="T19" fmla="*/ 27 h 28"/>
                  <a:gd name="T20" fmla="*/ 12 w 36"/>
                  <a:gd name="T21" fmla="*/ 27 h 28"/>
                  <a:gd name="T22" fmla="*/ 19 w 36"/>
                  <a:gd name="T23" fmla="*/ 23 h 28"/>
                  <a:gd name="T24" fmla="*/ 20 w 36"/>
                  <a:gd name="T25" fmla="*/ 17 h 28"/>
                  <a:gd name="T26" fmla="*/ 24 w 36"/>
                  <a:gd name="T27" fmla="*/ 19 h 28"/>
                  <a:gd name="T28" fmla="*/ 25 w 36"/>
                  <a:gd name="T29" fmla="*/ 19 h 28"/>
                  <a:gd name="T30" fmla="*/ 34 w 36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28">
                    <a:moveTo>
                      <a:pt x="34" y="14"/>
                    </a:moveTo>
                    <a:cubicBezTo>
                      <a:pt x="34" y="14"/>
                      <a:pt x="34" y="13"/>
                      <a:pt x="34" y="13"/>
                    </a:cubicBezTo>
                    <a:cubicBezTo>
                      <a:pt x="36" y="6"/>
                      <a:pt x="30" y="0"/>
                      <a:pt x="23" y="2"/>
                    </a:cubicBezTo>
                    <a:cubicBezTo>
                      <a:pt x="21" y="3"/>
                      <a:pt x="19" y="5"/>
                      <a:pt x="18" y="7"/>
                    </a:cubicBezTo>
                    <a:cubicBezTo>
                      <a:pt x="17" y="9"/>
                      <a:pt x="17" y="10"/>
                      <a:pt x="18" y="12"/>
                    </a:cubicBezTo>
                    <a:cubicBezTo>
                      <a:pt x="16" y="10"/>
                      <a:pt x="14" y="10"/>
                      <a:pt x="11" y="10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3" y="13"/>
                      <a:pt x="1" y="15"/>
                      <a:pt x="1" y="18"/>
                    </a:cubicBezTo>
                    <a:cubicBezTo>
                      <a:pt x="0" y="20"/>
                      <a:pt x="0" y="22"/>
                      <a:pt x="2" y="24"/>
                    </a:cubicBezTo>
                    <a:cubicBezTo>
                      <a:pt x="3" y="25"/>
                      <a:pt x="4" y="26"/>
                      <a:pt x="5" y="27"/>
                    </a:cubicBezTo>
                    <a:cubicBezTo>
                      <a:pt x="8" y="28"/>
                      <a:pt x="10" y="27"/>
                      <a:pt x="12" y="27"/>
                    </a:cubicBezTo>
                    <a:cubicBezTo>
                      <a:pt x="15" y="26"/>
                      <a:pt x="17" y="25"/>
                      <a:pt x="19" y="23"/>
                    </a:cubicBezTo>
                    <a:cubicBezTo>
                      <a:pt x="20" y="21"/>
                      <a:pt x="21" y="19"/>
                      <a:pt x="20" y="17"/>
                    </a:cubicBezTo>
                    <a:cubicBezTo>
                      <a:pt x="21" y="18"/>
                      <a:pt x="23" y="19"/>
                      <a:pt x="2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8" y="19"/>
                      <a:pt x="32" y="18"/>
                      <a:pt x="3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4" name="Freeform 267"/>
              <p:cNvSpPr/>
              <p:nvPr/>
            </p:nvSpPr>
            <p:spPr bwMode="auto">
              <a:xfrm>
                <a:off x="4329" y="1349"/>
                <a:ext cx="49" cy="42"/>
              </a:xfrm>
              <a:custGeom>
                <a:avLst/>
                <a:gdLst>
                  <a:gd name="T0" fmla="*/ 21 w 21"/>
                  <a:gd name="T1" fmla="*/ 6 h 18"/>
                  <a:gd name="T2" fmla="*/ 20 w 21"/>
                  <a:gd name="T3" fmla="*/ 4 h 18"/>
                  <a:gd name="T4" fmla="*/ 15 w 21"/>
                  <a:gd name="T5" fmla="*/ 0 h 18"/>
                  <a:gd name="T6" fmla="*/ 8 w 21"/>
                  <a:gd name="T7" fmla="*/ 1 h 18"/>
                  <a:gd name="T8" fmla="*/ 4 w 21"/>
                  <a:gd name="T9" fmla="*/ 4 h 18"/>
                  <a:gd name="T10" fmla="*/ 2 w 21"/>
                  <a:gd name="T11" fmla="*/ 6 h 18"/>
                  <a:gd name="T12" fmla="*/ 2 w 21"/>
                  <a:gd name="T13" fmla="*/ 6 h 18"/>
                  <a:gd name="T14" fmla="*/ 2 w 21"/>
                  <a:gd name="T15" fmla="*/ 15 h 18"/>
                  <a:gd name="T16" fmla="*/ 10 w 21"/>
                  <a:gd name="T17" fmla="*/ 16 h 18"/>
                  <a:gd name="T18" fmla="*/ 10 w 21"/>
                  <a:gd name="T19" fmla="*/ 16 h 18"/>
                  <a:gd name="T20" fmla="*/ 14 w 21"/>
                  <a:gd name="T21" fmla="*/ 15 h 18"/>
                  <a:gd name="T22" fmla="*/ 18 w 21"/>
                  <a:gd name="T23" fmla="*/ 13 h 18"/>
                  <a:gd name="T24" fmla="*/ 21 w 21"/>
                  <a:gd name="T25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8">
                    <a:moveTo>
                      <a:pt x="21" y="6"/>
                    </a:moveTo>
                    <a:cubicBezTo>
                      <a:pt x="21" y="5"/>
                      <a:pt x="21" y="5"/>
                      <a:pt x="20" y="4"/>
                    </a:cubicBezTo>
                    <a:cubicBezTo>
                      <a:pt x="20" y="2"/>
                      <a:pt x="17" y="0"/>
                      <a:pt x="15" y="0"/>
                    </a:cubicBezTo>
                    <a:cubicBezTo>
                      <a:pt x="12" y="0"/>
                      <a:pt x="10" y="0"/>
                      <a:pt x="8" y="1"/>
                    </a:cubicBezTo>
                    <a:cubicBezTo>
                      <a:pt x="6" y="2"/>
                      <a:pt x="4" y="3"/>
                      <a:pt x="4" y="4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9"/>
                      <a:pt x="0" y="12"/>
                      <a:pt x="2" y="15"/>
                    </a:cubicBezTo>
                    <a:cubicBezTo>
                      <a:pt x="4" y="17"/>
                      <a:pt x="7" y="18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4"/>
                      <a:pt x="17" y="14"/>
                      <a:pt x="18" y="13"/>
                    </a:cubicBezTo>
                    <a:cubicBezTo>
                      <a:pt x="20" y="11"/>
                      <a:pt x="21" y="8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5" name="Freeform 268"/>
              <p:cNvSpPr/>
              <p:nvPr/>
            </p:nvSpPr>
            <p:spPr bwMode="auto">
              <a:xfrm>
                <a:off x="4419" y="1330"/>
                <a:ext cx="21" cy="40"/>
              </a:xfrm>
              <a:custGeom>
                <a:avLst/>
                <a:gdLst>
                  <a:gd name="T0" fmla="*/ 7 w 9"/>
                  <a:gd name="T1" fmla="*/ 4 h 17"/>
                  <a:gd name="T2" fmla="*/ 1 w 9"/>
                  <a:gd name="T3" fmla="*/ 5 h 17"/>
                  <a:gd name="T4" fmla="*/ 3 w 9"/>
                  <a:gd name="T5" fmla="*/ 16 h 17"/>
                  <a:gd name="T6" fmla="*/ 6 w 9"/>
                  <a:gd name="T7" fmla="*/ 16 h 17"/>
                  <a:gd name="T8" fmla="*/ 7 w 9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7" y="4"/>
                    </a:moveTo>
                    <a:cubicBezTo>
                      <a:pt x="6" y="0"/>
                      <a:pt x="0" y="1"/>
                      <a:pt x="1" y="5"/>
                    </a:cubicBezTo>
                    <a:cubicBezTo>
                      <a:pt x="1" y="9"/>
                      <a:pt x="1" y="13"/>
                      <a:pt x="3" y="16"/>
                    </a:cubicBezTo>
                    <a:cubicBezTo>
                      <a:pt x="4" y="17"/>
                      <a:pt x="6" y="17"/>
                      <a:pt x="6" y="16"/>
                    </a:cubicBezTo>
                    <a:cubicBezTo>
                      <a:pt x="9" y="13"/>
                      <a:pt x="7" y="8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6" name="Freeform 269"/>
              <p:cNvSpPr/>
              <p:nvPr/>
            </p:nvSpPr>
            <p:spPr bwMode="auto">
              <a:xfrm>
                <a:off x="4409" y="1391"/>
                <a:ext cx="29" cy="31"/>
              </a:xfrm>
              <a:custGeom>
                <a:avLst/>
                <a:gdLst>
                  <a:gd name="T0" fmla="*/ 8 w 12"/>
                  <a:gd name="T1" fmla="*/ 1 h 13"/>
                  <a:gd name="T2" fmla="*/ 1 w 12"/>
                  <a:gd name="T3" fmla="*/ 4 h 13"/>
                  <a:gd name="T4" fmla="*/ 1 w 12"/>
                  <a:gd name="T5" fmla="*/ 10 h 13"/>
                  <a:gd name="T6" fmla="*/ 2 w 12"/>
                  <a:gd name="T7" fmla="*/ 13 h 13"/>
                  <a:gd name="T8" fmla="*/ 6 w 12"/>
                  <a:gd name="T9" fmla="*/ 12 h 13"/>
                  <a:gd name="T10" fmla="*/ 10 w 12"/>
                  <a:gd name="T11" fmla="*/ 8 h 13"/>
                  <a:gd name="T12" fmla="*/ 8 w 12"/>
                  <a:gd name="T1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3">
                    <a:moveTo>
                      <a:pt x="8" y="1"/>
                    </a:moveTo>
                    <a:cubicBezTo>
                      <a:pt x="5" y="0"/>
                      <a:pt x="2" y="2"/>
                      <a:pt x="1" y="4"/>
                    </a:cubicBezTo>
                    <a:cubicBezTo>
                      <a:pt x="0" y="6"/>
                      <a:pt x="0" y="8"/>
                      <a:pt x="1" y="10"/>
                    </a:cubicBezTo>
                    <a:cubicBezTo>
                      <a:pt x="1" y="11"/>
                      <a:pt x="1" y="12"/>
                      <a:pt x="2" y="13"/>
                    </a:cubicBezTo>
                    <a:cubicBezTo>
                      <a:pt x="3" y="13"/>
                      <a:pt x="5" y="13"/>
                      <a:pt x="6" y="12"/>
                    </a:cubicBezTo>
                    <a:cubicBezTo>
                      <a:pt x="8" y="11"/>
                      <a:pt x="9" y="10"/>
                      <a:pt x="10" y="8"/>
                    </a:cubicBezTo>
                    <a:cubicBezTo>
                      <a:pt x="12" y="6"/>
                      <a:pt x="10" y="2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7" name="Freeform 270"/>
              <p:cNvSpPr/>
              <p:nvPr/>
            </p:nvSpPr>
            <p:spPr bwMode="auto">
              <a:xfrm>
                <a:off x="4374" y="1432"/>
                <a:ext cx="42" cy="52"/>
              </a:xfrm>
              <a:custGeom>
                <a:avLst/>
                <a:gdLst>
                  <a:gd name="T0" fmla="*/ 13 w 18"/>
                  <a:gd name="T1" fmla="*/ 15 h 22"/>
                  <a:gd name="T2" fmla="*/ 13 w 18"/>
                  <a:gd name="T3" fmla="*/ 12 h 22"/>
                  <a:gd name="T4" fmla="*/ 14 w 18"/>
                  <a:gd name="T5" fmla="*/ 12 h 22"/>
                  <a:gd name="T6" fmla="*/ 5 w 18"/>
                  <a:gd name="T7" fmla="*/ 5 h 22"/>
                  <a:gd name="T8" fmla="*/ 2 w 18"/>
                  <a:gd name="T9" fmla="*/ 9 h 22"/>
                  <a:gd name="T10" fmla="*/ 2 w 18"/>
                  <a:gd name="T11" fmla="*/ 17 h 22"/>
                  <a:gd name="T12" fmla="*/ 11 w 18"/>
                  <a:gd name="T13" fmla="*/ 18 h 22"/>
                  <a:gd name="T14" fmla="*/ 12 w 18"/>
                  <a:gd name="T15" fmla="*/ 18 h 22"/>
                  <a:gd name="T16" fmla="*/ 13 w 18"/>
                  <a:gd name="T1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2">
                    <a:moveTo>
                      <a:pt x="13" y="15"/>
                    </a:move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8" y="6"/>
                      <a:pt x="10" y="0"/>
                      <a:pt x="5" y="5"/>
                    </a:cubicBezTo>
                    <a:cubicBezTo>
                      <a:pt x="4" y="7"/>
                      <a:pt x="3" y="8"/>
                      <a:pt x="2" y="9"/>
                    </a:cubicBezTo>
                    <a:cubicBezTo>
                      <a:pt x="1" y="11"/>
                      <a:pt x="0" y="15"/>
                      <a:pt x="2" y="17"/>
                    </a:cubicBezTo>
                    <a:cubicBezTo>
                      <a:pt x="4" y="21"/>
                      <a:pt x="8" y="22"/>
                      <a:pt x="11" y="18"/>
                    </a:cubicBezTo>
                    <a:cubicBezTo>
                      <a:pt x="9" y="21"/>
                      <a:pt x="11" y="19"/>
                      <a:pt x="12" y="18"/>
                    </a:cubicBezTo>
                    <a:cubicBezTo>
                      <a:pt x="12" y="17"/>
                      <a:pt x="13" y="16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8" name="Freeform 271"/>
              <p:cNvSpPr/>
              <p:nvPr/>
            </p:nvSpPr>
            <p:spPr bwMode="auto">
              <a:xfrm>
                <a:off x="4359" y="1496"/>
                <a:ext cx="50" cy="99"/>
              </a:xfrm>
              <a:custGeom>
                <a:avLst/>
                <a:gdLst>
                  <a:gd name="T0" fmla="*/ 19 w 21"/>
                  <a:gd name="T1" fmla="*/ 20 h 42"/>
                  <a:gd name="T2" fmla="*/ 19 w 21"/>
                  <a:gd name="T3" fmla="*/ 20 h 42"/>
                  <a:gd name="T4" fmla="*/ 18 w 21"/>
                  <a:gd name="T5" fmla="*/ 7 h 42"/>
                  <a:gd name="T6" fmla="*/ 7 w 21"/>
                  <a:gd name="T7" fmla="*/ 2 h 42"/>
                  <a:gd name="T8" fmla="*/ 2 w 21"/>
                  <a:gd name="T9" fmla="*/ 14 h 42"/>
                  <a:gd name="T10" fmla="*/ 2 w 21"/>
                  <a:gd name="T11" fmla="*/ 15 h 42"/>
                  <a:gd name="T12" fmla="*/ 3 w 21"/>
                  <a:gd name="T13" fmla="*/ 16 h 42"/>
                  <a:gd name="T14" fmla="*/ 4 w 21"/>
                  <a:gd name="T15" fmla="*/ 21 h 42"/>
                  <a:gd name="T16" fmla="*/ 5 w 21"/>
                  <a:gd name="T17" fmla="*/ 22 h 42"/>
                  <a:gd name="T18" fmla="*/ 5 w 21"/>
                  <a:gd name="T19" fmla="*/ 22 h 42"/>
                  <a:gd name="T20" fmla="*/ 13 w 21"/>
                  <a:gd name="T21" fmla="*/ 24 h 42"/>
                  <a:gd name="T22" fmla="*/ 17 w 21"/>
                  <a:gd name="T23" fmla="*/ 22 h 42"/>
                  <a:gd name="T24" fmla="*/ 8 w 21"/>
                  <a:gd name="T25" fmla="*/ 40 h 42"/>
                  <a:gd name="T26" fmla="*/ 9 w 21"/>
                  <a:gd name="T27" fmla="*/ 41 h 42"/>
                  <a:gd name="T28" fmla="*/ 19 w 21"/>
                  <a:gd name="T2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42">
                    <a:moveTo>
                      <a:pt x="19" y="20"/>
                    </a:moveTo>
                    <a:cubicBezTo>
                      <a:pt x="19" y="20"/>
                      <a:pt x="19" y="20"/>
                      <a:pt x="19" y="20"/>
                    </a:cubicBezTo>
                    <a:cubicBezTo>
                      <a:pt x="21" y="16"/>
                      <a:pt x="20" y="11"/>
                      <a:pt x="18" y="7"/>
                    </a:cubicBezTo>
                    <a:cubicBezTo>
                      <a:pt x="16" y="3"/>
                      <a:pt x="11" y="0"/>
                      <a:pt x="7" y="2"/>
                    </a:cubicBezTo>
                    <a:cubicBezTo>
                      <a:pt x="2" y="4"/>
                      <a:pt x="0" y="9"/>
                      <a:pt x="2" y="14"/>
                    </a:cubicBezTo>
                    <a:cubicBezTo>
                      <a:pt x="2" y="14"/>
                      <a:pt x="2" y="14"/>
                      <a:pt x="2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3" y="18"/>
                      <a:pt x="3" y="20"/>
                      <a:pt x="4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5"/>
                      <a:pt x="10" y="25"/>
                      <a:pt x="13" y="24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4" y="28"/>
                      <a:pt x="12" y="34"/>
                      <a:pt x="8" y="40"/>
                    </a:cubicBezTo>
                    <a:cubicBezTo>
                      <a:pt x="8" y="41"/>
                      <a:pt x="8" y="42"/>
                      <a:pt x="9" y="41"/>
                    </a:cubicBezTo>
                    <a:cubicBezTo>
                      <a:pt x="17" y="38"/>
                      <a:pt x="18" y="28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9" name="Freeform 272"/>
              <p:cNvSpPr/>
              <p:nvPr/>
            </p:nvSpPr>
            <p:spPr bwMode="auto">
              <a:xfrm>
                <a:off x="4319" y="1564"/>
                <a:ext cx="40" cy="41"/>
              </a:xfrm>
              <a:custGeom>
                <a:avLst/>
                <a:gdLst>
                  <a:gd name="T0" fmla="*/ 8 w 17"/>
                  <a:gd name="T1" fmla="*/ 3 h 17"/>
                  <a:gd name="T2" fmla="*/ 4 w 17"/>
                  <a:gd name="T3" fmla="*/ 7 h 17"/>
                  <a:gd name="T4" fmla="*/ 0 w 17"/>
                  <a:gd name="T5" fmla="*/ 12 h 17"/>
                  <a:gd name="T6" fmla="*/ 1 w 17"/>
                  <a:gd name="T7" fmla="*/ 14 h 17"/>
                  <a:gd name="T8" fmla="*/ 13 w 17"/>
                  <a:gd name="T9" fmla="*/ 10 h 17"/>
                  <a:gd name="T10" fmla="*/ 8 w 17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7">
                    <a:moveTo>
                      <a:pt x="8" y="3"/>
                    </a:moveTo>
                    <a:cubicBezTo>
                      <a:pt x="7" y="4"/>
                      <a:pt x="5" y="6"/>
                      <a:pt x="4" y="7"/>
                    </a:cubicBezTo>
                    <a:cubicBezTo>
                      <a:pt x="2" y="8"/>
                      <a:pt x="1" y="10"/>
                      <a:pt x="0" y="12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5" y="17"/>
                      <a:pt x="10" y="12"/>
                      <a:pt x="13" y="10"/>
                    </a:cubicBezTo>
                    <a:cubicBezTo>
                      <a:pt x="17" y="7"/>
                      <a:pt x="12" y="0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0" name="Freeform 273"/>
              <p:cNvSpPr/>
              <p:nvPr/>
            </p:nvSpPr>
            <p:spPr bwMode="auto">
              <a:xfrm>
                <a:off x="4267" y="1581"/>
                <a:ext cx="43" cy="92"/>
              </a:xfrm>
              <a:custGeom>
                <a:avLst/>
                <a:gdLst>
                  <a:gd name="T0" fmla="*/ 17 w 18"/>
                  <a:gd name="T1" fmla="*/ 24 h 39"/>
                  <a:gd name="T2" fmla="*/ 13 w 18"/>
                  <a:gd name="T3" fmla="*/ 18 h 39"/>
                  <a:gd name="T4" fmla="*/ 9 w 18"/>
                  <a:gd name="T5" fmla="*/ 18 h 39"/>
                  <a:gd name="T6" fmla="*/ 11 w 18"/>
                  <a:gd name="T7" fmla="*/ 15 h 39"/>
                  <a:gd name="T8" fmla="*/ 17 w 18"/>
                  <a:gd name="T9" fmla="*/ 3 h 39"/>
                  <a:gd name="T10" fmla="*/ 15 w 18"/>
                  <a:gd name="T11" fmla="*/ 2 h 39"/>
                  <a:gd name="T12" fmla="*/ 2 w 18"/>
                  <a:gd name="T13" fmla="*/ 22 h 39"/>
                  <a:gd name="T14" fmla="*/ 3 w 18"/>
                  <a:gd name="T15" fmla="*/ 24 h 39"/>
                  <a:gd name="T16" fmla="*/ 1 w 18"/>
                  <a:gd name="T17" fmla="*/ 25 h 39"/>
                  <a:gd name="T18" fmla="*/ 1 w 18"/>
                  <a:gd name="T19" fmla="*/ 33 h 39"/>
                  <a:gd name="T20" fmla="*/ 6 w 18"/>
                  <a:gd name="T21" fmla="*/ 38 h 39"/>
                  <a:gd name="T22" fmla="*/ 17 w 18"/>
                  <a:gd name="T23" fmla="*/ 32 h 39"/>
                  <a:gd name="T24" fmla="*/ 17 w 18"/>
                  <a:gd name="T25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39">
                    <a:moveTo>
                      <a:pt x="17" y="24"/>
                    </a:moveTo>
                    <a:cubicBezTo>
                      <a:pt x="17" y="21"/>
                      <a:pt x="16" y="19"/>
                      <a:pt x="13" y="18"/>
                    </a:cubicBezTo>
                    <a:cubicBezTo>
                      <a:pt x="12" y="17"/>
                      <a:pt x="10" y="18"/>
                      <a:pt x="9" y="18"/>
                    </a:cubicBezTo>
                    <a:cubicBezTo>
                      <a:pt x="10" y="17"/>
                      <a:pt x="10" y="16"/>
                      <a:pt x="11" y="15"/>
                    </a:cubicBezTo>
                    <a:cubicBezTo>
                      <a:pt x="13" y="11"/>
                      <a:pt x="15" y="7"/>
                      <a:pt x="17" y="3"/>
                    </a:cubicBezTo>
                    <a:cubicBezTo>
                      <a:pt x="18" y="2"/>
                      <a:pt x="16" y="0"/>
                      <a:pt x="15" y="2"/>
                    </a:cubicBezTo>
                    <a:cubicBezTo>
                      <a:pt x="11" y="8"/>
                      <a:pt x="3" y="14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2" y="24"/>
                      <a:pt x="2" y="25"/>
                      <a:pt x="1" y="25"/>
                    </a:cubicBezTo>
                    <a:cubicBezTo>
                      <a:pt x="0" y="27"/>
                      <a:pt x="0" y="31"/>
                      <a:pt x="1" y="33"/>
                    </a:cubicBezTo>
                    <a:cubicBezTo>
                      <a:pt x="2" y="35"/>
                      <a:pt x="4" y="37"/>
                      <a:pt x="6" y="38"/>
                    </a:cubicBezTo>
                    <a:cubicBezTo>
                      <a:pt x="10" y="39"/>
                      <a:pt x="15" y="37"/>
                      <a:pt x="17" y="32"/>
                    </a:cubicBezTo>
                    <a:cubicBezTo>
                      <a:pt x="18" y="29"/>
                      <a:pt x="18" y="26"/>
                      <a:pt x="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1" name="Freeform 274"/>
              <p:cNvSpPr/>
              <p:nvPr/>
            </p:nvSpPr>
            <p:spPr bwMode="auto">
              <a:xfrm>
                <a:off x="4180" y="1687"/>
                <a:ext cx="101" cy="124"/>
              </a:xfrm>
              <a:custGeom>
                <a:avLst/>
                <a:gdLst>
                  <a:gd name="T0" fmla="*/ 39 w 43"/>
                  <a:gd name="T1" fmla="*/ 8 h 52"/>
                  <a:gd name="T2" fmla="*/ 37 w 43"/>
                  <a:gd name="T3" fmla="*/ 9 h 52"/>
                  <a:gd name="T4" fmla="*/ 36 w 43"/>
                  <a:gd name="T5" fmla="*/ 3 h 52"/>
                  <a:gd name="T6" fmla="*/ 26 w 43"/>
                  <a:gd name="T7" fmla="*/ 1 h 52"/>
                  <a:gd name="T8" fmla="*/ 11 w 43"/>
                  <a:gd name="T9" fmla="*/ 18 h 52"/>
                  <a:gd name="T10" fmla="*/ 17 w 43"/>
                  <a:gd name="T11" fmla="*/ 27 h 52"/>
                  <a:gd name="T12" fmla="*/ 16 w 43"/>
                  <a:gd name="T13" fmla="*/ 28 h 52"/>
                  <a:gd name="T14" fmla="*/ 8 w 43"/>
                  <a:gd name="T15" fmla="*/ 39 h 52"/>
                  <a:gd name="T16" fmla="*/ 2 w 43"/>
                  <a:gd name="T17" fmla="*/ 40 h 52"/>
                  <a:gd name="T18" fmla="*/ 3 w 43"/>
                  <a:gd name="T19" fmla="*/ 45 h 52"/>
                  <a:gd name="T20" fmla="*/ 0 w 43"/>
                  <a:gd name="T21" fmla="*/ 50 h 52"/>
                  <a:gd name="T22" fmla="*/ 2 w 43"/>
                  <a:gd name="T23" fmla="*/ 51 h 52"/>
                  <a:gd name="T24" fmla="*/ 8 w 43"/>
                  <a:gd name="T25" fmla="*/ 45 h 52"/>
                  <a:gd name="T26" fmla="*/ 19 w 43"/>
                  <a:gd name="T27" fmla="*/ 34 h 52"/>
                  <a:gd name="T28" fmla="*/ 25 w 43"/>
                  <a:gd name="T29" fmla="*/ 27 h 52"/>
                  <a:gd name="T30" fmla="*/ 26 w 43"/>
                  <a:gd name="T31" fmla="*/ 27 h 52"/>
                  <a:gd name="T32" fmla="*/ 36 w 43"/>
                  <a:gd name="T33" fmla="*/ 15 h 52"/>
                  <a:gd name="T34" fmla="*/ 41 w 43"/>
                  <a:gd name="T35" fmla="*/ 10 h 52"/>
                  <a:gd name="T36" fmla="*/ 39 w 43"/>
                  <a:gd name="T37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52">
                    <a:moveTo>
                      <a:pt x="39" y="8"/>
                    </a:moveTo>
                    <a:cubicBezTo>
                      <a:pt x="38" y="8"/>
                      <a:pt x="38" y="8"/>
                      <a:pt x="37" y="9"/>
                    </a:cubicBezTo>
                    <a:cubicBezTo>
                      <a:pt x="37" y="7"/>
                      <a:pt x="37" y="5"/>
                      <a:pt x="36" y="3"/>
                    </a:cubicBezTo>
                    <a:cubicBezTo>
                      <a:pt x="33" y="0"/>
                      <a:pt x="29" y="0"/>
                      <a:pt x="26" y="1"/>
                    </a:cubicBezTo>
                    <a:cubicBezTo>
                      <a:pt x="18" y="2"/>
                      <a:pt x="10" y="10"/>
                      <a:pt x="11" y="18"/>
                    </a:cubicBezTo>
                    <a:cubicBezTo>
                      <a:pt x="12" y="22"/>
                      <a:pt x="14" y="25"/>
                      <a:pt x="17" y="27"/>
                    </a:cubicBezTo>
                    <a:cubicBezTo>
                      <a:pt x="17" y="27"/>
                      <a:pt x="16" y="28"/>
                      <a:pt x="16" y="28"/>
                    </a:cubicBezTo>
                    <a:cubicBezTo>
                      <a:pt x="13" y="32"/>
                      <a:pt x="11" y="35"/>
                      <a:pt x="8" y="39"/>
                    </a:cubicBezTo>
                    <a:cubicBezTo>
                      <a:pt x="7" y="38"/>
                      <a:pt x="4" y="37"/>
                      <a:pt x="2" y="40"/>
                    </a:cubicBezTo>
                    <a:cubicBezTo>
                      <a:pt x="1" y="41"/>
                      <a:pt x="1" y="44"/>
                      <a:pt x="3" y="45"/>
                    </a:cubicBezTo>
                    <a:cubicBezTo>
                      <a:pt x="2" y="46"/>
                      <a:pt x="0" y="47"/>
                      <a:pt x="0" y="50"/>
                    </a:cubicBezTo>
                    <a:cubicBezTo>
                      <a:pt x="0" y="51"/>
                      <a:pt x="1" y="52"/>
                      <a:pt x="2" y="51"/>
                    </a:cubicBezTo>
                    <a:cubicBezTo>
                      <a:pt x="5" y="50"/>
                      <a:pt x="6" y="49"/>
                      <a:pt x="8" y="45"/>
                    </a:cubicBezTo>
                    <a:cubicBezTo>
                      <a:pt x="11" y="41"/>
                      <a:pt x="15" y="38"/>
                      <a:pt x="19" y="34"/>
                    </a:cubicBezTo>
                    <a:cubicBezTo>
                      <a:pt x="21" y="32"/>
                      <a:pt x="23" y="30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1" y="25"/>
                      <a:pt x="34" y="20"/>
                      <a:pt x="36" y="15"/>
                    </a:cubicBezTo>
                    <a:cubicBezTo>
                      <a:pt x="37" y="14"/>
                      <a:pt x="39" y="12"/>
                      <a:pt x="41" y="10"/>
                    </a:cubicBezTo>
                    <a:cubicBezTo>
                      <a:pt x="43" y="9"/>
                      <a:pt x="41" y="7"/>
                      <a:pt x="3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2" name="Freeform 275"/>
              <p:cNvSpPr/>
              <p:nvPr/>
            </p:nvSpPr>
            <p:spPr bwMode="auto">
              <a:xfrm>
                <a:off x="4217" y="1763"/>
                <a:ext cx="142" cy="157"/>
              </a:xfrm>
              <a:custGeom>
                <a:avLst/>
                <a:gdLst>
                  <a:gd name="T0" fmla="*/ 33 w 60"/>
                  <a:gd name="T1" fmla="*/ 45 h 66"/>
                  <a:gd name="T2" fmla="*/ 28 w 60"/>
                  <a:gd name="T3" fmla="*/ 43 h 66"/>
                  <a:gd name="T4" fmla="*/ 56 w 60"/>
                  <a:gd name="T5" fmla="*/ 15 h 66"/>
                  <a:gd name="T6" fmla="*/ 54 w 60"/>
                  <a:gd name="T7" fmla="*/ 13 h 66"/>
                  <a:gd name="T8" fmla="*/ 47 w 60"/>
                  <a:gd name="T9" fmla="*/ 18 h 66"/>
                  <a:gd name="T10" fmla="*/ 48 w 60"/>
                  <a:gd name="T11" fmla="*/ 16 h 66"/>
                  <a:gd name="T12" fmla="*/ 52 w 60"/>
                  <a:gd name="T13" fmla="*/ 12 h 66"/>
                  <a:gd name="T14" fmla="*/ 59 w 60"/>
                  <a:gd name="T15" fmla="*/ 3 h 66"/>
                  <a:gd name="T16" fmla="*/ 57 w 60"/>
                  <a:gd name="T17" fmla="*/ 1 h 66"/>
                  <a:gd name="T18" fmla="*/ 47 w 60"/>
                  <a:gd name="T19" fmla="*/ 8 h 66"/>
                  <a:gd name="T20" fmla="*/ 45 w 60"/>
                  <a:gd name="T21" fmla="*/ 10 h 66"/>
                  <a:gd name="T22" fmla="*/ 45 w 60"/>
                  <a:gd name="T23" fmla="*/ 9 h 66"/>
                  <a:gd name="T24" fmla="*/ 36 w 60"/>
                  <a:gd name="T25" fmla="*/ 9 h 66"/>
                  <a:gd name="T26" fmla="*/ 20 w 60"/>
                  <a:gd name="T27" fmla="*/ 11 h 66"/>
                  <a:gd name="T28" fmla="*/ 20 w 60"/>
                  <a:gd name="T29" fmla="*/ 11 h 66"/>
                  <a:gd name="T30" fmla="*/ 18 w 60"/>
                  <a:gd name="T31" fmla="*/ 21 h 66"/>
                  <a:gd name="T32" fmla="*/ 9 w 60"/>
                  <a:gd name="T33" fmla="*/ 33 h 66"/>
                  <a:gd name="T34" fmla="*/ 10 w 60"/>
                  <a:gd name="T35" fmla="*/ 44 h 66"/>
                  <a:gd name="T36" fmla="*/ 11 w 60"/>
                  <a:gd name="T37" fmla="*/ 43 h 66"/>
                  <a:gd name="T38" fmla="*/ 16 w 60"/>
                  <a:gd name="T39" fmla="*/ 33 h 66"/>
                  <a:gd name="T40" fmla="*/ 20 w 60"/>
                  <a:gd name="T41" fmla="*/ 25 h 66"/>
                  <a:gd name="T42" fmla="*/ 28 w 60"/>
                  <a:gd name="T43" fmla="*/ 29 h 66"/>
                  <a:gd name="T44" fmla="*/ 37 w 60"/>
                  <a:gd name="T45" fmla="*/ 26 h 66"/>
                  <a:gd name="T46" fmla="*/ 37 w 60"/>
                  <a:gd name="T47" fmla="*/ 26 h 66"/>
                  <a:gd name="T48" fmla="*/ 25 w 60"/>
                  <a:gd name="T49" fmla="*/ 40 h 66"/>
                  <a:gd name="T50" fmla="*/ 1 w 60"/>
                  <a:gd name="T51" fmla="*/ 63 h 66"/>
                  <a:gd name="T52" fmla="*/ 2 w 60"/>
                  <a:gd name="T53" fmla="*/ 65 h 66"/>
                  <a:gd name="T54" fmla="*/ 17 w 60"/>
                  <a:gd name="T55" fmla="*/ 56 h 66"/>
                  <a:gd name="T56" fmla="*/ 18 w 60"/>
                  <a:gd name="T57" fmla="*/ 57 h 66"/>
                  <a:gd name="T58" fmla="*/ 18 w 60"/>
                  <a:gd name="T59" fmla="*/ 57 h 66"/>
                  <a:gd name="T60" fmla="*/ 28 w 60"/>
                  <a:gd name="T61" fmla="*/ 63 h 66"/>
                  <a:gd name="T62" fmla="*/ 28 w 60"/>
                  <a:gd name="T63" fmla="*/ 63 h 66"/>
                  <a:gd name="T64" fmla="*/ 33 w 60"/>
                  <a:gd name="T65" fmla="*/ 4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6">
                    <a:moveTo>
                      <a:pt x="33" y="45"/>
                    </a:moveTo>
                    <a:cubicBezTo>
                      <a:pt x="31" y="44"/>
                      <a:pt x="30" y="43"/>
                      <a:pt x="28" y="43"/>
                    </a:cubicBezTo>
                    <a:cubicBezTo>
                      <a:pt x="36" y="33"/>
                      <a:pt x="46" y="24"/>
                      <a:pt x="56" y="15"/>
                    </a:cubicBezTo>
                    <a:cubicBezTo>
                      <a:pt x="57" y="14"/>
                      <a:pt x="55" y="12"/>
                      <a:pt x="54" y="13"/>
                    </a:cubicBezTo>
                    <a:cubicBezTo>
                      <a:pt x="52" y="15"/>
                      <a:pt x="50" y="17"/>
                      <a:pt x="47" y="18"/>
                    </a:cubicBezTo>
                    <a:cubicBezTo>
                      <a:pt x="48" y="17"/>
                      <a:pt x="48" y="17"/>
                      <a:pt x="48" y="16"/>
                    </a:cubicBezTo>
                    <a:cubicBezTo>
                      <a:pt x="49" y="15"/>
                      <a:pt x="51" y="13"/>
                      <a:pt x="52" y="12"/>
                    </a:cubicBezTo>
                    <a:cubicBezTo>
                      <a:pt x="55" y="9"/>
                      <a:pt x="57" y="6"/>
                      <a:pt x="59" y="3"/>
                    </a:cubicBezTo>
                    <a:cubicBezTo>
                      <a:pt x="60" y="1"/>
                      <a:pt x="58" y="0"/>
                      <a:pt x="57" y="1"/>
                    </a:cubicBezTo>
                    <a:cubicBezTo>
                      <a:pt x="54" y="4"/>
                      <a:pt x="51" y="6"/>
                      <a:pt x="47" y="8"/>
                    </a:cubicBezTo>
                    <a:cubicBezTo>
                      <a:pt x="47" y="9"/>
                      <a:pt x="46" y="9"/>
                      <a:pt x="45" y="10"/>
                    </a:cubicBezTo>
                    <a:cubicBezTo>
                      <a:pt x="45" y="10"/>
                      <a:pt x="45" y="10"/>
                      <a:pt x="45" y="9"/>
                    </a:cubicBezTo>
                    <a:cubicBezTo>
                      <a:pt x="43" y="8"/>
                      <a:pt x="39" y="7"/>
                      <a:pt x="36" y="9"/>
                    </a:cubicBezTo>
                    <a:cubicBezTo>
                      <a:pt x="31" y="5"/>
                      <a:pt x="24" y="5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4"/>
                      <a:pt x="17" y="17"/>
                      <a:pt x="18" y="21"/>
                    </a:cubicBezTo>
                    <a:cubicBezTo>
                      <a:pt x="14" y="23"/>
                      <a:pt x="11" y="29"/>
                      <a:pt x="9" y="33"/>
                    </a:cubicBezTo>
                    <a:cubicBezTo>
                      <a:pt x="8" y="36"/>
                      <a:pt x="4" y="44"/>
                      <a:pt x="10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3" y="41"/>
                      <a:pt x="14" y="36"/>
                      <a:pt x="16" y="33"/>
                    </a:cubicBezTo>
                    <a:cubicBezTo>
                      <a:pt x="17" y="31"/>
                      <a:pt x="19" y="28"/>
                      <a:pt x="20" y="25"/>
                    </a:cubicBezTo>
                    <a:cubicBezTo>
                      <a:pt x="22" y="27"/>
                      <a:pt x="24" y="29"/>
                      <a:pt x="28" y="29"/>
                    </a:cubicBezTo>
                    <a:cubicBezTo>
                      <a:pt x="31" y="30"/>
                      <a:pt x="34" y="28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3" y="30"/>
                      <a:pt x="28" y="35"/>
                      <a:pt x="25" y="40"/>
                    </a:cubicBezTo>
                    <a:cubicBezTo>
                      <a:pt x="18" y="48"/>
                      <a:pt x="9" y="55"/>
                      <a:pt x="1" y="63"/>
                    </a:cubicBezTo>
                    <a:cubicBezTo>
                      <a:pt x="0" y="63"/>
                      <a:pt x="1" y="65"/>
                      <a:pt x="2" y="65"/>
                    </a:cubicBezTo>
                    <a:cubicBezTo>
                      <a:pt x="8" y="66"/>
                      <a:pt x="13" y="61"/>
                      <a:pt x="17" y="56"/>
                    </a:cubicBezTo>
                    <a:cubicBezTo>
                      <a:pt x="17" y="56"/>
                      <a:pt x="18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0" y="61"/>
                      <a:pt x="24" y="64"/>
                      <a:pt x="28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37" y="62"/>
                      <a:pt x="40" y="51"/>
                      <a:pt x="3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3" name="Freeform 276"/>
              <p:cNvSpPr/>
              <p:nvPr/>
            </p:nvSpPr>
            <p:spPr bwMode="auto">
              <a:xfrm>
                <a:off x="4125" y="1910"/>
                <a:ext cx="126" cy="107"/>
              </a:xfrm>
              <a:custGeom>
                <a:avLst/>
                <a:gdLst>
                  <a:gd name="T0" fmla="*/ 40 w 53"/>
                  <a:gd name="T1" fmla="*/ 4 h 45"/>
                  <a:gd name="T2" fmla="*/ 11 w 53"/>
                  <a:gd name="T3" fmla="*/ 24 h 45"/>
                  <a:gd name="T4" fmla="*/ 11 w 53"/>
                  <a:gd name="T5" fmla="*/ 24 h 45"/>
                  <a:gd name="T6" fmla="*/ 5 w 53"/>
                  <a:gd name="T7" fmla="*/ 26 h 45"/>
                  <a:gd name="T8" fmla="*/ 1 w 53"/>
                  <a:gd name="T9" fmla="*/ 35 h 45"/>
                  <a:gd name="T10" fmla="*/ 1 w 53"/>
                  <a:gd name="T11" fmla="*/ 36 h 45"/>
                  <a:gd name="T12" fmla="*/ 9 w 53"/>
                  <a:gd name="T13" fmla="*/ 44 h 45"/>
                  <a:gd name="T14" fmla="*/ 9 w 53"/>
                  <a:gd name="T15" fmla="*/ 44 h 45"/>
                  <a:gd name="T16" fmla="*/ 19 w 53"/>
                  <a:gd name="T17" fmla="*/ 40 h 45"/>
                  <a:gd name="T18" fmla="*/ 21 w 53"/>
                  <a:gd name="T19" fmla="*/ 34 h 45"/>
                  <a:gd name="T20" fmla="*/ 21 w 53"/>
                  <a:gd name="T21" fmla="*/ 32 h 45"/>
                  <a:gd name="T22" fmla="*/ 33 w 53"/>
                  <a:gd name="T23" fmla="*/ 24 h 45"/>
                  <a:gd name="T24" fmla="*/ 47 w 53"/>
                  <a:gd name="T25" fmla="*/ 14 h 45"/>
                  <a:gd name="T26" fmla="*/ 40 w 53"/>
                  <a:gd name="T27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45">
                    <a:moveTo>
                      <a:pt x="40" y="4"/>
                    </a:moveTo>
                    <a:cubicBezTo>
                      <a:pt x="31" y="11"/>
                      <a:pt x="18" y="15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7" y="25"/>
                      <a:pt x="5" y="26"/>
                    </a:cubicBezTo>
                    <a:cubicBezTo>
                      <a:pt x="2" y="28"/>
                      <a:pt x="0" y="32"/>
                      <a:pt x="1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2" y="40"/>
                      <a:pt x="5" y="43"/>
                      <a:pt x="9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3" y="45"/>
                      <a:pt x="17" y="43"/>
                      <a:pt x="19" y="40"/>
                    </a:cubicBezTo>
                    <a:cubicBezTo>
                      <a:pt x="20" y="38"/>
                      <a:pt x="21" y="37"/>
                      <a:pt x="21" y="34"/>
                    </a:cubicBezTo>
                    <a:cubicBezTo>
                      <a:pt x="21" y="34"/>
                      <a:pt x="21" y="33"/>
                      <a:pt x="21" y="32"/>
                    </a:cubicBezTo>
                    <a:cubicBezTo>
                      <a:pt x="25" y="30"/>
                      <a:pt x="29" y="27"/>
                      <a:pt x="33" y="24"/>
                    </a:cubicBezTo>
                    <a:cubicBezTo>
                      <a:pt x="38" y="21"/>
                      <a:pt x="43" y="18"/>
                      <a:pt x="47" y="14"/>
                    </a:cubicBezTo>
                    <a:cubicBezTo>
                      <a:pt x="53" y="9"/>
                      <a:pt x="46" y="0"/>
                      <a:pt x="4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4" name="Freeform 277"/>
              <p:cNvSpPr/>
              <p:nvPr/>
            </p:nvSpPr>
            <p:spPr bwMode="auto">
              <a:xfrm>
                <a:off x="4248" y="2036"/>
                <a:ext cx="52" cy="47"/>
              </a:xfrm>
              <a:custGeom>
                <a:avLst/>
                <a:gdLst>
                  <a:gd name="T0" fmla="*/ 16 w 22"/>
                  <a:gd name="T1" fmla="*/ 3 h 20"/>
                  <a:gd name="T2" fmla="*/ 13 w 22"/>
                  <a:gd name="T3" fmla="*/ 2 h 20"/>
                  <a:gd name="T4" fmla="*/ 4 w 22"/>
                  <a:gd name="T5" fmla="*/ 3 h 20"/>
                  <a:gd name="T6" fmla="*/ 4 w 22"/>
                  <a:gd name="T7" fmla="*/ 3 h 20"/>
                  <a:gd name="T8" fmla="*/ 0 w 22"/>
                  <a:gd name="T9" fmla="*/ 11 h 20"/>
                  <a:gd name="T10" fmla="*/ 0 w 22"/>
                  <a:gd name="T11" fmla="*/ 12 h 20"/>
                  <a:gd name="T12" fmla="*/ 11 w 22"/>
                  <a:gd name="T13" fmla="*/ 20 h 20"/>
                  <a:gd name="T14" fmla="*/ 14 w 22"/>
                  <a:gd name="T15" fmla="*/ 19 h 20"/>
                  <a:gd name="T16" fmla="*/ 16 w 22"/>
                  <a:gd name="T1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0">
                    <a:moveTo>
                      <a:pt x="16" y="3"/>
                    </a:moveTo>
                    <a:cubicBezTo>
                      <a:pt x="15" y="3"/>
                      <a:pt x="14" y="2"/>
                      <a:pt x="13" y="2"/>
                    </a:cubicBezTo>
                    <a:cubicBezTo>
                      <a:pt x="10" y="0"/>
                      <a:pt x="6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5"/>
                      <a:pt x="0" y="9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7"/>
                      <a:pt x="5" y="20"/>
                      <a:pt x="11" y="20"/>
                    </a:cubicBezTo>
                    <a:cubicBezTo>
                      <a:pt x="12" y="20"/>
                      <a:pt x="13" y="19"/>
                      <a:pt x="14" y="19"/>
                    </a:cubicBezTo>
                    <a:cubicBezTo>
                      <a:pt x="20" y="17"/>
                      <a:pt x="22" y="7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5" name="Freeform 278"/>
              <p:cNvSpPr/>
              <p:nvPr/>
            </p:nvSpPr>
            <p:spPr bwMode="auto">
              <a:xfrm>
                <a:off x="4298" y="1979"/>
                <a:ext cx="64" cy="59"/>
              </a:xfrm>
              <a:custGeom>
                <a:avLst/>
                <a:gdLst>
                  <a:gd name="T0" fmla="*/ 13 w 27"/>
                  <a:gd name="T1" fmla="*/ 10 h 25"/>
                  <a:gd name="T2" fmla="*/ 16 w 27"/>
                  <a:gd name="T3" fmla="*/ 9 h 25"/>
                  <a:gd name="T4" fmla="*/ 20 w 27"/>
                  <a:gd name="T5" fmla="*/ 6 h 25"/>
                  <a:gd name="T6" fmla="*/ 26 w 27"/>
                  <a:gd name="T7" fmla="*/ 1 h 25"/>
                  <a:gd name="T8" fmla="*/ 26 w 27"/>
                  <a:gd name="T9" fmla="*/ 0 h 25"/>
                  <a:gd name="T10" fmla="*/ 16 w 27"/>
                  <a:gd name="T11" fmla="*/ 4 h 25"/>
                  <a:gd name="T12" fmla="*/ 13 w 27"/>
                  <a:gd name="T13" fmla="*/ 7 h 25"/>
                  <a:gd name="T14" fmla="*/ 12 w 27"/>
                  <a:gd name="T15" fmla="*/ 10 h 25"/>
                  <a:gd name="T16" fmla="*/ 12 w 27"/>
                  <a:gd name="T17" fmla="*/ 10 h 25"/>
                  <a:gd name="T18" fmla="*/ 7 w 27"/>
                  <a:gd name="T19" fmla="*/ 10 h 25"/>
                  <a:gd name="T20" fmla="*/ 2 w 27"/>
                  <a:gd name="T21" fmla="*/ 19 h 25"/>
                  <a:gd name="T22" fmla="*/ 13 w 27"/>
                  <a:gd name="T23" fmla="*/ 21 h 25"/>
                  <a:gd name="T24" fmla="*/ 16 w 27"/>
                  <a:gd name="T25" fmla="*/ 13 h 25"/>
                  <a:gd name="T26" fmla="*/ 13 w 27"/>
                  <a:gd name="T27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5">
                    <a:moveTo>
                      <a:pt x="13" y="10"/>
                    </a:moveTo>
                    <a:cubicBezTo>
                      <a:pt x="14" y="10"/>
                      <a:pt x="15" y="9"/>
                      <a:pt x="16" y="9"/>
                    </a:cubicBezTo>
                    <a:cubicBezTo>
                      <a:pt x="17" y="8"/>
                      <a:pt x="18" y="7"/>
                      <a:pt x="20" y="6"/>
                    </a:cubicBezTo>
                    <a:cubicBezTo>
                      <a:pt x="22" y="5"/>
                      <a:pt x="25" y="3"/>
                      <a:pt x="26" y="1"/>
                    </a:cubicBezTo>
                    <a:cubicBezTo>
                      <a:pt x="27" y="0"/>
                      <a:pt x="26" y="0"/>
                      <a:pt x="26" y="0"/>
                    </a:cubicBezTo>
                    <a:cubicBezTo>
                      <a:pt x="22" y="0"/>
                      <a:pt x="19" y="2"/>
                      <a:pt x="16" y="4"/>
                    </a:cubicBezTo>
                    <a:cubicBezTo>
                      <a:pt x="15" y="5"/>
                      <a:pt x="14" y="6"/>
                      <a:pt x="13" y="7"/>
                    </a:cubicBezTo>
                    <a:cubicBezTo>
                      <a:pt x="12" y="8"/>
                      <a:pt x="12" y="9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0" y="9"/>
                      <a:pt x="9" y="10"/>
                      <a:pt x="7" y="10"/>
                    </a:cubicBezTo>
                    <a:cubicBezTo>
                      <a:pt x="2" y="10"/>
                      <a:pt x="0" y="15"/>
                      <a:pt x="2" y="19"/>
                    </a:cubicBezTo>
                    <a:cubicBezTo>
                      <a:pt x="3" y="23"/>
                      <a:pt x="10" y="25"/>
                      <a:pt x="13" y="21"/>
                    </a:cubicBezTo>
                    <a:cubicBezTo>
                      <a:pt x="15" y="18"/>
                      <a:pt x="17" y="16"/>
                      <a:pt x="16" y="13"/>
                    </a:cubicBezTo>
                    <a:cubicBezTo>
                      <a:pt x="15" y="12"/>
                      <a:pt x="14" y="11"/>
                      <a:pt x="1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6" name="Freeform 279"/>
              <p:cNvSpPr/>
              <p:nvPr/>
            </p:nvSpPr>
            <p:spPr bwMode="auto">
              <a:xfrm>
                <a:off x="4345" y="1901"/>
                <a:ext cx="74" cy="68"/>
              </a:xfrm>
              <a:custGeom>
                <a:avLst/>
                <a:gdLst>
                  <a:gd name="T0" fmla="*/ 29 w 31"/>
                  <a:gd name="T1" fmla="*/ 12 h 29"/>
                  <a:gd name="T2" fmla="*/ 29 w 31"/>
                  <a:gd name="T3" fmla="*/ 12 h 29"/>
                  <a:gd name="T4" fmla="*/ 30 w 31"/>
                  <a:gd name="T5" fmla="*/ 6 h 29"/>
                  <a:gd name="T6" fmla="*/ 27 w 31"/>
                  <a:gd name="T7" fmla="*/ 2 h 29"/>
                  <a:gd name="T8" fmla="*/ 22 w 31"/>
                  <a:gd name="T9" fmla="*/ 3 h 29"/>
                  <a:gd name="T10" fmla="*/ 22 w 31"/>
                  <a:gd name="T11" fmla="*/ 3 h 29"/>
                  <a:gd name="T12" fmla="*/ 21 w 31"/>
                  <a:gd name="T13" fmla="*/ 2 h 29"/>
                  <a:gd name="T14" fmla="*/ 10 w 31"/>
                  <a:gd name="T15" fmla="*/ 2 h 29"/>
                  <a:gd name="T16" fmla="*/ 3 w 31"/>
                  <a:gd name="T17" fmla="*/ 20 h 29"/>
                  <a:gd name="T18" fmla="*/ 18 w 31"/>
                  <a:gd name="T19" fmla="*/ 28 h 29"/>
                  <a:gd name="T20" fmla="*/ 29 w 31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29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0"/>
                      <a:pt x="31" y="8"/>
                      <a:pt x="30" y="6"/>
                    </a:cubicBezTo>
                    <a:cubicBezTo>
                      <a:pt x="30" y="4"/>
                      <a:pt x="29" y="3"/>
                      <a:pt x="27" y="2"/>
                    </a:cubicBezTo>
                    <a:cubicBezTo>
                      <a:pt x="25" y="2"/>
                      <a:pt x="24" y="2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1" y="2"/>
                      <a:pt x="21" y="2"/>
                    </a:cubicBezTo>
                    <a:cubicBezTo>
                      <a:pt x="17" y="0"/>
                      <a:pt x="14" y="0"/>
                      <a:pt x="10" y="2"/>
                    </a:cubicBezTo>
                    <a:cubicBezTo>
                      <a:pt x="3" y="5"/>
                      <a:pt x="0" y="13"/>
                      <a:pt x="3" y="20"/>
                    </a:cubicBezTo>
                    <a:cubicBezTo>
                      <a:pt x="6" y="25"/>
                      <a:pt x="12" y="29"/>
                      <a:pt x="18" y="28"/>
                    </a:cubicBezTo>
                    <a:cubicBezTo>
                      <a:pt x="25" y="27"/>
                      <a:pt x="30" y="20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7" name="Freeform 280"/>
              <p:cNvSpPr/>
              <p:nvPr/>
            </p:nvSpPr>
            <p:spPr bwMode="auto">
              <a:xfrm>
                <a:off x="4430" y="1808"/>
                <a:ext cx="76" cy="71"/>
              </a:xfrm>
              <a:custGeom>
                <a:avLst/>
                <a:gdLst>
                  <a:gd name="T0" fmla="*/ 27 w 32"/>
                  <a:gd name="T1" fmla="*/ 3 h 30"/>
                  <a:gd name="T2" fmla="*/ 14 w 32"/>
                  <a:gd name="T3" fmla="*/ 6 h 30"/>
                  <a:gd name="T4" fmla="*/ 7 w 32"/>
                  <a:gd name="T5" fmla="*/ 12 h 30"/>
                  <a:gd name="T6" fmla="*/ 3 w 32"/>
                  <a:gd name="T7" fmla="*/ 20 h 30"/>
                  <a:gd name="T8" fmla="*/ 13 w 32"/>
                  <a:gd name="T9" fmla="*/ 25 h 30"/>
                  <a:gd name="T10" fmla="*/ 18 w 32"/>
                  <a:gd name="T11" fmla="*/ 21 h 30"/>
                  <a:gd name="T12" fmla="*/ 25 w 32"/>
                  <a:gd name="T13" fmla="*/ 15 h 30"/>
                  <a:gd name="T14" fmla="*/ 27 w 32"/>
                  <a:gd name="T1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0">
                    <a:moveTo>
                      <a:pt x="27" y="3"/>
                    </a:moveTo>
                    <a:cubicBezTo>
                      <a:pt x="23" y="0"/>
                      <a:pt x="18" y="4"/>
                      <a:pt x="14" y="6"/>
                    </a:cubicBezTo>
                    <a:cubicBezTo>
                      <a:pt x="11" y="7"/>
                      <a:pt x="9" y="10"/>
                      <a:pt x="7" y="12"/>
                    </a:cubicBezTo>
                    <a:cubicBezTo>
                      <a:pt x="5" y="15"/>
                      <a:pt x="5" y="17"/>
                      <a:pt x="3" y="20"/>
                    </a:cubicBezTo>
                    <a:cubicBezTo>
                      <a:pt x="0" y="25"/>
                      <a:pt x="9" y="30"/>
                      <a:pt x="13" y="25"/>
                    </a:cubicBezTo>
                    <a:cubicBezTo>
                      <a:pt x="14" y="24"/>
                      <a:pt x="17" y="23"/>
                      <a:pt x="18" y="21"/>
                    </a:cubicBezTo>
                    <a:cubicBezTo>
                      <a:pt x="21" y="20"/>
                      <a:pt x="23" y="18"/>
                      <a:pt x="25" y="15"/>
                    </a:cubicBezTo>
                    <a:cubicBezTo>
                      <a:pt x="27" y="12"/>
                      <a:pt x="32" y="6"/>
                      <a:pt x="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8" name="Freeform 281"/>
              <p:cNvSpPr/>
              <p:nvPr/>
            </p:nvSpPr>
            <p:spPr bwMode="auto">
              <a:xfrm>
                <a:off x="4497" y="1638"/>
                <a:ext cx="132" cy="111"/>
              </a:xfrm>
              <a:custGeom>
                <a:avLst/>
                <a:gdLst>
                  <a:gd name="T0" fmla="*/ 55 w 56"/>
                  <a:gd name="T1" fmla="*/ 15 h 47"/>
                  <a:gd name="T2" fmla="*/ 55 w 56"/>
                  <a:gd name="T3" fmla="*/ 14 h 47"/>
                  <a:gd name="T4" fmla="*/ 53 w 56"/>
                  <a:gd name="T5" fmla="*/ 3 h 47"/>
                  <a:gd name="T6" fmla="*/ 43 w 56"/>
                  <a:gd name="T7" fmla="*/ 5 h 47"/>
                  <a:gd name="T8" fmla="*/ 42 w 56"/>
                  <a:gd name="T9" fmla="*/ 5 h 47"/>
                  <a:gd name="T10" fmla="*/ 38 w 56"/>
                  <a:gd name="T11" fmla="*/ 6 h 47"/>
                  <a:gd name="T12" fmla="*/ 38 w 56"/>
                  <a:gd name="T13" fmla="*/ 6 h 47"/>
                  <a:gd name="T14" fmla="*/ 30 w 56"/>
                  <a:gd name="T15" fmla="*/ 11 h 47"/>
                  <a:gd name="T16" fmla="*/ 28 w 56"/>
                  <a:gd name="T17" fmla="*/ 21 h 47"/>
                  <a:gd name="T18" fmla="*/ 23 w 56"/>
                  <a:gd name="T19" fmla="*/ 21 h 47"/>
                  <a:gd name="T20" fmla="*/ 22 w 56"/>
                  <a:gd name="T21" fmla="*/ 21 h 47"/>
                  <a:gd name="T22" fmla="*/ 22 w 56"/>
                  <a:gd name="T23" fmla="*/ 21 h 47"/>
                  <a:gd name="T24" fmla="*/ 19 w 56"/>
                  <a:gd name="T25" fmla="*/ 21 h 47"/>
                  <a:gd name="T26" fmla="*/ 10 w 56"/>
                  <a:gd name="T27" fmla="*/ 24 h 47"/>
                  <a:gd name="T28" fmla="*/ 7 w 56"/>
                  <a:gd name="T29" fmla="*/ 28 h 47"/>
                  <a:gd name="T30" fmla="*/ 8 w 56"/>
                  <a:gd name="T31" fmla="*/ 27 h 47"/>
                  <a:gd name="T32" fmla="*/ 5 w 56"/>
                  <a:gd name="T33" fmla="*/ 29 h 47"/>
                  <a:gd name="T34" fmla="*/ 13 w 56"/>
                  <a:gd name="T35" fmla="*/ 47 h 47"/>
                  <a:gd name="T36" fmla="*/ 22 w 56"/>
                  <a:gd name="T37" fmla="*/ 45 h 47"/>
                  <a:gd name="T38" fmla="*/ 29 w 56"/>
                  <a:gd name="T39" fmla="*/ 39 h 47"/>
                  <a:gd name="T40" fmla="*/ 31 w 56"/>
                  <a:gd name="T41" fmla="*/ 34 h 47"/>
                  <a:gd name="T42" fmla="*/ 31 w 56"/>
                  <a:gd name="T43" fmla="*/ 33 h 47"/>
                  <a:gd name="T44" fmla="*/ 32 w 56"/>
                  <a:gd name="T45" fmla="*/ 32 h 47"/>
                  <a:gd name="T46" fmla="*/ 33 w 56"/>
                  <a:gd name="T47" fmla="*/ 29 h 47"/>
                  <a:gd name="T48" fmla="*/ 50 w 56"/>
                  <a:gd name="T49" fmla="*/ 26 h 47"/>
                  <a:gd name="T50" fmla="*/ 55 w 56"/>
                  <a:gd name="T51" fmla="*/ 1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7">
                    <a:moveTo>
                      <a:pt x="55" y="15"/>
                    </a:moveTo>
                    <a:cubicBezTo>
                      <a:pt x="55" y="15"/>
                      <a:pt x="55" y="14"/>
                      <a:pt x="55" y="14"/>
                    </a:cubicBezTo>
                    <a:cubicBezTo>
                      <a:pt x="55" y="10"/>
                      <a:pt x="56" y="6"/>
                      <a:pt x="53" y="3"/>
                    </a:cubicBezTo>
                    <a:cubicBezTo>
                      <a:pt x="49" y="0"/>
                      <a:pt x="46" y="3"/>
                      <a:pt x="43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5" y="7"/>
                      <a:pt x="32" y="8"/>
                      <a:pt x="30" y="11"/>
                    </a:cubicBezTo>
                    <a:cubicBezTo>
                      <a:pt x="28" y="14"/>
                      <a:pt x="27" y="18"/>
                      <a:pt x="28" y="21"/>
                    </a:cubicBezTo>
                    <a:cubicBezTo>
                      <a:pt x="27" y="21"/>
                      <a:pt x="25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1" y="21"/>
                      <a:pt x="20" y="21"/>
                      <a:pt x="19" y="21"/>
                    </a:cubicBezTo>
                    <a:cubicBezTo>
                      <a:pt x="16" y="21"/>
                      <a:pt x="12" y="22"/>
                      <a:pt x="10" y="24"/>
                    </a:cubicBezTo>
                    <a:cubicBezTo>
                      <a:pt x="9" y="25"/>
                      <a:pt x="8" y="26"/>
                      <a:pt x="7" y="28"/>
                    </a:cubicBezTo>
                    <a:cubicBezTo>
                      <a:pt x="6" y="28"/>
                      <a:pt x="6" y="28"/>
                      <a:pt x="8" y="27"/>
                    </a:cubicBezTo>
                    <a:cubicBezTo>
                      <a:pt x="7" y="27"/>
                      <a:pt x="6" y="28"/>
                      <a:pt x="5" y="29"/>
                    </a:cubicBezTo>
                    <a:cubicBezTo>
                      <a:pt x="0" y="35"/>
                      <a:pt x="4" y="46"/>
                      <a:pt x="13" y="47"/>
                    </a:cubicBezTo>
                    <a:cubicBezTo>
                      <a:pt x="16" y="47"/>
                      <a:pt x="19" y="47"/>
                      <a:pt x="22" y="45"/>
                    </a:cubicBezTo>
                    <a:cubicBezTo>
                      <a:pt x="25" y="44"/>
                      <a:pt x="28" y="41"/>
                      <a:pt x="29" y="39"/>
                    </a:cubicBezTo>
                    <a:cubicBezTo>
                      <a:pt x="30" y="37"/>
                      <a:pt x="31" y="36"/>
                      <a:pt x="31" y="34"/>
                    </a:cubicBezTo>
                    <a:cubicBezTo>
                      <a:pt x="31" y="34"/>
                      <a:pt x="31" y="34"/>
                      <a:pt x="31" y="33"/>
                    </a:cubicBezTo>
                    <a:cubicBezTo>
                      <a:pt x="32" y="33"/>
                      <a:pt x="32" y="33"/>
                      <a:pt x="32" y="32"/>
                    </a:cubicBezTo>
                    <a:cubicBezTo>
                      <a:pt x="32" y="31"/>
                      <a:pt x="33" y="30"/>
                      <a:pt x="33" y="29"/>
                    </a:cubicBezTo>
                    <a:cubicBezTo>
                      <a:pt x="38" y="32"/>
                      <a:pt x="46" y="32"/>
                      <a:pt x="50" y="26"/>
                    </a:cubicBezTo>
                    <a:cubicBezTo>
                      <a:pt x="53" y="23"/>
                      <a:pt x="55" y="19"/>
                      <a:pt x="5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89" name="Freeform 282"/>
              <p:cNvSpPr/>
              <p:nvPr/>
            </p:nvSpPr>
            <p:spPr bwMode="auto">
              <a:xfrm>
                <a:off x="4603" y="1474"/>
                <a:ext cx="66" cy="161"/>
              </a:xfrm>
              <a:custGeom>
                <a:avLst/>
                <a:gdLst>
                  <a:gd name="T0" fmla="*/ 21 w 28"/>
                  <a:gd name="T1" fmla="*/ 48 h 68"/>
                  <a:gd name="T2" fmla="*/ 17 w 28"/>
                  <a:gd name="T3" fmla="*/ 45 h 68"/>
                  <a:gd name="T4" fmla="*/ 25 w 28"/>
                  <a:gd name="T5" fmla="*/ 30 h 68"/>
                  <a:gd name="T6" fmla="*/ 24 w 28"/>
                  <a:gd name="T7" fmla="*/ 20 h 68"/>
                  <a:gd name="T8" fmla="*/ 23 w 28"/>
                  <a:gd name="T9" fmla="*/ 4 h 68"/>
                  <a:gd name="T10" fmla="*/ 12 w 28"/>
                  <a:gd name="T11" fmla="*/ 2 h 68"/>
                  <a:gd name="T12" fmla="*/ 5 w 28"/>
                  <a:gd name="T13" fmla="*/ 19 h 68"/>
                  <a:gd name="T14" fmla="*/ 5 w 28"/>
                  <a:gd name="T15" fmla="*/ 36 h 68"/>
                  <a:gd name="T16" fmla="*/ 10 w 28"/>
                  <a:gd name="T17" fmla="*/ 44 h 68"/>
                  <a:gd name="T18" fmla="*/ 3 w 28"/>
                  <a:gd name="T19" fmla="*/ 48 h 68"/>
                  <a:gd name="T20" fmla="*/ 3 w 28"/>
                  <a:gd name="T21" fmla="*/ 48 h 68"/>
                  <a:gd name="T22" fmla="*/ 1 w 28"/>
                  <a:gd name="T23" fmla="*/ 51 h 68"/>
                  <a:gd name="T24" fmla="*/ 1 w 28"/>
                  <a:gd name="T25" fmla="*/ 51 h 68"/>
                  <a:gd name="T26" fmla="*/ 1 w 28"/>
                  <a:gd name="T27" fmla="*/ 51 h 68"/>
                  <a:gd name="T28" fmla="*/ 1 w 28"/>
                  <a:gd name="T29" fmla="*/ 52 h 68"/>
                  <a:gd name="T30" fmla="*/ 1 w 28"/>
                  <a:gd name="T31" fmla="*/ 52 h 68"/>
                  <a:gd name="T32" fmla="*/ 0 w 28"/>
                  <a:gd name="T33" fmla="*/ 59 h 68"/>
                  <a:gd name="T34" fmla="*/ 1 w 28"/>
                  <a:gd name="T35" fmla="*/ 59 h 68"/>
                  <a:gd name="T36" fmla="*/ 1 w 28"/>
                  <a:gd name="T37" fmla="*/ 60 h 68"/>
                  <a:gd name="T38" fmla="*/ 1 w 28"/>
                  <a:gd name="T39" fmla="*/ 61 h 68"/>
                  <a:gd name="T40" fmla="*/ 2 w 28"/>
                  <a:gd name="T41" fmla="*/ 62 h 68"/>
                  <a:gd name="T42" fmla="*/ 3 w 28"/>
                  <a:gd name="T43" fmla="*/ 63 h 68"/>
                  <a:gd name="T44" fmla="*/ 3 w 28"/>
                  <a:gd name="T45" fmla="*/ 63 h 68"/>
                  <a:gd name="T46" fmla="*/ 14 w 28"/>
                  <a:gd name="T47" fmla="*/ 68 h 68"/>
                  <a:gd name="T48" fmla="*/ 23 w 28"/>
                  <a:gd name="T49" fmla="*/ 61 h 68"/>
                  <a:gd name="T50" fmla="*/ 23 w 28"/>
                  <a:gd name="T51" fmla="*/ 60 h 68"/>
                  <a:gd name="T52" fmla="*/ 21 w 28"/>
                  <a:gd name="T53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" h="68">
                    <a:moveTo>
                      <a:pt x="21" y="48"/>
                    </a:moveTo>
                    <a:cubicBezTo>
                      <a:pt x="20" y="47"/>
                      <a:pt x="19" y="45"/>
                      <a:pt x="17" y="45"/>
                    </a:cubicBezTo>
                    <a:cubicBezTo>
                      <a:pt x="23" y="43"/>
                      <a:pt x="28" y="38"/>
                      <a:pt x="25" y="30"/>
                    </a:cubicBezTo>
                    <a:cubicBezTo>
                      <a:pt x="23" y="28"/>
                      <a:pt x="23" y="24"/>
                      <a:pt x="24" y="20"/>
                    </a:cubicBezTo>
                    <a:cubicBezTo>
                      <a:pt x="24" y="15"/>
                      <a:pt x="27" y="9"/>
                      <a:pt x="23" y="4"/>
                    </a:cubicBezTo>
                    <a:cubicBezTo>
                      <a:pt x="20" y="1"/>
                      <a:pt x="16" y="0"/>
                      <a:pt x="12" y="2"/>
                    </a:cubicBezTo>
                    <a:cubicBezTo>
                      <a:pt x="5" y="5"/>
                      <a:pt x="5" y="12"/>
                      <a:pt x="5" y="19"/>
                    </a:cubicBezTo>
                    <a:cubicBezTo>
                      <a:pt x="4" y="25"/>
                      <a:pt x="4" y="31"/>
                      <a:pt x="5" y="36"/>
                    </a:cubicBezTo>
                    <a:cubicBezTo>
                      <a:pt x="5" y="40"/>
                      <a:pt x="7" y="43"/>
                      <a:pt x="10" y="44"/>
                    </a:cubicBezTo>
                    <a:cubicBezTo>
                      <a:pt x="7" y="44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9"/>
                      <a:pt x="1" y="50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2"/>
                      <a:pt x="1" y="52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54"/>
                      <a:pt x="0" y="57"/>
                      <a:pt x="0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60"/>
                      <a:pt x="1" y="60"/>
                    </a:cubicBezTo>
                    <a:cubicBezTo>
                      <a:pt x="1" y="60"/>
                      <a:pt x="1" y="61"/>
                      <a:pt x="1" y="61"/>
                    </a:cubicBezTo>
                    <a:cubicBezTo>
                      <a:pt x="1" y="61"/>
                      <a:pt x="1" y="61"/>
                      <a:pt x="2" y="62"/>
                    </a:cubicBezTo>
                    <a:cubicBezTo>
                      <a:pt x="2" y="62"/>
                      <a:pt x="2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6" y="66"/>
                      <a:pt x="9" y="68"/>
                      <a:pt x="14" y="68"/>
                    </a:cubicBezTo>
                    <a:cubicBezTo>
                      <a:pt x="18" y="67"/>
                      <a:pt x="21" y="64"/>
                      <a:pt x="23" y="61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5" y="56"/>
                      <a:pt x="24" y="51"/>
                      <a:pt x="21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0" name="Freeform 283"/>
              <p:cNvSpPr/>
              <p:nvPr/>
            </p:nvSpPr>
            <p:spPr bwMode="auto">
              <a:xfrm>
                <a:off x="4471" y="1230"/>
                <a:ext cx="30" cy="55"/>
              </a:xfrm>
              <a:custGeom>
                <a:avLst/>
                <a:gdLst>
                  <a:gd name="T0" fmla="*/ 12 w 13"/>
                  <a:gd name="T1" fmla="*/ 12 h 23"/>
                  <a:gd name="T2" fmla="*/ 10 w 13"/>
                  <a:gd name="T3" fmla="*/ 7 h 23"/>
                  <a:gd name="T4" fmla="*/ 9 w 13"/>
                  <a:gd name="T5" fmla="*/ 1 h 23"/>
                  <a:gd name="T6" fmla="*/ 7 w 13"/>
                  <a:gd name="T7" fmla="*/ 1 h 23"/>
                  <a:gd name="T8" fmla="*/ 7 w 13"/>
                  <a:gd name="T9" fmla="*/ 1 h 23"/>
                  <a:gd name="T10" fmla="*/ 6 w 13"/>
                  <a:gd name="T11" fmla="*/ 1 h 23"/>
                  <a:gd name="T12" fmla="*/ 6 w 13"/>
                  <a:gd name="T13" fmla="*/ 2 h 23"/>
                  <a:gd name="T14" fmla="*/ 5 w 13"/>
                  <a:gd name="T15" fmla="*/ 8 h 23"/>
                  <a:gd name="T16" fmla="*/ 4 w 13"/>
                  <a:gd name="T17" fmla="*/ 9 h 23"/>
                  <a:gd name="T18" fmla="*/ 4 w 13"/>
                  <a:gd name="T19" fmla="*/ 21 h 23"/>
                  <a:gd name="T20" fmla="*/ 12 w 13"/>
                  <a:gd name="T21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3">
                    <a:moveTo>
                      <a:pt x="12" y="12"/>
                    </a:moveTo>
                    <a:cubicBezTo>
                      <a:pt x="13" y="10"/>
                      <a:pt x="12" y="7"/>
                      <a:pt x="10" y="7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5" y="6"/>
                      <a:pt x="5" y="8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3" y="12"/>
                      <a:pt x="0" y="19"/>
                      <a:pt x="4" y="21"/>
                    </a:cubicBezTo>
                    <a:cubicBezTo>
                      <a:pt x="10" y="23"/>
                      <a:pt x="10" y="15"/>
                      <a:pt x="1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1" name="Freeform 284"/>
              <p:cNvSpPr/>
              <p:nvPr/>
            </p:nvSpPr>
            <p:spPr bwMode="auto">
              <a:xfrm>
                <a:off x="4795" y="1510"/>
                <a:ext cx="57" cy="59"/>
              </a:xfrm>
              <a:custGeom>
                <a:avLst/>
                <a:gdLst>
                  <a:gd name="T0" fmla="*/ 16 w 24"/>
                  <a:gd name="T1" fmla="*/ 3 h 25"/>
                  <a:gd name="T2" fmla="*/ 2 w 24"/>
                  <a:gd name="T3" fmla="*/ 9 h 25"/>
                  <a:gd name="T4" fmla="*/ 8 w 24"/>
                  <a:gd name="T5" fmla="*/ 22 h 25"/>
                  <a:gd name="T6" fmla="*/ 21 w 24"/>
                  <a:gd name="T7" fmla="*/ 17 h 25"/>
                  <a:gd name="T8" fmla="*/ 16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6" y="3"/>
                    </a:moveTo>
                    <a:cubicBezTo>
                      <a:pt x="11" y="0"/>
                      <a:pt x="4" y="4"/>
                      <a:pt x="2" y="9"/>
                    </a:cubicBezTo>
                    <a:cubicBezTo>
                      <a:pt x="0" y="14"/>
                      <a:pt x="3" y="19"/>
                      <a:pt x="8" y="22"/>
                    </a:cubicBezTo>
                    <a:cubicBezTo>
                      <a:pt x="13" y="25"/>
                      <a:pt x="19" y="21"/>
                      <a:pt x="21" y="17"/>
                    </a:cubicBezTo>
                    <a:cubicBezTo>
                      <a:pt x="24" y="11"/>
                      <a:pt x="21" y="6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2" name="Freeform 285"/>
              <p:cNvSpPr/>
              <p:nvPr/>
            </p:nvSpPr>
            <p:spPr bwMode="auto">
              <a:xfrm>
                <a:off x="4821" y="1569"/>
                <a:ext cx="35" cy="52"/>
              </a:xfrm>
              <a:custGeom>
                <a:avLst/>
                <a:gdLst>
                  <a:gd name="T0" fmla="*/ 12 w 15"/>
                  <a:gd name="T1" fmla="*/ 16 h 22"/>
                  <a:gd name="T2" fmla="*/ 10 w 15"/>
                  <a:gd name="T3" fmla="*/ 13 h 22"/>
                  <a:gd name="T4" fmla="*/ 8 w 15"/>
                  <a:gd name="T5" fmla="*/ 9 h 22"/>
                  <a:gd name="T6" fmla="*/ 6 w 15"/>
                  <a:gd name="T7" fmla="*/ 3 h 22"/>
                  <a:gd name="T8" fmla="*/ 1 w 15"/>
                  <a:gd name="T9" fmla="*/ 4 h 22"/>
                  <a:gd name="T10" fmla="*/ 1 w 15"/>
                  <a:gd name="T11" fmla="*/ 8 h 22"/>
                  <a:gd name="T12" fmla="*/ 1 w 15"/>
                  <a:gd name="T13" fmla="*/ 13 h 22"/>
                  <a:gd name="T14" fmla="*/ 8 w 15"/>
                  <a:gd name="T15" fmla="*/ 21 h 22"/>
                  <a:gd name="T16" fmla="*/ 12 w 15"/>
                  <a:gd name="T1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2">
                    <a:moveTo>
                      <a:pt x="12" y="16"/>
                    </a:moveTo>
                    <a:cubicBezTo>
                      <a:pt x="11" y="15"/>
                      <a:pt x="11" y="14"/>
                      <a:pt x="10" y="13"/>
                    </a:cubicBezTo>
                    <a:cubicBezTo>
                      <a:pt x="9" y="12"/>
                      <a:pt x="9" y="10"/>
                      <a:pt x="8" y="9"/>
                    </a:cubicBezTo>
                    <a:cubicBezTo>
                      <a:pt x="7" y="7"/>
                      <a:pt x="7" y="5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10"/>
                      <a:pt x="1" y="11"/>
                      <a:pt x="1" y="13"/>
                    </a:cubicBezTo>
                    <a:cubicBezTo>
                      <a:pt x="1" y="17"/>
                      <a:pt x="4" y="20"/>
                      <a:pt x="8" y="21"/>
                    </a:cubicBezTo>
                    <a:cubicBezTo>
                      <a:pt x="11" y="22"/>
                      <a:pt x="15" y="19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3" name="Freeform 286"/>
              <p:cNvSpPr/>
              <p:nvPr/>
            </p:nvSpPr>
            <p:spPr bwMode="auto">
              <a:xfrm>
                <a:off x="4774" y="1605"/>
                <a:ext cx="19" cy="14"/>
              </a:xfrm>
              <a:custGeom>
                <a:avLst/>
                <a:gdLst>
                  <a:gd name="T0" fmla="*/ 5 w 8"/>
                  <a:gd name="T1" fmla="*/ 1 h 6"/>
                  <a:gd name="T2" fmla="*/ 0 w 8"/>
                  <a:gd name="T3" fmla="*/ 3 h 6"/>
                  <a:gd name="T4" fmla="*/ 1 w 8"/>
                  <a:gd name="T5" fmla="*/ 5 h 6"/>
                  <a:gd name="T6" fmla="*/ 5 w 8"/>
                  <a:gd name="T7" fmla="*/ 6 h 6"/>
                  <a:gd name="T8" fmla="*/ 5 w 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5" y="1"/>
                    </a:moveTo>
                    <a:cubicBezTo>
                      <a:pt x="3" y="1"/>
                      <a:pt x="1" y="1"/>
                      <a:pt x="0" y="3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8" y="5"/>
                      <a:pt x="8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4" name="Freeform 287"/>
              <p:cNvSpPr/>
              <p:nvPr/>
            </p:nvSpPr>
            <p:spPr bwMode="auto">
              <a:xfrm>
                <a:off x="4755" y="1621"/>
                <a:ext cx="30" cy="36"/>
              </a:xfrm>
              <a:custGeom>
                <a:avLst/>
                <a:gdLst>
                  <a:gd name="T0" fmla="*/ 8 w 13"/>
                  <a:gd name="T1" fmla="*/ 3 h 15"/>
                  <a:gd name="T2" fmla="*/ 3 w 13"/>
                  <a:gd name="T3" fmla="*/ 7 h 15"/>
                  <a:gd name="T4" fmla="*/ 5 w 13"/>
                  <a:gd name="T5" fmla="*/ 11 h 15"/>
                  <a:gd name="T6" fmla="*/ 9 w 13"/>
                  <a:gd name="T7" fmla="*/ 14 h 15"/>
                  <a:gd name="T8" fmla="*/ 12 w 13"/>
                  <a:gd name="T9" fmla="*/ 13 h 15"/>
                  <a:gd name="T10" fmla="*/ 8 w 13"/>
                  <a:gd name="T1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8" y="3"/>
                    </a:moveTo>
                    <a:cubicBezTo>
                      <a:pt x="5" y="0"/>
                      <a:pt x="0" y="4"/>
                      <a:pt x="3" y="7"/>
                    </a:cubicBezTo>
                    <a:cubicBezTo>
                      <a:pt x="4" y="8"/>
                      <a:pt x="5" y="9"/>
                      <a:pt x="5" y="11"/>
                    </a:cubicBezTo>
                    <a:cubicBezTo>
                      <a:pt x="6" y="13"/>
                      <a:pt x="7" y="14"/>
                      <a:pt x="9" y="14"/>
                    </a:cubicBezTo>
                    <a:cubicBezTo>
                      <a:pt x="10" y="15"/>
                      <a:pt x="11" y="14"/>
                      <a:pt x="12" y="13"/>
                    </a:cubicBezTo>
                    <a:cubicBezTo>
                      <a:pt x="13" y="10"/>
                      <a:pt x="10" y="6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5" name="Freeform 288"/>
              <p:cNvSpPr/>
              <p:nvPr/>
            </p:nvSpPr>
            <p:spPr bwMode="auto">
              <a:xfrm>
                <a:off x="4726" y="1668"/>
                <a:ext cx="57" cy="76"/>
              </a:xfrm>
              <a:custGeom>
                <a:avLst/>
                <a:gdLst>
                  <a:gd name="T0" fmla="*/ 17 w 24"/>
                  <a:gd name="T1" fmla="*/ 10 h 32"/>
                  <a:gd name="T2" fmla="*/ 17 w 24"/>
                  <a:gd name="T3" fmla="*/ 9 h 32"/>
                  <a:gd name="T4" fmla="*/ 17 w 24"/>
                  <a:gd name="T5" fmla="*/ 8 h 32"/>
                  <a:gd name="T6" fmla="*/ 12 w 24"/>
                  <a:gd name="T7" fmla="*/ 1 h 32"/>
                  <a:gd name="T8" fmla="*/ 3 w 24"/>
                  <a:gd name="T9" fmla="*/ 3 h 32"/>
                  <a:gd name="T10" fmla="*/ 2 w 24"/>
                  <a:gd name="T11" fmla="*/ 14 h 32"/>
                  <a:gd name="T12" fmla="*/ 1 w 24"/>
                  <a:gd name="T13" fmla="*/ 14 h 32"/>
                  <a:gd name="T14" fmla="*/ 1 w 24"/>
                  <a:gd name="T15" fmla="*/ 22 h 32"/>
                  <a:gd name="T16" fmla="*/ 9 w 24"/>
                  <a:gd name="T17" fmla="*/ 29 h 32"/>
                  <a:gd name="T18" fmla="*/ 22 w 24"/>
                  <a:gd name="T19" fmla="*/ 24 h 32"/>
                  <a:gd name="T20" fmla="*/ 17 w 24"/>
                  <a:gd name="T21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7" y="10"/>
                    </a:moveTo>
                    <a:cubicBezTo>
                      <a:pt x="17" y="10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5"/>
                      <a:pt x="15" y="3"/>
                      <a:pt x="12" y="1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2" y="14"/>
                      <a:pt x="2" y="14"/>
                      <a:pt x="1" y="14"/>
                    </a:cubicBezTo>
                    <a:cubicBezTo>
                      <a:pt x="0" y="16"/>
                      <a:pt x="0" y="20"/>
                      <a:pt x="1" y="22"/>
                    </a:cubicBezTo>
                    <a:cubicBezTo>
                      <a:pt x="3" y="26"/>
                      <a:pt x="6" y="28"/>
                      <a:pt x="9" y="29"/>
                    </a:cubicBezTo>
                    <a:cubicBezTo>
                      <a:pt x="14" y="32"/>
                      <a:pt x="20" y="28"/>
                      <a:pt x="22" y="24"/>
                    </a:cubicBezTo>
                    <a:cubicBezTo>
                      <a:pt x="24" y="19"/>
                      <a:pt x="22" y="12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6" name="Freeform 289"/>
              <p:cNvSpPr/>
              <p:nvPr/>
            </p:nvSpPr>
            <p:spPr bwMode="auto">
              <a:xfrm>
                <a:off x="4679" y="1785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2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7" name="Freeform 290"/>
              <p:cNvSpPr/>
              <p:nvPr/>
            </p:nvSpPr>
            <p:spPr bwMode="auto">
              <a:xfrm>
                <a:off x="4639" y="1777"/>
                <a:ext cx="97" cy="76"/>
              </a:xfrm>
              <a:custGeom>
                <a:avLst/>
                <a:gdLst>
                  <a:gd name="T0" fmla="*/ 39 w 41"/>
                  <a:gd name="T1" fmla="*/ 12 h 32"/>
                  <a:gd name="T2" fmla="*/ 35 w 41"/>
                  <a:gd name="T3" fmla="*/ 1 h 32"/>
                  <a:gd name="T4" fmla="*/ 25 w 41"/>
                  <a:gd name="T5" fmla="*/ 4 h 32"/>
                  <a:gd name="T6" fmla="*/ 22 w 41"/>
                  <a:gd name="T7" fmla="*/ 4 h 32"/>
                  <a:gd name="T8" fmla="*/ 19 w 41"/>
                  <a:gd name="T9" fmla="*/ 4 h 32"/>
                  <a:gd name="T10" fmla="*/ 15 w 41"/>
                  <a:gd name="T11" fmla="*/ 4 h 32"/>
                  <a:gd name="T12" fmla="*/ 7 w 41"/>
                  <a:gd name="T13" fmla="*/ 7 h 32"/>
                  <a:gd name="T14" fmla="*/ 2 w 41"/>
                  <a:gd name="T15" fmla="*/ 12 h 32"/>
                  <a:gd name="T16" fmla="*/ 1 w 41"/>
                  <a:gd name="T17" fmla="*/ 18 h 32"/>
                  <a:gd name="T18" fmla="*/ 1 w 41"/>
                  <a:gd name="T19" fmla="*/ 20 h 32"/>
                  <a:gd name="T20" fmla="*/ 2 w 41"/>
                  <a:gd name="T21" fmla="*/ 26 h 32"/>
                  <a:gd name="T22" fmla="*/ 7 w 41"/>
                  <a:gd name="T23" fmla="*/ 31 h 32"/>
                  <a:gd name="T24" fmla="*/ 12 w 41"/>
                  <a:gd name="T25" fmla="*/ 29 h 32"/>
                  <a:gd name="T26" fmla="*/ 19 w 41"/>
                  <a:gd name="T27" fmla="*/ 29 h 32"/>
                  <a:gd name="T28" fmla="*/ 25 w 41"/>
                  <a:gd name="T29" fmla="*/ 28 h 32"/>
                  <a:gd name="T30" fmla="*/ 32 w 41"/>
                  <a:gd name="T31" fmla="*/ 20 h 32"/>
                  <a:gd name="T32" fmla="*/ 33 w 41"/>
                  <a:gd name="T33" fmla="*/ 17 h 32"/>
                  <a:gd name="T34" fmla="*/ 39 w 41"/>
                  <a:gd name="T35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32">
                    <a:moveTo>
                      <a:pt x="39" y="12"/>
                    </a:moveTo>
                    <a:cubicBezTo>
                      <a:pt x="41" y="8"/>
                      <a:pt x="38" y="3"/>
                      <a:pt x="35" y="1"/>
                    </a:cubicBezTo>
                    <a:cubicBezTo>
                      <a:pt x="31" y="0"/>
                      <a:pt x="27" y="1"/>
                      <a:pt x="25" y="4"/>
                    </a:cubicBezTo>
                    <a:cubicBezTo>
                      <a:pt x="24" y="4"/>
                      <a:pt x="23" y="4"/>
                      <a:pt x="22" y="4"/>
                    </a:cubicBezTo>
                    <a:cubicBezTo>
                      <a:pt x="21" y="3"/>
                      <a:pt x="20" y="4"/>
                      <a:pt x="19" y="4"/>
                    </a:cubicBezTo>
                    <a:cubicBezTo>
                      <a:pt x="18" y="4"/>
                      <a:pt x="14" y="4"/>
                      <a:pt x="15" y="4"/>
                    </a:cubicBezTo>
                    <a:cubicBezTo>
                      <a:pt x="11" y="4"/>
                      <a:pt x="9" y="5"/>
                      <a:pt x="7" y="7"/>
                    </a:cubicBezTo>
                    <a:cubicBezTo>
                      <a:pt x="4" y="8"/>
                      <a:pt x="3" y="10"/>
                      <a:pt x="2" y="12"/>
                    </a:cubicBezTo>
                    <a:cubicBezTo>
                      <a:pt x="1" y="14"/>
                      <a:pt x="0" y="16"/>
                      <a:pt x="1" y="18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0" y="22"/>
                      <a:pt x="0" y="24"/>
                      <a:pt x="2" y="26"/>
                    </a:cubicBezTo>
                    <a:cubicBezTo>
                      <a:pt x="4" y="28"/>
                      <a:pt x="5" y="30"/>
                      <a:pt x="7" y="31"/>
                    </a:cubicBezTo>
                    <a:cubicBezTo>
                      <a:pt x="9" y="32"/>
                      <a:pt x="11" y="31"/>
                      <a:pt x="12" y="29"/>
                    </a:cubicBezTo>
                    <a:cubicBezTo>
                      <a:pt x="14" y="30"/>
                      <a:pt x="17" y="30"/>
                      <a:pt x="19" y="29"/>
                    </a:cubicBezTo>
                    <a:cubicBezTo>
                      <a:pt x="21" y="29"/>
                      <a:pt x="23" y="29"/>
                      <a:pt x="25" y="28"/>
                    </a:cubicBezTo>
                    <a:cubicBezTo>
                      <a:pt x="29" y="27"/>
                      <a:pt x="31" y="23"/>
                      <a:pt x="32" y="20"/>
                    </a:cubicBezTo>
                    <a:cubicBezTo>
                      <a:pt x="33" y="19"/>
                      <a:pt x="33" y="18"/>
                      <a:pt x="33" y="17"/>
                    </a:cubicBezTo>
                    <a:cubicBezTo>
                      <a:pt x="36" y="16"/>
                      <a:pt x="38" y="14"/>
                      <a:pt x="3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8" name="Freeform 291"/>
              <p:cNvSpPr/>
              <p:nvPr/>
            </p:nvSpPr>
            <p:spPr bwMode="auto">
              <a:xfrm>
                <a:off x="4594" y="1889"/>
                <a:ext cx="42" cy="38"/>
              </a:xfrm>
              <a:custGeom>
                <a:avLst/>
                <a:gdLst>
                  <a:gd name="T0" fmla="*/ 14 w 18"/>
                  <a:gd name="T1" fmla="*/ 3 h 16"/>
                  <a:gd name="T2" fmla="*/ 5 w 18"/>
                  <a:gd name="T3" fmla="*/ 3 h 16"/>
                  <a:gd name="T4" fmla="*/ 2 w 18"/>
                  <a:gd name="T5" fmla="*/ 7 h 16"/>
                  <a:gd name="T6" fmla="*/ 3 w 18"/>
                  <a:gd name="T7" fmla="*/ 14 h 16"/>
                  <a:gd name="T8" fmla="*/ 10 w 18"/>
                  <a:gd name="T9" fmla="*/ 16 h 16"/>
                  <a:gd name="T10" fmla="*/ 16 w 18"/>
                  <a:gd name="T11" fmla="*/ 11 h 16"/>
                  <a:gd name="T12" fmla="*/ 14 w 18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">
                    <a:moveTo>
                      <a:pt x="14" y="3"/>
                    </a:moveTo>
                    <a:cubicBezTo>
                      <a:pt x="12" y="0"/>
                      <a:pt x="7" y="1"/>
                      <a:pt x="5" y="3"/>
                    </a:cubicBezTo>
                    <a:cubicBezTo>
                      <a:pt x="3" y="4"/>
                      <a:pt x="2" y="6"/>
                      <a:pt x="2" y="7"/>
                    </a:cubicBezTo>
                    <a:cubicBezTo>
                      <a:pt x="0" y="9"/>
                      <a:pt x="1" y="12"/>
                      <a:pt x="3" y="14"/>
                    </a:cubicBezTo>
                    <a:cubicBezTo>
                      <a:pt x="5" y="16"/>
                      <a:pt x="8" y="16"/>
                      <a:pt x="10" y="16"/>
                    </a:cubicBezTo>
                    <a:cubicBezTo>
                      <a:pt x="13" y="15"/>
                      <a:pt x="15" y="13"/>
                      <a:pt x="16" y="11"/>
                    </a:cubicBezTo>
                    <a:cubicBezTo>
                      <a:pt x="18" y="8"/>
                      <a:pt x="17" y="5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99" name="Freeform 292"/>
              <p:cNvSpPr/>
              <p:nvPr/>
            </p:nvSpPr>
            <p:spPr bwMode="auto">
              <a:xfrm>
                <a:off x="4568" y="1901"/>
                <a:ext cx="23" cy="30"/>
              </a:xfrm>
              <a:custGeom>
                <a:avLst/>
                <a:gdLst>
                  <a:gd name="T0" fmla="*/ 9 w 10"/>
                  <a:gd name="T1" fmla="*/ 7 h 13"/>
                  <a:gd name="T2" fmla="*/ 0 w 10"/>
                  <a:gd name="T3" fmla="*/ 7 h 13"/>
                  <a:gd name="T4" fmla="*/ 3 w 10"/>
                  <a:gd name="T5" fmla="*/ 12 h 13"/>
                  <a:gd name="T6" fmla="*/ 9 w 10"/>
                  <a:gd name="T7" fmla="*/ 11 h 13"/>
                  <a:gd name="T8" fmla="*/ 9 w 10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9" y="7"/>
                    </a:moveTo>
                    <a:cubicBezTo>
                      <a:pt x="10" y="0"/>
                      <a:pt x="0" y="0"/>
                      <a:pt x="0" y="7"/>
                    </a:cubicBezTo>
                    <a:cubicBezTo>
                      <a:pt x="1" y="9"/>
                      <a:pt x="1" y="11"/>
                      <a:pt x="3" y="12"/>
                    </a:cubicBezTo>
                    <a:cubicBezTo>
                      <a:pt x="5" y="13"/>
                      <a:pt x="8" y="13"/>
                      <a:pt x="9" y="11"/>
                    </a:cubicBezTo>
                    <a:cubicBezTo>
                      <a:pt x="9" y="9"/>
                      <a:pt x="9" y="8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0" name="Freeform 293"/>
              <p:cNvSpPr/>
              <p:nvPr/>
            </p:nvSpPr>
            <p:spPr bwMode="auto">
              <a:xfrm>
                <a:off x="4539" y="1948"/>
                <a:ext cx="29" cy="36"/>
              </a:xfrm>
              <a:custGeom>
                <a:avLst/>
                <a:gdLst>
                  <a:gd name="T0" fmla="*/ 11 w 12"/>
                  <a:gd name="T1" fmla="*/ 8 h 15"/>
                  <a:gd name="T2" fmla="*/ 11 w 12"/>
                  <a:gd name="T3" fmla="*/ 7 h 15"/>
                  <a:gd name="T4" fmla="*/ 9 w 12"/>
                  <a:gd name="T5" fmla="*/ 4 h 15"/>
                  <a:gd name="T6" fmla="*/ 2 w 12"/>
                  <a:gd name="T7" fmla="*/ 3 h 15"/>
                  <a:gd name="T8" fmla="*/ 1 w 12"/>
                  <a:gd name="T9" fmla="*/ 4 h 15"/>
                  <a:gd name="T10" fmla="*/ 1 w 12"/>
                  <a:gd name="T11" fmla="*/ 6 h 15"/>
                  <a:gd name="T12" fmla="*/ 2 w 12"/>
                  <a:gd name="T13" fmla="*/ 12 h 15"/>
                  <a:gd name="T14" fmla="*/ 3 w 12"/>
                  <a:gd name="T15" fmla="*/ 13 h 15"/>
                  <a:gd name="T16" fmla="*/ 11 w 12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5">
                    <a:moveTo>
                      <a:pt x="11" y="8"/>
                    </a:moveTo>
                    <a:cubicBezTo>
                      <a:pt x="11" y="8"/>
                      <a:pt x="11" y="8"/>
                      <a:pt x="11" y="7"/>
                    </a:cubicBezTo>
                    <a:cubicBezTo>
                      <a:pt x="11" y="6"/>
                      <a:pt x="10" y="4"/>
                      <a:pt x="9" y="4"/>
                    </a:cubicBezTo>
                    <a:cubicBezTo>
                      <a:pt x="7" y="1"/>
                      <a:pt x="4" y="0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0" y="6"/>
                      <a:pt x="1" y="5"/>
                      <a:pt x="1" y="6"/>
                    </a:cubicBezTo>
                    <a:cubicBezTo>
                      <a:pt x="0" y="8"/>
                      <a:pt x="0" y="11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6" y="15"/>
                      <a:pt x="12" y="13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1" name="Freeform 294"/>
              <p:cNvSpPr/>
              <p:nvPr/>
            </p:nvSpPr>
            <p:spPr bwMode="auto">
              <a:xfrm>
                <a:off x="4497" y="1969"/>
                <a:ext cx="52" cy="52"/>
              </a:xfrm>
              <a:custGeom>
                <a:avLst/>
                <a:gdLst>
                  <a:gd name="T0" fmla="*/ 20 w 22"/>
                  <a:gd name="T1" fmla="*/ 5 h 22"/>
                  <a:gd name="T2" fmla="*/ 8 w 22"/>
                  <a:gd name="T3" fmla="*/ 5 h 22"/>
                  <a:gd name="T4" fmla="*/ 0 w 22"/>
                  <a:gd name="T5" fmla="*/ 16 h 22"/>
                  <a:gd name="T6" fmla="*/ 5 w 22"/>
                  <a:gd name="T7" fmla="*/ 22 h 22"/>
                  <a:gd name="T8" fmla="*/ 18 w 22"/>
                  <a:gd name="T9" fmla="*/ 15 h 22"/>
                  <a:gd name="T10" fmla="*/ 20 w 22"/>
                  <a:gd name="T11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2">
                    <a:moveTo>
                      <a:pt x="20" y="5"/>
                    </a:moveTo>
                    <a:cubicBezTo>
                      <a:pt x="17" y="0"/>
                      <a:pt x="11" y="1"/>
                      <a:pt x="8" y="5"/>
                    </a:cubicBezTo>
                    <a:cubicBezTo>
                      <a:pt x="5" y="8"/>
                      <a:pt x="2" y="12"/>
                      <a:pt x="0" y="16"/>
                    </a:cubicBezTo>
                    <a:cubicBezTo>
                      <a:pt x="0" y="19"/>
                      <a:pt x="2" y="22"/>
                      <a:pt x="5" y="22"/>
                    </a:cubicBezTo>
                    <a:cubicBezTo>
                      <a:pt x="10" y="22"/>
                      <a:pt x="14" y="18"/>
                      <a:pt x="18" y="15"/>
                    </a:cubicBezTo>
                    <a:cubicBezTo>
                      <a:pt x="22" y="13"/>
                      <a:pt x="22" y="8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2" name="Freeform 295"/>
              <p:cNvSpPr/>
              <p:nvPr/>
            </p:nvSpPr>
            <p:spPr bwMode="auto">
              <a:xfrm>
                <a:off x="4426" y="2043"/>
                <a:ext cx="35" cy="33"/>
              </a:xfrm>
              <a:custGeom>
                <a:avLst/>
                <a:gdLst>
                  <a:gd name="T0" fmla="*/ 13 w 15"/>
                  <a:gd name="T1" fmla="*/ 1 h 14"/>
                  <a:gd name="T2" fmla="*/ 1 w 15"/>
                  <a:gd name="T3" fmla="*/ 7 h 14"/>
                  <a:gd name="T4" fmla="*/ 0 w 15"/>
                  <a:gd name="T5" fmla="*/ 11 h 14"/>
                  <a:gd name="T6" fmla="*/ 1 w 15"/>
                  <a:gd name="T7" fmla="*/ 13 h 14"/>
                  <a:gd name="T8" fmla="*/ 5 w 15"/>
                  <a:gd name="T9" fmla="*/ 13 h 14"/>
                  <a:gd name="T10" fmla="*/ 9 w 15"/>
                  <a:gd name="T11" fmla="*/ 8 h 14"/>
                  <a:gd name="T12" fmla="*/ 14 w 15"/>
                  <a:gd name="T13" fmla="*/ 2 h 14"/>
                  <a:gd name="T14" fmla="*/ 13 w 15"/>
                  <a:gd name="T15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4">
                    <a:moveTo>
                      <a:pt x="13" y="1"/>
                    </a:moveTo>
                    <a:cubicBezTo>
                      <a:pt x="9" y="3"/>
                      <a:pt x="5" y="5"/>
                      <a:pt x="1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0" y="12"/>
                      <a:pt x="1" y="12"/>
                      <a:pt x="1" y="13"/>
                    </a:cubicBezTo>
                    <a:cubicBezTo>
                      <a:pt x="2" y="14"/>
                      <a:pt x="4" y="14"/>
                      <a:pt x="5" y="13"/>
                    </a:cubicBezTo>
                    <a:cubicBezTo>
                      <a:pt x="7" y="11"/>
                      <a:pt x="8" y="10"/>
                      <a:pt x="9" y="8"/>
                    </a:cubicBezTo>
                    <a:cubicBezTo>
                      <a:pt x="11" y="6"/>
                      <a:pt x="12" y="4"/>
                      <a:pt x="14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3" name="Freeform 296"/>
              <p:cNvSpPr/>
              <p:nvPr/>
            </p:nvSpPr>
            <p:spPr bwMode="auto">
              <a:xfrm>
                <a:off x="4296" y="2048"/>
                <a:ext cx="115" cy="106"/>
              </a:xfrm>
              <a:custGeom>
                <a:avLst/>
                <a:gdLst>
                  <a:gd name="T0" fmla="*/ 45 w 49"/>
                  <a:gd name="T1" fmla="*/ 16 h 45"/>
                  <a:gd name="T2" fmla="*/ 39 w 49"/>
                  <a:gd name="T3" fmla="*/ 10 h 45"/>
                  <a:gd name="T4" fmla="*/ 32 w 49"/>
                  <a:gd name="T5" fmla="*/ 10 h 45"/>
                  <a:gd name="T6" fmla="*/ 34 w 49"/>
                  <a:gd name="T7" fmla="*/ 9 h 45"/>
                  <a:gd name="T8" fmla="*/ 47 w 49"/>
                  <a:gd name="T9" fmla="*/ 4 h 45"/>
                  <a:gd name="T10" fmla="*/ 46 w 49"/>
                  <a:gd name="T11" fmla="*/ 0 h 45"/>
                  <a:gd name="T12" fmla="*/ 33 w 49"/>
                  <a:gd name="T13" fmla="*/ 4 h 45"/>
                  <a:gd name="T14" fmla="*/ 23 w 49"/>
                  <a:gd name="T15" fmla="*/ 10 h 45"/>
                  <a:gd name="T16" fmla="*/ 24 w 49"/>
                  <a:gd name="T17" fmla="*/ 12 h 45"/>
                  <a:gd name="T18" fmla="*/ 26 w 49"/>
                  <a:gd name="T19" fmla="*/ 12 h 45"/>
                  <a:gd name="T20" fmla="*/ 18 w 49"/>
                  <a:gd name="T21" fmla="*/ 18 h 45"/>
                  <a:gd name="T22" fmla="*/ 15 w 49"/>
                  <a:gd name="T23" fmla="*/ 25 h 45"/>
                  <a:gd name="T24" fmla="*/ 9 w 49"/>
                  <a:gd name="T25" fmla="*/ 26 h 45"/>
                  <a:gd name="T26" fmla="*/ 5 w 49"/>
                  <a:gd name="T27" fmla="*/ 29 h 45"/>
                  <a:gd name="T28" fmla="*/ 1 w 49"/>
                  <a:gd name="T29" fmla="*/ 39 h 45"/>
                  <a:gd name="T30" fmla="*/ 14 w 49"/>
                  <a:gd name="T31" fmla="*/ 42 h 45"/>
                  <a:gd name="T32" fmla="*/ 20 w 49"/>
                  <a:gd name="T33" fmla="*/ 37 h 45"/>
                  <a:gd name="T34" fmla="*/ 21 w 49"/>
                  <a:gd name="T35" fmla="*/ 35 h 45"/>
                  <a:gd name="T36" fmla="*/ 29 w 49"/>
                  <a:gd name="T37" fmla="*/ 37 h 45"/>
                  <a:gd name="T38" fmla="*/ 35 w 49"/>
                  <a:gd name="T39" fmla="*/ 34 h 45"/>
                  <a:gd name="T40" fmla="*/ 37 w 49"/>
                  <a:gd name="T41" fmla="*/ 32 h 45"/>
                  <a:gd name="T42" fmla="*/ 42 w 49"/>
                  <a:gd name="T43" fmla="*/ 29 h 45"/>
                  <a:gd name="T44" fmla="*/ 45 w 49"/>
                  <a:gd name="T45" fmla="*/ 1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45">
                    <a:moveTo>
                      <a:pt x="45" y="16"/>
                    </a:moveTo>
                    <a:cubicBezTo>
                      <a:pt x="44" y="13"/>
                      <a:pt x="42" y="11"/>
                      <a:pt x="39" y="10"/>
                    </a:cubicBezTo>
                    <a:cubicBezTo>
                      <a:pt x="37" y="9"/>
                      <a:pt x="34" y="9"/>
                      <a:pt x="32" y="10"/>
                    </a:cubicBezTo>
                    <a:cubicBezTo>
                      <a:pt x="33" y="10"/>
                      <a:pt x="34" y="9"/>
                      <a:pt x="34" y="9"/>
                    </a:cubicBezTo>
                    <a:cubicBezTo>
                      <a:pt x="38" y="7"/>
                      <a:pt x="43" y="5"/>
                      <a:pt x="47" y="4"/>
                    </a:cubicBezTo>
                    <a:cubicBezTo>
                      <a:pt x="49" y="3"/>
                      <a:pt x="48" y="0"/>
                      <a:pt x="46" y="0"/>
                    </a:cubicBezTo>
                    <a:cubicBezTo>
                      <a:pt x="42" y="1"/>
                      <a:pt x="38" y="2"/>
                      <a:pt x="33" y="4"/>
                    </a:cubicBezTo>
                    <a:cubicBezTo>
                      <a:pt x="30" y="5"/>
                      <a:pt x="25" y="6"/>
                      <a:pt x="23" y="10"/>
                    </a:cubicBezTo>
                    <a:cubicBezTo>
                      <a:pt x="22" y="11"/>
                      <a:pt x="23" y="12"/>
                      <a:pt x="24" y="12"/>
                    </a:cubicBezTo>
                    <a:cubicBezTo>
                      <a:pt x="24" y="12"/>
                      <a:pt x="25" y="12"/>
                      <a:pt x="26" y="12"/>
                    </a:cubicBezTo>
                    <a:cubicBezTo>
                      <a:pt x="23" y="13"/>
                      <a:pt x="20" y="15"/>
                      <a:pt x="18" y="18"/>
                    </a:cubicBezTo>
                    <a:cubicBezTo>
                      <a:pt x="16" y="20"/>
                      <a:pt x="15" y="22"/>
                      <a:pt x="15" y="25"/>
                    </a:cubicBezTo>
                    <a:cubicBezTo>
                      <a:pt x="13" y="25"/>
                      <a:pt x="11" y="25"/>
                      <a:pt x="9" y="26"/>
                    </a:cubicBezTo>
                    <a:cubicBezTo>
                      <a:pt x="8" y="27"/>
                      <a:pt x="6" y="28"/>
                      <a:pt x="5" y="29"/>
                    </a:cubicBezTo>
                    <a:cubicBezTo>
                      <a:pt x="2" y="31"/>
                      <a:pt x="0" y="35"/>
                      <a:pt x="1" y="39"/>
                    </a:cubicBezTo>
                    <a:cubicBezTo>
                      <a:pt x="3" y="44"/>
                      <a:pt x="10" y="45"/>
                      <a:pt x="14" y="42"/>
                    </a:cubicBezTo>
                    <a:cubicBezTo>
                      <a:pt x="16" y="41"/>
                      <a:pt x="18" y="39"/>
                      <a:pt x="20" y="37"/>
                    </a:cubicBezTo>
                    <a:cubicBezTo>
                      <a:pt x="20" y="37"/>
                      <a:pt x="21" y="36"/>
                      <a:pt x="21" y="35"/>
                    </a:cubicBezTo>
                    <a:cubicBezTo>
                      <a:pt x="23" y="37"/>
                      <a:pt x="26" y="37"/>
                      <a:pt x="29" y="37"/>
                    </a:cubicBezTo>
                    <a:cubicBezTo>
                      <a:pt x="31" y="36"/>
                      <a:pt x="33" y="36"/>
                      <a:pt x="35" y="34"/>
                    </a:cubicBezTo>
                    <a:cubicBezTo>
                      <a:pt x="36" y="33"/>
                      <a:pt x="37" y="33"/>
                      <a:pt x="37" y="32"/>
                    </a:cubicBezTo>
                    <a:cubicBezTo>
                      <a:pt x="39" y="31"/>
                      <a:pt x="40" y="30"/>
                      <a:pt x="42" y="29"/>
                    </a:cubicBezTo>
                    <a:cubicBezTo>
                      <a:pt x="46" y="26"/>
                      <a:pt x="47" y="20"/>
                      <a:pt x="4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4" name="Freeform 297"/>
              <p:cNvSpPr/>
              <p:nvPr/>
            </p:nvSpPr>
            <p:spPr bwMode="auto">
              <a:xfrm>
                <a:off x="4291" y="2152"/>
                <a:ext cx="45" cy="31"/>
              </a:xfrm>
              <a:custGeom>
                <a:avLst/>
                <a:gdLst>
                  <a:gd name="T0" fmla="*/ 14 w 19"/>
                  <a:gd name="T1" fmla="*/ 2 h 13"/>
                  <a:gd name="T2" fmla="*/ 7 w 19"/>
                  <a:gd name="T3" fmla="*/ 1 h 13"/>
                  <a:gd name="T4" fmla="*/ 0 w 19"/>
                  <a:gd name="T5" fmla="*/ 6 h 13"/>
                  <a:gd name="T6" fmla="*/ 6 w 19"/>
                  <a:gd name="T7" fmla="*/ 13 h 13"/>
                  <a:gd name="T8" fmla="*/ 15 w 19"/>
                  <a:gd name="T9" fmla="*/ 11 h 13"/>
                  <a:gd name="T10" fmla="*/ 14 w 19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2" y="2"/>
                      <a:pt x="10" y="1"/>
                      <a:pt x="7" y="1"/>
                    </a:cubicBezTo>
                    <a:cubicBezTo>
                      <a:pt x="4" y="0"/>
                      <a:pt x="1" y="3"/>
                      <a:pt x="0" y="6"/>
                    </a:cubicBezTo>
                    <a:cubicBezTo>
                      <a:pt x="0" y="9"/>
                      <a:pt x="2" y="12"/>
                      <a:pt x="6" y="13"/>
                    </a:cubicBezTo>
                    <a:cubicBezTo>
                      <a:pt x="9" y="13"/>
                      <a:pt x="12" y="13"/>
                      <a:pt x="15" y="11"/>
                    </a:cubicBezTo>
                    <a:cubicBezTo>
                      <a:pt x="19" y="10"/>
                      <a:pt x="19" y="3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5" name="Freeform 298"/>
              <p:cNvSpPr/>
              <p:nvPr/>
            </p:nvSpPr>
            <p:spPr bwMode="auto">
              <a:xfrm>
                <a:off x="4362" y="2161"/>
                <a:ext cx="40" cy="22"/>
              </a:xfrm>
              <a:custGeom>
                <a:avLst/>
                <a:gdLst>
                  <a:gd name="T0" fmla="*/ 16 w 17"/>
                  <a:gd name="T1" fmla="*/ 3 h 9"/>
                  <a:gd name="T2" fmla="*/ 11 w 17"/>
                  <a:gd name="T3" fmla="*/ 0 h 9"/>
                  <a:gd name="T4" fmla="*/ 3 w 17"/>
                  <a:gd name="T5" fmla="*/ 1 h 9"/>
                  <a:gd name="T6" fmla="*/ 3 w 17"/>
                  <a:gd name="T7" fmla="*/ 6 h 9"/>
                  <a:gd name="T8" fmla="*/ 16 w 17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6" y="3"/>
                    </a:moveTo>
                    <a:cubicBezTo>
                      <a:pt x="17" y="1"/>
                      <a:pt x="13" y="0"/>
                      <a:pt x="11" y="0"/>
                    </a:cubicBezTo>
                    <a:cubicBezTo>
                      <a:pt x="9" y="0"/>
                      <a:pt x="6" y="0"/>
                      <a:pt x="3" y="1"/>
                    </a:cubicBezTo>
                    <a:cubicBezTo>
                      <a:pt x="1" y="1"/>
                      <a:pt x="0" y="5"/>
                      <a:pt x="3" y="6"/>
                    </a:cubicBezTo>
                    <a:cubicBezTo>
                      <a:pt x="7" y="6"/>
                      <a:pt x="15" y="9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6" name="Freeform 299"/>
              <p:cNvSpPr/>
              <p:nvPr/>
            </p:nvSpPr>
            <p:spPr bwMode="auto">
              <a:xfrm>
                <a:off x="4561" y="2142"/>
                <a:ext cx="42" cy="24"/>
              </a:xfrm>
              <a:custGeom>
                <a:avLst/>
                <a:gdLst>
                  <a:gd name="T0" fmla="*/ 18 w 18"/>
                  <a:gd name="T1" fmla="*/ 5 h 10"/>
                  <a:gd name="T2" fmla="*/ 18 w 18"/>
                  <a:gd name="T3" fmla="*/ 2 h 10"/>
                  <a:gd name="T4" fmla="*/ 10 w 18"/>
                  <a:gd name="T5" fmla="*/ 2 h 10"/>
                  <a:gd name="T6" fmla="*/ 5 w 18"/>
                  <a:gd name="T7" fmla="*/ 1 h 10"/>
                  <a:gd name="T8" fmla="*/ 4 w 18"/>
                  <a:gd name="T9" fmla="*/ 8 h 10"/>
                  <a:gd name="T10" fmla="*/ 18 w 18"/>
                  <a:gd name="T1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0">
                    <a:moveTo>
                      <a:pt x="18" y="5"/>
                    </a:moveTo>
                    <a:cubicBezTo>
                      <a:pt x="18" y="4"/>
                      <a:pt x="18" y="3"/>
                      <a:pt x="18" y="2"/>
                    </a:cubicBezTo>
                    <a:cubicBezTo>
                      <a:pt x="15" y="0"/>
                      <a:pt x="13" y="2"/>
                      <a:pt x="10" y="2"/>
                    </a:cubicBezTo>
                    <a:cubicBezTo>
                      <a:pt x="8" y="2"/>
                      <a:pt x="7" y="2"/>
                      <a:pt x="5" y="1"/>
                    </a:cubicBezTo>
                    <a:cubicBezTo>
                      <a:pt x="1" y="1"/>
                      <a:pt x="0" y="7"/>
                      <a:pt x="4" y="8"/>
                    </a:cubicBezTo>
                    <a:cubicBezTo>
                      <a:pt x="7" y="8"/>
                      <a:pt x="18" y="10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7" name="Freeform 300"/>
              <p:cNvSpPr/>
              <p:nvPr/>
            </p:nvSpPr>
            <p:spPr bwMode="auto">
              <a:xfrm>
                <a:off x="4613" y="2138"/>
                <a:ext cx="47" cy="26"/>
              </a:xfrm>
              <a:custGeom>
                <a:avLst/>
                <a:gdLst>
                  <a:gd name="T0" fmla="*/ 18 w 20"/>
                  <a:gd name="T1" fmla="*/ 4 h 11"/>
                  <a:gd name="T2" fmla="*/ 6 w 20"/>
                  <a:gd name="T3" fmla="*/ 1 h 11"/>
                  <a:gd name="T4" fmla="*/ 1 w 20"/>
                  <a:gd name="T5" fmla="*/ 3 h 11"/>
                  <a:gd name="T6" fmla="*/ 3 w 20"/>
                  <a:gd name="T7" fmla="*/ 8 h 11"/>
                  <a:gd name="T8" fmla="*/ 19 w 20"/>
                  <a:gd name="T9" fmla="*/ 7 h 11"/>
                  <a:gd name="T10" fmla="*/ 18 w 20"/>
                  <a:gd name="T11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1">
                    <a:moveTo>
                      <a:pt x="18" y="4"/>
                    </a:moveTo>
                    <a:cubicBezTo>
                      <a:pt x="15" y="1"/>
                      <a:pt x="10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0" y="5"/>
                      <a:pt x="1" y="7"/>
                      <a:pt x="3" y="8"/>
                    </a:cubicBezTo>
                    <a:cubicBezTo>
                      <a:pt x="8" y="9"/>
                      <a:pt x="15" y="11"/>
                      <a:pt x="19" y="7"/>
                    </a:cubicBezTo>
                    <a:cubicBezTo>
                      <a:pt x="20" y="6"/>
                      <a:pt x="19" y="4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8" name="Freeform 301"/>
              <p:cNvSpPr/>
              <p:nvPr/>
            </p:nvSpPr>
            <p:spPr bwMode="auto">
              <a:xfrm>
                <a:off x="4811" y="2066"/>
                <a:ext cx="81" cy="62"/>
              </a:xfrm>
              <a:custGeom>
                <a:avLst/>
                <a:gdLst>
                  <a:gd name="T0" fmla="*/ 30 w 34"/>
                  <a:gd name="T1" fmla="*/ 9 h 26"/>
                  <a:gd name="T2" fmla="*/ 28 w 34"/>
                  <a:gd name="T3" fmla="*/ 7 h 26"/>
                  <a:gd name="T4" fmla="*/ 28 w 34"/>
                  <a:gd name="T5" fmla="*/ 7 h 26"/>
                  <a:gd name="T6" fmla="*/ 25 w 34"/>
                  <a:gd name="T7" fmla="*/ 6 h 26"/>
                  <a:gd name="T8" fmla="*/ 17 w 34"/>
                  <a:gd name="T9" fmla="*/ 3 h 26"/>
                  <a:gd name="T10" fmla="*/ 1 w 34"/>
                  <a:gd name="T11" fmla="*/ 12 h 26"/>
                  <a:gd name="T12" fmla="*/ 15 w 34"/>
                  <a:gd name="T13" fmla="*/ 25 h 26"/>
                  <a:gd name="T14" fmla="*/ 23 w 34"/>
                  <a:gd name="T15" fmla="*/ 23 h 26"/>
                  <a:gd name="T16" fmla="*/ 27 w 34"/>
                  <a:gd name="T17" fmla="*/ 20 h 26"/>
                  <a:gd name="T18" fmla="*/ 27 w 34"/>
                  <a:gd name="T19" fmla="*/ 20 h 26"/>
                  <a:gd name="T20" fmla="*/ 30 w 34"/>
                  <a:gd name="T21" fmla="*/ 19 h 26"/>
                  <a:gd name="T22" fmla="*/ 30 w 34"/>
                  <a:gd name="T23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6">
                    <a:moveTo>
                      <a:pt x="30" y="9"/>
                    </a:moveTo>
                    <a:cubicBezTo>
                      <a:pt x="30" y="8"/>
                      <a:pt x="29" y="8"/>
                      <a:pt x="28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7" y="7"/>
                      <a:pt x="26" y="6"/>
                      <a:pt x="25" y="6"/>
                    </a:cubicBezTo>
                    <a:cubicBezTo>
                      <a:pt x="23" y="4"/>
                      <a:pt x="20" y="4"/>
                      <a:pt x="17" y="3"/>
                    </a:cubicBezTo>
                    <a:cubicBezTo>
                      <a:pt x="10" y="0"/>
                      <a:pt x="2" y="4"/>
                      <a:pt x="1" y="12"/>
                    </a:cubicBezTo>
                    <a:cubicBezTo>
                      <a:pt x="0" y="19"/>
                      <a:pt x="7" y="26"/>
                      <a:pt x="15" y="25"/>
                    </a:cubicBezTo>
                    <a:cubicBezTo>
                      <a:pt x="17" y="24"/>
                      <a:pt x="20" y="24"/>
                      <a:pt x="23" y="23"/>
                    </a:cubicBezTo>
                    <a:cubicBezTo>
                      <a:pt x="24" y="22"/>
                      <a:pt x="26" y="21"/>
                      <a:pt x="27" y="20"/>
                    </a:cubicBezTo>
                    <a:cubicBezTo>
                      <a:pt x="28" y="20"/>
                      <a:pt x="28" y="20"/>
                      <a:pt x="27" y="20"/>
                    </a:cubicBezTo>
                    <a:cubicBezTo>
                      <a:pt x="28" y="20"/>
                      <a:pt x="29" y="19"/>
                      <a:pt x="30" y="19"/>
                    </a:cubicBezTo>
                    <a:cubicBezTo>
                      <a:pt x="34" y="16"/>
                      <a:pt x="34" y="11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09" name="Freeform 302"/>
              <p:cNvSpPr/>
              <p:nvPr/>
            </p:nvSpPr>
            <p:spPr bwMode="auto">
              <a:xfrm>
                <a:off x="4998" y="2138"/>
                <a:ext cx="26" cy="28"/>
              </a:xfrm>
              <a:custGeom>
                <a:avLst/>
                <a:gdLst>
                  <a:gd name="T0" fmla="*/ 7 w 11"/>
                  <a:gd name="T1" fmla="*/ 3 h 12"/>
                  <a:gd name="T2" fmla="*/ 4 w 11"/>
                  <a:gd name="T3" fmla="*/ 10 h 12"/>
                  <a:gd name="T4" fmla="*/ 7 w 11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3" y="0"/>
                      <a:pt x="0" y="7"/>
                      <a:pt x="4" y="10"/>
                    </a:cubicBezTo>
                    <a:cubicBezTo>
                      <a:pt x="8" y="12"/>
                      <a:pt x="11" y="5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0" name="Freeform 303"/>
              <p:cNvSpPr/>
              <p:nvPr/>
            </p:nvSpPr>
            <p:spPr bwMode="auto">
              <a:xfrm>
                <a:off x="4982" y="2036"/>
                <a:ext cx="28" cy="28"/>
              </a:xfrm>
              <a:custGeom>
                <a:avLst/>
                <a:gdLst>
                  <a:gd name="T0" fmla="*/ 8 w 12"/>
                  <a:gd name="T1" fmla="*/ 2 h 12"/>
                  <a:gd name="T2" fmla="*/ 4 w 12"/>
                  <a:gd name="T3" fmla="*/ 9 h 12"/>
                  <a:gd name="T4" fmla="*/ 8 w 12"/>
                  <a:gd name="T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8" y="2"/>
                    </a:moveTo>
                    <a:cubicBezTo>
                      <a:pt x="3" y="0"/>
                      <a:pt x="0" y="7"/>
                      <a:pt x="4" y="9"/>
                    </a:cubicBezTo>
                    <a:cubicBezTo>
                      <a:pt x="9" y="12"/>
                      <a:pt x="12" y="5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1" name="Freeform 304"/>
              <p:cNvSpPr/>
              <p:nvPr/>
            </p:nvSpPr>
            <p:spPr bwMode="auto">
              <a:xfrm>
                <a:off x="4944" y="2012"/>
                <a:ext cx="31" cy="24"/>
              </a:xfrm>
              <a:custGeom>
                <a:avLst/>
                <a:gdLst>
                  <a:gd name="T0" fmla="*/ 9 w 13"/>
                  <a:gd name="T1" fmla="*/ 5 h 10"/>
                  <a:gd name="T2" fmla="*/ 9 w 13"/>
                  <a:gd name="T3" fmla="*/ 5 h 10"/>
                  <a:gd name="T4" fmla="*/ 8 w 13"/>
                  <a:gd name="T5" fmla="*/ 5 h 10"/>
                  <a:gd name="T6" fmla="*/ 6 w 13"/>
                  <a:gd name="T7" fmla="*/ 2 h 10"/>
                  <a:gd name="T8" fmla="*/ 4 w 13"/>
                  <a:gd name="T9" fmla="*/ 8 h 10"/>
                  <a:gd name="T10" fmla="*/ 8 w 13"/>
                  <a:gd name="T11" fmla="*/ 6 h 10"/>
                  <a:gd name="T12" fmla="*/ 8 w 13"/>
                  <a:gd name="T13" fmla="*/ 7 h 10"/>
                  <a:gd name="T14" fmla="*/ 10 w 13"/>
                  <a:gd name="T15" fmla="*/ 7 h 10"/>
                  <a:gd name="T16" fmla="*/ 9 w 13"/>
                  <a:gd name="T1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3"/>
                      <a:pt x="6" y="2"/>
                    </a:cubicBezTo>
                    <a:cubicBezTo>
                      <a:pt x="2" y="0"/>
                      <a:pt x="0" y="6"/>
                      <a:pt x="4" y="8"/>
                    </a:cubicBezTo>
                    <a:cubicBezTo>
                      <a:pt x="6" y="10"/>
                      <a:pt x="7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3" y="7"/>
                      <a:pt x="12" y="3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2" name="Freeform 305"/>
              <p:cNvSpPr/>
              <p:nvPr/>
            </p:nvSpPr>
            <p:spPr bwMode="auto">
              <a:xfrm>
                <a:off x="4752" y="2870"/>
                <a:ext cx="55" cy="45"/>
              </a:xfrm>
              <a:custGeom>
                <a:avLst/>
                <a:gdLst>
                  <a:gd name="T0" fmla="*/ 23 w 23"/>
                  <a:gd name="T1" fmla="*/ 18 h 19"/>
                  <a:gd name="T2" fmla="*/ 0 w 23"/>
                  <a:gd name="T3" fmla="*/ 0 h 19"/>
                  <a:gd name="T4" fmla="*/ 0 w 23"/>
                  <a:gd name="T5" fmla="*/ 1 h 19"/>
                  <a:gd name="T6" fmla="*/ 10 w 23"/>
                  <a:gd name="T7" fmla="*/ 10 h 19"/>
                  <a:gd name="T8" fmla="*/ 22 w 23"/>
                  <a:gd name="T9" fmla="*/ 19 h 19"/>
                  <a:gd name="T10" fmla="*/ 23 w 23"/>
                  <a:gd name="T11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9">
                    <a:moveTo>
                      <a:pt x="23" y="18"/>
                    </a:moveTo>
                    <a:cubicBezTo>
                      <a:pt x="17" y="11"/>
                      <a:pt x="9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" y="4"/>
                      <a:pt x="7" y="7"/>
                      <a:pt x="10" y="10"/>
                    </a:cubicBezTo>
                    <a:cubicBezTo>
                      <a:pt x="14" y="14"/>
                      <a:pt x="17" y="17"/>
                      <a:pt x="22" y="19"/>
                    </a:cubicBezTo>
                    <a:cubicBezTo>
                      <a:pt x="22" y="19"/>
                      <a:pt x="23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3" name="Freeform 306"/>
              <p:cNvSpPr/>
              <p:nvPr/>
            </p:nvSpPr>
            <p:spPr bwMode="auto">
              <a:xfrm>
                <a:off x="4823" y="2926"/>
                <a:ext cx="123" cy="98"/>
              </a:xfrm>
              <a:custGeom>
                <a:avLst/>
                <a:gdLst>
                  <a:gd name="T0" fmla="*/ 51 w 52"/>
                  <a:gd name="T1" fmla="*/ 40 h 41"/>
                  <a:gd name="T2" fmla="*/ 3 w 52"/>
                  <a:gd name="T3" fmla="*/ 1 h 41"/>
                  <a:gd name="T4" fmla="*/ 1 w 52"/>
                  <a:gd name="T5" fmla="*/ 2 h 41"/>
                  <a:gd name="T6" fmla="*/ 27 w 52"/>
                  <a:gd name="T7" fmla="*/ 25 h 41"/>
                  <a:gd name="T8" fmla="*/ 50 w 52"/>
                  <a:gd name="T9" fmla="*/ 41 h 41"/>
                  <a:gd name="T10" fmla="*/ 51 w 52"/>
                  <a:gd name="T11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1">
                    <a:moveTo>
                      <a:pt x="51" y="40"/>
                    </a:moveTo>
                    <a:cubicBezTo>
                      <a:pt x="37" y="25"/>
                      <a:pt x="18" y="14"/>
                      <a:pt x="3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8" y="12"/>
                      <a:pt x="18" y="17"/>
                      <a:pt x="27" y="25"/>
                    </a:cubicBezTo>
                    <a:cubicBezTo>
                      <a:pt x="34" y="31"/>
                      <a:pt x="40" y="40"/>
                      <a:pt x="50" y="41"/>
                    </a:cubicBezTo>
                    <a:cubicBezTo>
                      <a:pt x="51" y="41"/>
                      <a:pt x="52" y="40"/>
                      <a:pt x="5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4" name="Freeform 307"/>
              <p:cNvSpPr/>
              <p:nvPr/>
            </p:nvSpPr>
            <p:spPr bwMode="auto">
              <a:xfrm>
                <a:off x="4882" y="2936"/>
                <a:ext cx="365" cy="310"/>
              </a:xfrm>
              <a:custGeom>
                <a:avLst/>
                <a:gdLst>
                  <a:gd name="T0" fmla="*/ 153 w 154"/>
                  <a:gd name="T1" fmla="*/ 129 h 131"/>
                  <a:gd name="T2" fmla="*/ 140 w 154"/>
                  <a:gd name="T3" fmla="*/ 117 h 131"/>
                  <a:gd name="T4" fmla="*/ 120 w 154"/>
                  <a:gd name="T5" fmla="*/ 100 h 131"/>
                  <a:gd name="T6" fmla="*/ 84 w 154"/>
                  <a:gd name="T7" fmla="*/ 67 h 131"/>
                  <a:gd name="T8" fmla="*/ 43 w 154"/>
                  <a:gd name="T9" fmla="*/ 35 h 131"/>
                  <a:gd name="T10" fmla="*/ 24 w 154"/>
                  <a:gd name="T11" fmla="*/ 20 h 131"/>
                  <a:gd name="T12" fmla="*/ 3 w 154"/>
                  <a:gd name="T13" fmla="*/ 2 h 131"/>
                  <a:gd name="T14" fmla="*/ 1 w 154"/>
                  <a:gd name="T15" fmla="*/ 4 h 131"/>
                  <a:gd name="T16" fmla="*/ 78 w 154"/>
                  <a:gd name="T17" fmla="*/ 68 h 131"/>
                  <a:gd name="T18" fmla="*/ 113 w 154"/>
                  <a:gd name="T19" fmla="*/ 100 h 131"/>
                  <a:gd name="T20" fmla="*/ 81 w 154"/>
                  <a:gd name="T21" fmla="*/ 75 h 131"/>
                  <a:gd name="T22" fmla="*/ 59 w 154"/>
                  <a:gd name="T23" fmla="*/ 58 h 131"/>
                  <a:gd name="T24" fmla="*/ 35 w 154"/>
                  <a:gd name="T25" fmla="*/ 40 h 131"/>
                  <a:gd name="T26" fmla="*/ 32 w 154"/>
                  <a:gd name="T27" fmla="*/ 42 h 131"/>
                  <a:gd name="T28" fmla="*/ 53 w 154"/>
                  <a:gd name="T29" fmla="*/ 60 h 131"/>
                  <a:gd name="T30" fmla="*/ 77 w 154"/>
                  <a:gd name="T31" fmla="*/ 79 h 131"/>
                  <a:gd name="T32" fmla="*/ 101 w 154"/>
                  <a:gd name="T33" fmla="*/ 97 h 131"/>
                  <a:gd name="T34" fmla="*/ 118 w 154"/>
                  <a:gd name="T35" fmla="*/ 107 h 131"/>
                  <a:gd name="T36" fmla="*/ 119 w 154"/>
                  <a:gd name="T37" fmla="*/ 106 h 131"/>
                  <a:gd name="T38" fmla="*/ 132 w 154"/>
                  <a:gd name="T39" fmla="*/ 114 h 131"/>
                  <a:gd name="T40" fmla="*/ 151 w 154"/>
                  <a:gd name="T41" fmla="*/ 131 h 131"/>
                  <a:gd name="T42" fmla="*/ 153 w 154"/>
                  <a:gd name="T43" fmla="*/ 12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131">
                    <a:moveTo>
                      <a:pt x="153" y="129"/>
                    </a:moveTo>
                    <a:cubicBezTo>
                      <a:pt x="149" y="124"/>
                      <a:pt x="145" y="121"/>
                      <a:pt x="140" y="117"/>
                    </a:cubicBezTo>
                    <a:cubicBezTo>
                      <a:pt x="132" y="112"/>
                      <a:pt x="126" y="107"/>
                      <a:pt x="120" y="100"/>
                    </a:cubicBezTo>
                    <a:cubicBezTo>
                      <a:pt x="108" y="88"/>
                      <a:pt x="97" y="77"/>
                      <a:pt x="84" y="67"/>
                    </a:cubicBezTo>
                    <a:cubicBezTo>
                      <a:pt x="71" y="56"/>
                      <a:pt x="56" y="46"/>
                      <a:pt x="43" y="35"/>
                    </a:cubicBezTo>
                    <a:cubicBezTo>
                      <a:pt x="37" y="29"/>
                      <a:pt x="30" y="26"/>
                      <a:pt x="24" y="20"/>
                    </a:cubicBezTo>
                    <a:cubicBezTo>
                      <a:pt x="17" y="14"/>
                      <a:pt x="11" y="8"/>
                      <a:pt x="3" y="2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27" y="26"/>
                      <a:pt x="52" y="48"/>
                      <a:pt x="78" y="68"/>
                    </a:cubicBezTo>
                    <a:cubicBezTo>
                      <a:pt x="91" y="78"/>
                      <a:pt x="102" y="89"/>
                      <a:pt x="113" y="100"/>
                    </a:cubicBezTo>
                    <a:cubicBezTo>
                      <a:pt x="102" y="92"/>
                      <a:pt x="92" y="83"/>
                      <a:pt x="81" y="75"/>
                    </a:cubicBezTo>
                    <a:cubicBezTo>
                      <a:pt x="74" y="69"/>
                      <a:pt x="67" y="63"/>
                      <a:pt x="59" y="58"/>
                    </a:cubicBezTo>
                    <a:cubicBezTo>
                      <a:pt x="51" y="52"/>
                      <a:pt x="42" y="47"/>
                      <a:pt x="35" y="40"/>
                    </a:cubicBezTo>
                    <a:cubicBezTo>
                      <a:pt x="33" y="38"/>
                      <a:pt x="30" y="41"/>
                      <a:pt x="32" y="42"/>
                    </a:cubicBezTo>
                    <a:cubicBezTo>
                      <a:pt x="38" y="50"/>
                      <a:pt x="45" y="55"/>
                      <a:pt x="53" y="60"/>
                    </a:cubicBezTo>
                    <a:cubicBezTo>
                      <a:pt x="62" y="66"/>
                      <a:pt x="69" y="73"/>
                      <a:pt x="77" y="79"/>
                    </a:cubicBezTo>
                    <a:cubicBezTo>
                      <a:pt x="85" y="85"/>
                      <a:pt x="93" y="91"/>
                      <a:pt x="101" y="97"/>
                    </a:cubicBezTo>
                    <a:cubicBezTo>
                      <a:pt x="106" y="102"/>
                      <a:pt x="111" y="106"/>
                      <a:pt x="118" y="107"/>
                    </a:cubicBezTo>
                    <a:cubicBezTo>
                      <a:pt x="119" y="107"/>
                      <a:pt x="119" y="106"/>
                      <a:pt x="119" y="106"/>
                    </a:cubicBezTo>
                    <a:cubicBezTo>
                      <a:pt x="124" y="109"/>
                      <a:pt x="128" y="111"/>
                      <a:pt x="132" y="114"/>
                    </a:cubicBezTo>
                    <a:cubicBezTo>
                      <a:pt x="139" y="119"/>
                      <a:pt x="144" y="126"/>
                      <a:pt x="151" y="131"/>
                    </a:cubicBezTo>
                    <a:cubicBezTo>
                      <a:pt x="152" y="131"/>
                      <a:pt x="154" y="130"/>
                      <a:pt x="153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5" name="Freeform 308"/>
              <p:cNvSpPr/>
              <p:nvPr/>
            </p:nvSpPr>
            <p:spPr bwMode="auto">
              <a:xfrm>
                <a:off x="4800" y="2877"/>
                <a:ext cx="56" cy="45"/>
              </a:xfrm>
              <a:custGeom>
                <a:avLst/>
                <a:gdLst>
                  <a:gd name="T0" fmla="*/ 23 w 24"/>
                  <a:gd name="T1" fmla="*/ 17 h 19"/>
                  <a:gd name="T2" fmla="*/ 1 w 24"/>
                  <a:gd name="T3" fmla="*/ 0 h 19"/>
                  <a:gd name="T4" fmla="*/ 1 w 24"/>
                  <a:gd name="T5" fmla="*/ 2 h 19"/>
                  <a:gd name="T6" fmla="*/ 11 w 24"/>
                  <a:gd name="T7" fmla="*/ 10 h 19"/>
                  <a:gd name="T8" fmla="*/ 22 w 24"/>
                  <a:gd name="T9" fmla="*/ 19 h 19"/>
                  <a:gd name="T10" fmla="*/ 23 w 24"/>
                  <a:gd name="T11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9">
                    <a:moveTo>
                      <a:pt x="23" y="17"/>
                    </a:moveTo>
                    <a:cubicBezTo>
                      <a:pt x="18" y="10"/>
                      <a:pt x="10" y="2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4" y="5"/>
                      <a:pt x="8" y="7"/>
                      <a:pt x="11" y="10"/>
                    </a:cubicBezTo>
                    <a:cubicBezTo>
                      <a:pt x="15" y="13"/>
                      <a:pt x="18" y="16"/>
                      <a:pt x="22" y="19"/>
                    </a:cubicBezTo>
                    <a:cubicBezTo>
                      <a:pt x="23" y="19"/>
                      <a:pt x="24" y="18"/>
                      <a:pt x="2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6" name="Freeform 309"/>
              <p:cNvSpPr/>
              <p:nvPr/>
            </p:nvSpPr>
            <p:spPr bwMode="auto">
              <a:xfrm>
                <a:off x="4135" y="2270"/>
                <a:ext cx="35" cy="48"/>
              </a:xfrm>
              <a:custGeom>
                <a:avLst/>
                <a:gdLst>
                  <a:gd name="T0" fmla="*/ 15 w 15"/>
                  <a:gd name="T1" fmla="*/ 18 h 20"/>
                  <a:gd name="T2" fmla="*/ 10 w 15"/>
                  <a:gd name="T3" fmla="*/ 9 h 20"/>
                  <a:gd name="T4" fmla="*/ 1 w 15"/>
                  <a:gd name="T5" fmla="*/ 0 h 20"/>
                  <a:gd name="T6" fmla="*/ 0 w 15"/>
                  <a:gd name="T7" fmla="*/ 1 h 20"/>
                  <a:gd name="T8" fmla="*/ 6 w 15"/>
                  <a:gd name="T9" fmla="*/ 12 h 20"/>
                  <a:gd name="T10" fmla="*/ 13 w 15"/>
                  <a:gd name="T11" fmla="*/ 19 h 20"/>
                  <a:gd name="T12" fmla="*/ 15 w 1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0">
                    <a:moveTo>
                      <a:pt x="15" y="18"/>
                    </a:moveTo>
                    <a:cubicBezTo>
                      <a:pt x="14" y="15"/>
                      <a:pt x="12" y="12"/>
                      <a:pt x="10" y="9"/>
                    </a:cubicBezTo>
                    <a:cubicBezTo>
                      <a:pt x="7" y="5"/>
                      <a:pt x="4" y="3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2" y="5"/>
                      <a:pt x="3" y="8"/>
                      <a:pt x="6" y="12"/>
                    </a:cubicBezTo>
                    <a:cubicBezTo>
                      <a:pt x="8" y="15"/>
                      <a:pt x="10" y="17"/>
                      <a:pt x="13" y="19"/>
                    </a:cubicBezTo>
                    <a:cubicBezTo>
                      <a:pt x="14" y="20"/>
                      <a:pt x="15" y="19"/>
                      <a:pt x="1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7" name="Freeform 310"/>
              <p:cNvSpPr/>
              <p:nvPr/>
            </p:nvSpPr>
            <p:spPr bwMode="auto">
              <a:xfrm>
                <a:off x="4172" y="2341"/>
                <a:ext cx="38" cy="50"/>
              </a:xfrm>
              <a:custGeom>
                <a:avLst/>
                <a:gdLst>
                  <a:gd name="T0" fmla="*/ 12 w 16"/>
                  <a:gd name="T1" fmla="*/ 11 h 21"/>
                  <a:gd name="T2" fmla="*/ 4 w 16"/>
                  <a:gd name="T3" fmla="*/ 1 h 21"/>
                  <a:gd name="T4" fmla="*/ 2 w 16"/>
                  <a:gd name="T5" fmla="*/ 3 h 21"/>
                  <a:gd name="T6" fmla="*/ 8 w 16"/>
                  <a:gd name="T7" fmla="*/ 14 h 21"/>
                  <a:gd name="T8" fmla="*/ 13 w 16"/>
                  <a:gd name="T9" fmla="*/ 20 h 21"/>
                  <a:gd name="T10" fmla="*/ 12 w 16"/>
                  <a:gd name="T11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1">
                    <a:moveTo>
                      <a:pt x="12" y="11"/>
                    </a:moveTo>
                    <a:cubicBezTo>
                      <a:pt x="10" y="7"/>
                      <a:pt x="7" y="5"/>
                      <a:pt x="4" y="1"/>
                    </a:cubicBezTo>
                    <a:cubicBezTo>
                      <a:pt x="3" y="0"/>
                      <a:pt x="0" y="2"/>
                      <a:pt x="2" y="3"/>
                    </a:cubicBezTo>
                    <a:cubicBezTo>
                      <a:pt x="4" y="6"/>
                      <a:pt x="6" y="11"/>
                      <a:pt x="8" y="14"/>
                    </a:cubicBezTo>
                    <a:cubicBezTo>
                      <a:pt x="9" y="15"/>
                      <a:pt x="11" y="21"/>
                      <a:pt x="13" y="20"/>
                    </a:cubicBezTo>
                    <a:cubicBezTo>
                      <a:pt x="16" y="17"/>
                      <a:pt x="13" y="13"/>
                      <a:pt x="1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8" name="Freeform 311"/>
              <p:cNvSpPr/>
              <p:nvPr/>
            </p:nvSpPr>
            <p:spPr bwMode="auto">
              <a:xfrm>
                <a:off x="4109" y="2265"/>
                <a:ext cx="35" cy="48"/>
              </a:xfrm>
              <a:custGeom>
                <a:avLst/>
                <a:gdLst>
                  <a:gd name="T0" fmla="*/ 15 w 15"/>
                  <a:gd name="T1" fmla="*/ 19 h 20"/>
                  <a:gd name="T2" fmla="*/ 1 w 15"/>
                  <a:gd name="T3" fmla="*/ 0 h 20"/>
                  <a:gd name="T4" fmla="*/ 0 w 15"/>
                  <a:gd name="T5" fmla="*/ 1 h 20"/>
                  <a:gd name="T6" fmla="*/ 7 w 15"/>
                  <a:gd name="T7" fmla="*/ 10 h 20"/>
                  <a:gd name="T8" fmla="*/ 14 w 15"/>
                  <a:gd name="T9" fmla="*/ 19 h 20"/>
                  <a:gd name="T10" fmla="*/ 15 w 15"/>
                  <a:gd name="T1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20">
                    <a:moveTo>
                      <a:pt x="15" y="19"/>
                    </a:moveTo>
                    <a:cubicBezTo>
                      <a:pt x="14" y="12"/>
                      <a:pt x="8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2" y="4"/>
                      <a:pt x="5" y="6"/>
                      <a:pt x="7" y="10"/>
                    </a:cubicBezTo>
                    <a:cubicBezTo>
                      <a:pt x="9" y="13"/>
                      <a:pt x="11" y="17"/>
                      <a:pt x="14" y="19"/>
                    </a:cubicBezTo>
                    <a:cubicBezTo>
                      <a:pt x="14" y="20"/>
                      <a:pt x="15" y="20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19" name="Freeform 312"/>
              <p:cNvSpPr/>
              <p:nvPr/>
            </p:nvSpPr>
            <p:spPr bwMode="auto">
              <a:xfrm>
                <a:off x="4149" y="2329"/>
                <a:ext cx="40" cy="112"/>
              </a:xfrm>
              <a:custGeom>
                <a:avLst/>
                <a:gdLst>
                  <a:gd name="T0" fmla="*/ 16 w 17"/>
                  <a:gd name="T1" fmla="*/ 45 h 47"/>
                  <a:gd name="T2" fmla="*/ 11 w 17"/>
                  <a:gd name="T3" fmla="*/ 26 h 47"/>
                  <a:gd name="T4" fmla="*/ 9 w 17"/>
                  <a:gd name="T5" fmla="*/ 14 h 47"/>
                  <a:gd name="T6" fmla="*/ 3 w 17"/>
                  <a:gd name="T7" fmla="*/ 1 h 47"/>
                  <a:gd name="T8" fmla="*/ 1 w 17"/>
                  <a:gd name="T9" fmla="*/ 2 h 47"/>
                  <a:gd name="T10" fmla="*/ 4 w 17"/>
                  <a:gd name="T11" fmla="*/ 14 h 47"/>
                  <a:gd name="T12" fmla="*/ 8 w 17"/>
                  <a:gd name="T13" fmla="*/ 27 h 47"/>
                  <a:gd name="T14" fmla="*/ 13 w 17"/>
                  <a:gd name="T15" fmla="*/ 46 h 47"/>
                  <a:gd name="T16" fmla="*/ 16 w 17"/>
                  <a:gd name="T17" fmla="*/ 4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47">
                    <a:moveTo>
                      <a:pt x="16" y="45"/>
                    </a:moveTo>
                    <a:cubicBezTo>
                      <a:pt x="17" y="38"/>
                      <a:pt x="13" y="32"/>
                      <a:pt x="11" y="26"/>
                    </a:cubicBezTo>
                    <a:cubicBezTo>
                      <a:pt x="10" y="22"/>
                      <a:pt x="10" y="18"/>
                      <a:pt x="9" y="14"/>
                    </a:cubicBezTo>
                    <a:cubicBezTo>
                      <a:pt x="7" y="10"/>
                      <a:pt x="5" y="6"/>
                      <a:pt x="3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2" y="6"/>
                      <a:pt x="3" y="10"/>
                      <a:pt x="4" y="14"/>
                    </a:cubicBezTo>
                    <a:cubicBezTo>
                      <a:pt x="5" y="18"/>
                      <a:pt x="7" y="22"/>
                      <a:pt x="8" y="27"/>
                    </a:cubicBezTo>
                    <a:cubicBezTo>
                      <a:pt x="10" y="33"/>
                      <a:pt x="9" y="40"/>
                      <a:pt x="13" y="46"/>
                    </a:cubicBezTo>
                    <a:cubicBezTo>
                      <a:pt x="14" y="47"/>
                      <a:pt x="16" y="46"/>
                      <a:pt x="16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0" name="Freeform 313"/>
              <p:cNvSpPr/>
              <p:nvPr/>
            </p:nvSpPr>
            <p:spPr bwMode="auto">
              <a:xfrm>
                <a:off x="4182" y="2377"/>
                <a:ext cx="21" cy="42"/>
              </a:xfrm>
              <a:custGeom>
                <a:avLst/>
                <a:gdLst>
                  <a:gd name="T0" fmla="*/ 6 w 9"/>
                  <a:gd name="T1" fmla="*/ 8 h 18"/>
                  <a:gd name="T2" fmla="*/ 4 w 9"/>
                  <a:gd name="T3" fmla="*/ 3 h 18"/>
                  <a:gd name="T4" fmla="*/ 1 w 9"/>
                  <a:gd name="T5" fmla="*/ 0 h 18"/>
                  <a:gd name="T6" fmla="*/ 0 w 9"/>
                  <a:gd name="T7" fmla="*/ 1 h 18"/>
                  <a:gd name="T8" fmla="*/ 1 w 9"/>
                  <a:gd name="T9" fmla="*/ 4 h 18"/>
                  <a:gd name="T10" fmla="*/ 2 w 9"/>
                  <a:gd name="T11" fmla="*/ 9 h 18"/>
                  <a:gd name="T12" fmla="*/ 7 w 9"/>
                  <a:gd name="T13" fmla="*/ 18 h 18"/>
                  <a:gd name="T14" fmla="*/ 8 w 9"/>
                  <a:gd name="T15" fmla="*/ 17 h 18"/>
                  <a:gd name="T16" fmla="*/ 6 w 9"/>
                  <a:gd name="T17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8">
                    <a:moveTo>
                      <a:pt x="6" y="8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6"/>
                      <a:pt x="2" y="8"/>
                      <a:pt x="2" y="9"/>
                    </a:cubicBezTo>
                    <a:cubicBezTo>
                      <a:pt x="3" y="12"/>
                      <a:pt x="3" y="17"/>
                      <a:pt x="7" y="18"/>
                    </a:cubicBezTo>
                    <a:cubicBezTo>
                      <a:pt x="7" y="18"/>
                      <a:pt x="7" y="18"/>
                      <a:pt x="8" y="17"/>
                    </a:cubicBezTo>
                    <a:cubicBezTo>
                      <a:pt x="9" y="14"/>
                      <a:pt x="7" y="10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1" name="Freeform 314"/>
              <p:cNvSpPr/>
              <p:nvPr/>
            </p:nvSpPr>
            <p:spPr bwMode="auto">
              <a:xfrm>
                <a:off x="4196" y="2424"/>
                <a:ext cx="14" cy="36"/>
              </a:xfrm>
              <a:custGeom>
                <a:avLst/>
                <a:gdLst>
                  <a:gd name="T0" fmla="*/ 6 w 6"/>
                  <a:gd name="T1" fmla="*/ 9 h 15"/>
                  <a:gd name="T2" fmla="*/ 3 w 6"/>
                  <a:gd name="T3" fmla="*/ 2 h 15"/>
                  <a:gd name="T4" fmla="*/ 0 w 6"/>
                  <a:gd name="T5" fmla="*/ 3 h 15"/>
                  <a:gd name="T6" fmla="*/ 2 w 6"/>
                  <a:gd name="T7" fmla="*/ 9 h 15"/>
                  <a:gd name="T8" fmla="*/ 2 w 6"/>
                  <a:gd name="T9" fmla="*/ 12 h 15"/>
                  <a:gd name="T10" fmla="*/ 2 w 6"/>
                  <a:gd name="T11" fmla="*/ 14 h 15"/>
                  <a:gd name="T12" fmla="*/ 5 w 6"/>
                  <a:gd name="T13" fmla="*/ 14 h 15"/>
                  <a:gd name="T14" fmla="*/ 6 w 6"/>
                  <a:gd name="T15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5">
                    <a:moveTo>
                      <a:pt x="6" y="9"/>
                    </a:moveTo>
                    <a:cubicBezTo>
                      <a:pt x="5" y="7"/>
                      <a:pt x="4" y="5"/>
                      <a:pt x="3" y="2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1" y="5"/>
                      <a:pt x="1" y="7"/>
                      <a:pt x="2" y="9"/>
                    </a:cubicBezTo>
                    <a:cubicBezTo>
                      <a:pt x="2" y="10"/>
                      <a:pt x="2" y="11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3" y="14"/>
                      <a:pt x="4" y="15"/>
                      <a:pt x="5" y="14"/>
                    </a:cubicBezTo>
                    <a:cubicBezTo>
                      <a:pt x="6" y="13"/>
                      <a:pt x="6" y="11"/>
                      <a:pt x="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2" name="Freeform 315"/>
              <p:cNvSpPr/>
              <p:nvPr/>
            </p:nvSpPr>
            <p:spPr bwMode="auto">
              <a:xfrm>
                <a:off x="4161" y="2446"/>
                <a:ext cx="19" cy="49"/>
              </a:xfrm>
              <a:custGeom>
                <a:avLst/>
                <a:gdLst>
                  <a:gd name="T0" fmla="*/ 8 w 8"/>
                  <a:gd name="T1" fmla="*/ 17 h 21"/>
                  <a:gd name="T2" fmla="*/ 4 w 8"/>
                  <a:gd name="T3" fmla="*/ 2 h 21"/>
                  <a:gd name="T4" fmla="*/ 1 w 8"/>
                  <a:gd name="T5" fmla="*/ 3 h 21"/>
                  <a:gd name="T6" fmla="*/ 2 w 8"/>
                  <a:gd name="T7" fmla="*/ 17 h 21"/>
                  <a:gd name="T8" fmla="*/ 8 w 8"/>
                  <a:gd name="T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1">
                    <a:moveTo>
                      <a:pt x="8" y="17"/>
                    </a:moveTo>
                    <a:cubicBezTo>
                      <a:pt x="8" y="12"/>
                      <a:pt x="7" y="7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3" y="7"/>
                      <a:pt x="2" y="12"/>
                      <a:pt x="2" y="17"/>
                    </a:cubicBezTo>
                    <a:cubicBezTo>
                      <a:pt x="2" y="20"/>
                      <a:pt x="8" y="21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3" name="Freeform 316"/>
              <p:cNvSpPr/>
              <p:nvPr/>
            </p:nvSpPr>
            <p:spPr bwMode="auto">
              <a:xfrm>
                <a:off x="4187" y="2448"/>
                <a:ext cx="16" cy="33"/>
              </a:xfrm>
              <a:custGeom>
                <a:avLst/>
                <a:gdLst>
                  <a:gd name="T0" fmla="*/ 6 w 7"/>
                  <a:gd name="T1" fmla="*/ 6 h 14"/>
                  <a:gd name="T2" fmla="*/ 3 w 7"/>
                  <a:gd name="T3" fmla="*/ 1 h 14"/>
                  <a:gd name="T4" fmla="*/ 1 w 7"/>
                  <a:gd name="T5" fmla="*/ 1 h 14"/>
                  <a:gd name="T6" fmla="*/ 1 w 7"/>
                  <a:gd name="T7" fmla="*/ 7 h 14"/>
                  <a:gd name="T8" fmla="*/ 2 w 7"/>
                  <a:gd name="T9" fmla="*/ 13 h 14"/>
                  <a:gd name="T10" fmla="*/ 6 w 7"/>
                  <a:gd name="T11" fmla="*/ 13 h 14"/>
                  <a:gd name="T12" fmla="*/ 6 w 7"/>
                  <a:gd name="T1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6" y="6"/>
                    </a:moveTo>
                    <a:cubicBezTo>
                      <a:pt x="6" y="4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1" y="9"/>
                      <a:pt x="1" y="11"/>
                      <a:pt x="2" y="13"/>
                    </a:cubicBezTo>
                    <a:cubicBezTo>
                      <a:pt x="3" y="14"/>
                      <a:pt x="5" y="14"/>
                      <a:pt x="6" y="13"/>
                    </a:cubicBezTo>
                    <a:cubicBezTo>
                      <a:pt x="7" y="11"/>
                      <a:pt x="6" y="8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4" name="Freeform 317"/>
              <p:cNvSpPr/>
              <p:nvPr/>
            </p:nvSpPr>
            <p:spPr bwMode="auto">
              <a:xfrm>
                <a:off x="2390" y="1785"/>
                <a:ext cx="88" cy="28"/>
              </a:xfrm>
              <a:custGeom>
                <a:avLst/>
                <a:gdLst>
                  <a:gd name="T0" fmla="*/ 36 w 37"/>
                  <a:gd name="T1" fmla="*/ 10 h 12"/>
                  <a:gd name="T2" fmla="*/ 1 w 37"/>
                  <a:gd name="T3" fmla="*/ 0 h 12"/>
                  <a:gd name="T4" fmla="*/ 1 w 37"/>
                  <a:gd name="T5" fmla="*/ 1 h 12"/>
                  <a:gd name="T6" fmla="*/ 35 w 37"/>
                  <a:gd name="T7" fmla="*/ 12 h 12"/>
                  <a:gd name="T8" fmla="*/ 36 w 37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36" y="10"/>
                    </a:moveTo>
                    <a:cubicBezTo>
                      <a:pt x="25" y="4"/>
                      <a:pt x="13" y="1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2" y="5"/>
                      <a:pt x="23" y="11"/>
                      <a:pt x="35" y="12"/>
                    </a:cubicBezTo>
                    <a:cubicBezTo>
                      <a:pt x="37" y="12"/>
                      <a:pt x="37" y="11"/>
                      <a:pt x="3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5" name="Freeform 318"/>
              <p:cNvSpPr/>
              <p:nvPr/>
            </p:nvSpPr>
            <p:spPr bwMode="auto">
              <a:xfrm>
                <a:off x="2497" y="1818"/>
                <a:ext cx="326" cy="116"/>
              </a:xfrm>
              <a:custGeom>
                <a:avLst/>
                <a:gdLst>
                  <a:gd name="T0" fmla="*/ 137 w 138"/>
                  <a:gd name="T1" fmla="*/ 47 h 49"/>
                  <a:gd name="T2" fmla="*/ 116 w 138"/>
                  <a:gd name="T3" fmla="*/ 38 h 49"/>
                  <a:gd name="T4" fmla="*/ 87 w 138"/>
                  <a:gd name="T5" fmla="*/ 27 h 49"/>
                  <a:gd name="T6" fmla="*/ 67 w 138"/>
                  <a:gd name="T7" fmla="*/ 22 h 49"/>
                  <a:gd name="T8" fmla="*/ 61 w 138"/>
                  <a:gd name="T9" fmla="*/ 20 h 49"/>
                  <a:gd name="T10" fmla="*/ 60 w 138"/>
                  <a:gd name="T11" fmla="*/ 20 h 49"/>
                  <a:gd name="T12" fmla="*/ 59 w 138"/>
                  <a:gd name="T13" fmla="*/ 20 h 49"/>
                  <a:gd name="T14" fmla="*/ 59 w 138"/>
                  <a:gd name="T15" fmla="*/ 19 h 49"/>
                  <a:gd name="T16" fmla="*/ 32 w 138"/>
                  <a:gd name="T17" fmla="*/ 7 h 49"/>
                  <a:gd name="T18" fmla="*/ 2 w 138"/>
                  <a:gd name="T19" fmla="*/ 0 h 49"/>
                  <a:gd name="T20" fmla="*/ 1 w 138"/>
                  <a:gd name="T21" fmla="*/ 2 h 49"/>
                  <a:gd name="T22" fmla="*/ 30 w 138"/>
                  <a:gd name="T23" fmla="*/ 12 h 49"/>
                  <a:gd name="T24" fmla="*/ 58 w 138"/>
                  <a:gd name="T25" fmla="*/ 21 h 49"/>
                  <a:gd name="T26" fmla="*/ 58 w 138"/>
                  <a:gd name="T27" fmla="*/ 21 h 49"/>
                  <a:gd name="T28" fmla="*/ 59 w 138"/>
                  <a:gd name="T29" fmla="*/ 23 h 49"/>
                  <a:gd name="T30" fmla="*/ 89 w 138"/>
                  <a:gd name="T31" fmla="*/ 34 h 49"/>
                  <a:gd name="T32" fmla="*/ 137 w 138"/>
                  <a:gd name="T33" fmla="*/ 49 h 49"/>
                  <a:gd name="T34" fmla="*/ 137 w 138"/>
                  <a:gd name="T35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49">
                    <a:moveTo>
                      <a:pt x="137" y="47"/>
                    </a:moveTo>
                    <a:cubicBezTo>
                      <a:pt x="131" y="42"/>
                      <a:pt x="123" y="41"/>
                      <a:pt x="116" y="38"/>
                    </a:cubicBezTo>
                    <a:cubicBezTo>
                      <a:pt x="106" y="36"/>
                      <a:pt x="97" y="30"/>
                      <a:pt x="87" y="27"/>
                    </a:cubicBezTo>
                    <a:cubicBezTo>
                      <a:pt x="81" y="25"/>
                      <a:pt x="74" y="24"/>
                      <a:pt x="67" y="22"/>
                    </a:cubicBezTo>
                    <a:cubicBezTo>
                      <a:pt x="65" y="21"/>
                      <a:pt x="63" y="20"/>
                      <a:pt x="61" y="20"/>
                    </a:cubicBezTo>
                    <a:cubicBezTo>
                      <a:pt x="60" y="19"/>
                      <a:pt x="60" y="20"/>
                      <a:pt x="60" y="20"/>
                    </a:cubicBezTo>
                    <a:cubicBezTo>
                      <a:pt x="60" y="20"/>
                      <a:pt x="59" y="20"/>
                      <a:pt x="59" y="20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0" y="15"/>
                      <a:pt x="41" y="11"/>
                      <a:pt x="32" y="7"/>
                    </a:cubicBezTo>
                    <a:cubicBezTo>
                      <a:pt x="22" y="3"/>
                      <a:pt x="12" y="5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1" y="8"/>
                      <a:pt x="20" y="8"/>
                      <a:pt x="30" y="12"/>
                    </a:cubicBezTo>
                    <a:cubicBezTo>
                      <a:pt x="39" y="16"/>
                      <a:pt x="48" y="23"/>
                      <a:pt x="58" y="21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2"/>
                      <a:pt x="58" y="23"/>
                      <a:pt x="59" y="23"/>
                    </a:cubicBezTo>
                    <a:cubicBezTo>
                      <a:pt x="67" y="29"/>
                      <a:pt x="79" y="31"/>
                      <a:pt x="89" y="34"/>
                    </a:cubicBezTo>
                    <a:cubicBezTo>
                      <a:pt x="105" y="38"/>
                      <a:pt x="120" y="47"/>
                      <a:pt x="137" y="49"/>
                    </a:cubicBezTo>
                    <a:cubicBezTo>
                      <a:pt x="138" y="49"/>
                      <a:pt x="138" y="48"/>
                      <a:pt x="137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6" name="Freeform 319"/>
              <p:cNvSpPr/>
              <p:nvPr/>
            </p:nvSpPr>
            <p:spPr bwMode="auto">
              <a:xfrm>
                <a:off x="2542" y="1806"/>
                <a:ext cx="196" cy="73"/>
              </a:xfrm>
              <a:custGeom>
                <a:avLst/>
                <a:gdLst>
                  <a:gd name="T0" fmla="*/ 82 w 83"/>
                  <a:gd name="T1" fmla="*/ 28 h 31"/>
                  <a:gd name="T2" fmla="*/ 48 w 83"/>
                  <a:gd name="T3" fmla="*/ 15 h 31"/>
                  <a:gd name="T4" fmla="*/ 1 w 83"/>
                  <a:gd name="T5" fmla="*/ 0 h 31"/>
                  <a:gd name="T6" fmla="*/ 0 w 83"/>
                  <a:gd name="T7" fmla="*/ 1 h 31"/>
                  <a:gd name="T8" fmla="*/ 10 w 83"/>
                  <a:gd name="T9" fmla="*/ 6 h 31"/>
                  <a:gd name="T10" fmla="*/ 39 w 83"/>
                  <a:gd name="T11" fmla="*/ 16 h 31"/>
                  <a:gd name="T12" fmla="*/ 80 w 83"/>
                  <a:gd name="T13" fmla="*/ 30 h 31"/>
                  <a:gd name="T14" fmla="*/ 82 w 83"/>
                  <a:gd name="T1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31">
                    <a:moveTo>
                      <a:pt x="82" y="28"/>
                    </a:moveTo>
                    <a:cubicBezTo>
                      <a:pt x="75" y="17"/>
                      <a:pt x="59" y="19"/>
                      <a:pt x="48" y="15"/>
                    </a:cubicBezTo>
                    <a:cubicBezTo>
                      <a:pt x="33" y="8"/>
                      <a:pt x="18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3" y="4"/>
                      <a:pt x="6" y="5"/>
                      <a:pt x="10" y="6"/>
                    </a:cubicBezTo>
                    <a:cubicBezTo>
                      <a:pt x="20" y="8"/>
                      <a:pt x="30" y="12"/>
                      <a:pt x="39" y="16"/>
                    </a:cubicBezTo>
                    <a:cubicBezTo>
                      <a:pt x="53" y="20"/>
                      <a:pt x="67" y="25"/>
                      <a:pt x="80" y="30"/>
                    </a:cubicBezTo>
                    <a:cubicBezTo>
                      <a:pt x="82" y="31"/>
                      <a:pt x="83" y="29"/>
                      <a:pt x="8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7" name="Freeform 320"/>
              <p:cNvSpPr/>
              <p:nvPr/>
            </p:nvSpPr>
            <p:spPr bwMode="auto">
              <a:xfrm>
                <a:off x="2823" y="1931"/>
                <a:ext cx="29" cy="10"/>
              </a:xfrm>
              <a:custGeom>
                <a:avLst/>
                <a:gdLst>
                  <a:gd name="T0" fmla="*/ 11 w 12"/>
                  <a:gd name="T1" fmla="*/ 2 h 4"/>
                  <a:gd name="T2" fmla="*/ 1 w 12"/>
                  <a:gd name="T3" fmla="*/ 0 h 4"/>
                  <a:gd name="T4" fmla="*/ 0 w 12"/>
                  <a:gd name="T5" fmla="*/ 2 h 4"/>
                  <a:gd name="T6" fmla="*/ 5 w 12"/>
                  <a:gd name="T7" fmla="*/ 3 h 4"/>
                  <a:gd name="T8" fmla="*/ 11 w 12"/>
                  <a:gd name="T9" fmla="*/ 3 h 4"/>
                  <a:gd name="T10" fmla="*/ 11 w 12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11" y="2"/>
                    </a:moveTo>
                    <a:cubicBezTo>
                      <a:pt x="8" y="0"/>
                      <a:pt x="4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3"/>
                      <a:pt x="3" y="3"/>
                      <a:pt x="5" y="3"/>
                    </a:cubicBezTo>
                    <a:cubicBezTo>
                      <a:pt x="7" y="4"/>
                      <a:pt x="9" y="4"/>
                      <a:pt x="11" y="3"/>
                    </a:cubicBezTo>
                    <a:cubicBezTo>
                      <a:pt x="11" y="3"/>
                      <a:pt x="12" y="2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8" name="Freeform 321"/>
              <p:cNvSpPr/>
              <p:nvPr/>
            </p:nvSpPr>
            <p:spPr bwMode="auto">
              <a:xfrm>
                <a:off x="2769" y="1886"/>
                <a:ext cx="116" cy="48"/>
              </a:xfrm>
              <a:custGeom>
                <a:avLst/>
                <a:gdLst>
                  <a:gd name="T0" fmla="*/ 48 w 49"/>
                  <a:gd name="T1" fmla="*/ 15 h 20"/>
                  <a:gd name="T2" fmla="*/ 6 w 49"/>
                  <a:gd name="T3" fmla="*/ 1 h 20"/>
                  <a:gd name="T4" fmla="*/ 4 w 49"/>
                  <a:gd name="T5" fmla="*/ 6 h 20"/>
                  <a:gd name="T6" fmla="*/ 48 w 49"/>
                  <a:gd name="T7" fmla="*/ 18 h 20"/>
                  <a:gd name="T8" fmla="*/ 48 w 49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0">
                    <a:moveTo>
                      <a:pt x="48" y="15"/>
                    </a:moveTo>
                    <a:cubicBezTo>
                      <a:pt x="35" y="9"/>
                      <a:pt x="19" y="7"/>
                      <a:pt x="6" y="1"/>
                    </a:cubicBezTo>
                    <a:cubicBezTo>
                      <a:pt x="2" y="0"/>
                      <a:pt x="0" y="5"/>
                      <a:pt x="4" y="6"/>
                    </a:cubicBezTo>
                    <a:cubicBezTo>
                      <a:pt x="16" y="12"/>
                      <a:pt x="33" y="20"/>
                      <a:pt x="48" y="18"/>
                    </a:cubicBezTo>
                    <a:cubicBezTo>
                      <a:pt x="49" y="17"/>
                      <a:pt x="49" y="16"/>
                      <a:pt x="4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29" name="Freeform 322"/>
              <p:cNvSpPr/>
              <p:nvPr/>
            </p:nvSpPr>
            <p:spPr bwMode="auto">
              <a:xfrm>
                <a:off x="2885" y="1924"/>
                <a:ext cx="156" cy="52"/>
              </a:xfrm>
              <a:custGeom>
                <a:avLst/>
                <a:gdLst>
                  <a:gd name="T0" fmla="*/ 65 w 66"/>
                  <a:gd name="T1" fmla="*/ 19 h 22"/>
                  <a:gd name="T2" fmla="*/ 32 w 66"/>
                  <a:gd name="T3" fmla="*/ 9 h 22"/>
                  <a:gd name="T4" fmla="*/ 35 w 66"/>
                  <a:gd name="T5" fmla="*/ 9 h 22"/>
                  <a:gd name="T6" fmla="*/ 36 w 66"/>
                  <a:gd name="T7" fmla="*/ 7 h 22"/>
                  <a:gd name="T8" fmla="*/ 20 w 66"/>
                  <a:gd name="T9" fmla="*/ 2 h 22"/>
                  <a:gd name="T10" fmla="*/ 2 w 66"/>
                  <a:gd name="T11" fmla="*/ 0 h 22"/>
                  <a:gd name="T12" fmla="*/ 1 w 66"/>
                  <a:gd name="T13" fmla="*/ 2 h 22"/>
                  <a:gd name="T14" fmla="*/ 17 w 66"/>
                  <a:gd name="T15" fmla="*/ 7 h 22"/>
                  <a:gd name="T16" fmla="*/ 21 w 66"/>
                  <a:gd name="T17" fmla="*/ 8 h 22"/>
                  <a:gd name="T18" fmla="*/ 15 w 66"/>
                  <a:gd name="T19" fmla="*/ 7 h 22"/>
                  <a:gd name="T20" fmla="*/ 14 w 66"/>
                  <a:gd name="T21" fmla="*/ 12 h 22"/>
                  <a:gd name="T22" fmla="*/ 64 w 66"/>
                  <a:gd name="T23" fmla="*/ 21 h 22"/>
                  <a:gd name="T24" fmla="*/ 65 w 66"/>
                  <a:gd name="T25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22">
                    <a:moveTo>
                      <a:pt x="65" y="19"/>
                    </a:moveTo>
                    <a:cubicBezTo>
                      <a:pt x="55" y="14"/>
                      <a:pt x="43" y="11"/>
                      <a:pt x="32" y="9"/>
                    </a:cubicBezTo>
                    <a:cubicBezTo>
                      <a:pt x="33" y="9"/>
                      <a:pt x="34" y="9"/>
                      <a:pt x="35" y="9"/>
                    </a:cubicBezTo>
                    <a:cubicBezTo>
                      <a:pt x="36" y="9"/>
                      <a:pt x="36" y="8"/>
                      <a:pt x="36" y="7"/>
                    </a:cubicBezTo>
                    <a:cubicBezTo>
                      <a:pt x="31" y="4"/>
                      <a:pt x="25" y="3"/>
                      <a:pt x="20" y="2"/>
                    </a:cubicBezTo>
                    <a:cubicBezTo>
                      <a:pt x="14" y="2"/>
                      <a:pt x="8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5" y="6"/>
                      <a:pt x="12" y="6"/>
                      <a:pt x="17" y="7"/>
                    </a:cubicBezTo>
                    <a:cubicBezTo>
                      <a:pt x="18" y="7"/>
                      <a:pt x="19" y="8"/>
                      <a:pt x="21" y="8"/>
                    </a:cubicBezTo>
                    <a:cubicBezTo>
                      <a:pt x="19" y="8"/>
                      <a:pt x="17" y="7"/>
                      <a:pt x="15" y="7"/>
                    </a:cubicBezTo>
                    <a:cubicBezTo>
                      <a:pt x="12" y="7"/>
                      <a:pt x="11" y="11"/>
                      <a:pt x="14" y="12"/>
                    </a:cubicBezTo>
                    <a:cubicBezTo>
                      <a:pt x="31" y="15"/>
                      <a:pt x="48" y="20"/>
                      <a:pt x="64" y="21"/>
                    </a:cubicBezTo>
                    <a:cubicBezTo>
                      <a:pt x="65" y="22"/>
                      <a:pt x="66" y="20"/>
                      <a:pt x="6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0" name="Freeform 323"/>
              <p:cNvSpPr/>
              <p:nvPr/>
            </p:nvSpPr>
            <p:spPr bwMode="auto">
              <a:xfrm>
                <a:off x="2918" y="1896"/>
                <a:ext cx="125" cy="50"/>
              </a:xfrm>
              <a:custGeom>
                <a:avLst/>
                <a:gdLst>
                  <a:gd name="T0" fmla="*/ 52 w 53"/>
                  <a:gd name="T1" fmla="*/ 19 h 21"/>
                  <a:gd name="T2" fmla="*/ 26 w 53"/>
                  <a:gd name="T3" fmla="*/ 6 h 21"/>
                  <a:gd name="T4" fmla="*/ 0 w 53"/>
                  <a:gd name="T5" fmla="*/ 4 h 21"/>
                  <a:gd name="T6" fmla="*/ 0 w 53"/>
                  <a:gd name="T7" fmla="*/ 5 h 21"/>
                  <a:gd name="T8" fmla="*/ 27 w 53"/>
                  <a:gd name="T9" fmla="*/ 12 h 21"/>
                  <a:gd name="T10" fmla="*/ 52 w 53"/>
                  <a:gd name="T11" fmla="*/ 21 h 21"/>
                  <a:gd name="T12" fmla="*/ 52 w 53"/>
                  <a:gd name="T1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1">
                    <a:moveTo>
                      <a:pt x="52" y="19"/>
                    </a:moveTo>
                    <a:cubicBezTo>
                      <a:pt x="45" y="13"/>
                      <a:pt x="35" y="10"/>
                      <a:pt x="26" y="6"/>
                    </a:cubicBezTo>
                    <a:cubicBezTo>
                      <a:pt x="18" y="4"/>
                      <a:pt x="8" y="0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8" y="9"/>
                      <a:pt x="19" y="10"/>
                      <a:pt x="27" y="12"/>
                    </a:cubicBezTo>
                    <a:cubicBezTo>
                      <a:pt x="35" y="15"/>
                      <a:pt x="43" y="19"/>
                      <a:pt x="52" y="21"/>
                    </a:cubicBezTo>
                    <a:cubicBezTo>
                      <a:pt x="53" y="21"/>
                      <a:pt x="53" y="20"/>
                      <a:pt x="5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1" name="Freeform 324"/>
              <p:cNvSpPr/>
              <p:nvPr/>
            </p:nvSpPr>
            <p:spPr bwMode="auto">
              <a:xfrm>
                <a:off x="3027" y="1943"/>
                <a:ext cx="85" cy="36"/>
              </a:xfrm>
              <a:custGeom>
                <a:avLst/>
                <a:gdLst>
                  <a:gd name="T0" fmla="*/ 35 w 36"/>
                  <a:gd name="T1" fmla="*/ 13 h 15"/>
                  <a:gd name="T2" fmla="*/ 6 w 36"/>
                  <a:gd name="T3" fmla="*/ 1 h 15"/>
                  <a:gd name="T4" fmla="*/ 3 w 36"/>
                  <a:gd name="T5" fmla="*/ 5 h 15"/>
                  <a:gd name="T6" fmla="*/ 15 w 36"/>
                  <a:gd name="T7" fmla="*/ 11 h 15"/>
                  <a:gd name="T8" fmla="*/ 34 w 36"/>
                  <a:gd name="T9" fmla="*/ 15 h 15"/>
                  <a:gd name="T10" fmla="*/ 35 w 36"/>
                  <a:gd name="T1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5">
                    <a:moveTo>
                      <a:pt x="35" y="13"/>
                    </a:moveTo>
                    <a:cubicBezTo>
                      <a:pt x="28" y="5"/>
                      <a:pt x="15" y="7"/>
                      <a:pt x="6" y="1"/>
                    </a:cubicBezTo>
                    <a:cubicBezTo>
                      <a:pt x="3" y="0"/>
                      <a:pt x="0" y="4"/>
                      <a:pt x="3" y="5"/>
                    </a:cubicBezTo>
                    <a:cubicBezTo>
                      <a:pt x="7" y="8"/>
                      <a:pt x="11" y="10"/>
                      <a:pt x="15" y="11"/>
                    </a:cubicBezTo>
                    <a:cubicBezTo>
                      <a:pt x="21" y="12"/>
                      <a:pt x="28" y="14"/>
                      <a:pt x="34" y="15"/>
                    </a:cubicBezTo>
                    <a:cubicBezTo>
                      <a:pt x="35" y="15"/>
                      <a:pt x="36" y="14"/>
                      <a:pt x="3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2" name="Freeform 325"/>
              <p:cNvSpPr/>
              <p:nvPr/>
            </p:nvSpPr>
            <p:spPr bwMode="auto">
              <a:xfrm>
                <a:off x="3051" y="1969"/>
                <a:ext cx="182" cy="76"/>
              </a:xfrm>
              <a:custGeom>
                <a:avLst/>
                <a:gdLst>
                  <a:gd name="T0" fmla="*/ 76 w 77"/>
                  <a:gd name="T1" fmla="*/ 28 h 32"/>
                  <a:gd name="T2" fmla="*/ 47 w 77"/>
                  <a:gd name="T3" fmla="*/ 20 h 32"/>
                  <a:gd name="T4" fmla="*/ 26 w 77"/>
                  <a:gd name="T5" fmla="*/ 13 h 32"/>
                  <a:gd name="T6" fmla="*/ 25 w 77"/>
                  <a:gd name="T7" fmla="*/ 9 h 32"/>
                  <a:gd name="T8" fmla="*/ 2 w 77"/>
                  <a:gd name="T9" fmla="*/ 1 h 32"/>
                  <a:gd name="T10" fmla="*/ 1 w 77"/>
                  <a:gd name="T11" fmla="*/ 3 h 32"/>
                  <a:gd name="T12" fmla="*/ 17 w 77"/>
                  <a:gd name="T13" fmla="*/ 12 h 32"/>
                  <a:gd name="T14" fmla="*/ 18 w 77"/>
                  <a:gd name="T15" fmla="*/ 14 h 32"/>
                  <a:gd name="T16" fmla="*/ 45 w 77"/>
                  <a:gd name="T17" fmla="*/ 25 h 32"/>
                  <a:gd name="T18" fmla="*/ 75 w 77"/>
                  <a:gd name="T19" fmla="*/ 31 h 32"/>
                  <a:gd name="T20" fmla="*/ 76 w 77"/>
                  <a:gd name="T21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32">
                    <a:moveTo>
                      <a:pt x="76" y="28"/>
                    </a:moveTo>
                    <a:cubicBezTo>
                      <a:pt x="67" y="24"/>
                      <a:pt x="57" y="23"/>
                      <a:pt x="47" y="20"/>
                    </a:cubicBezTo>
                    <a:cubicBezTo>
                      <a:pt x="40" y="18"/>
                      <a:pt x="33" y="16"/>
                      <a:pt x="26" y="13"/>
                    </a:cubicBezTo>
                    <a:cubicBezTo>
                      <a:pt x="27" y="12"/>
                      <a:pt x="27" y="10"/>
                      <a:pt x="25" y="9"/>
                    </a:cubicBezTo>
                    <a:cubicBezTo>
                      <a:pt x="18" y="5"/>
                      <a:pt x="10" y="4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3" y="8"/>
                      <a:pt x="11" y="10"/>
                      <a:pt x="17" y="12"/>
                    </a:cubicBezTo>
                    <a:cubicBezTo>
                      <a:pt x="17" y="13"/>
                      <a:pt x="17" y="13"/>
                      <a:pt x="18" y="14"/>
                    </a:cubicBezTo>
                    <a:cubicBezTo>
                      <a:pt x="26" y="19"/>
                      <a:pt x="36" y="22"/>
                      <a:pt x="45" y="25"/>
                    </a:cubicBezTo>
                    <a:cubicBezTo>
                      <a:pt x="55" y="28"/>
                      <a:pt x="66" y="32"/>
                      <a:pt x="75" y="31"/>
                    </a:cubicBezTo>
                    <a:cubicBezTo>
                      <a:pt x="77" y="31"/>
                      <a:pt x="77" y="29"/>
                      <a:pt x="7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3" name="Freeform 326"/>
              <p:cNvSpPr/>
              <p:nvPr/>
            </p:nvSpPr>
            <p:spPr bwMode="auto">
              <a:xfrm>
                <a:off x="3176" y="2003"/>
                <a:ext cx="241" cy="90"/>
              </a:xfrm>
              <a:custGeom>
                <a:avLst/>
                <a:gdLst>
                  <a:gd name="T0" fmla="*/ 101 w 102"/>
                  <a:gd name="T1" fmla="*/ 36 h 38"/>
                  <a:gd name="T2" fmla="*/ 80 w 102"/>
                  <a:gd name="T3" fmla="*/ 26 h 38"/>
                  <a:gd name="T4" fmla="*/ 54 w 102"/>
                  <a:gd name="T5" fmla="*/ 15 h 38"/>
                  <a:gd name="T6" fmla="*/ 1 w 102"/>
                  <a:gd name="T7" fmla="*/ 2 h 38"/>
                  <a:gd name="T8" fmla="*/ 0 w 102"/>
                  <a:gd name="T9" fmla="*/ 3 h 38"/>
                  <a:gd name="T10" fmla="*/ 53 w 102"/>
                  <a:gd name="T11" fmla="*/ 19 h 38"/>
                  <a:gd name="T12" fmla="*/ 100 w 102"/>
                  <a:gd name="T13" fmla="*/ 38 h 38"/>
                  <a:gd name="T14" fmla="*/ 101 w 102"/>
                  <a:gd name="T1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38">
                    <a:moveTo>
                      <a:pt x="101" y="36"/>
                    </a:moveTo>
                    <a:cubicBezTo>
                      <a:pt x="94" y="32"/>
                      <a:pt x="87" y="29"/>
                      <a:pt x="80" y="26"/>
                    </a:cubicBezTo>
                    <a:cubicBezTo>
                      <a:pt x="71" y="22"/>
                      <a:pt x="63" y="17"/>
                      <a:pt x="54" y="15"/>
                    </a:cubicBezTo>
                    <a:cubicBezTo>
                      <a:pt x="37" y="11"/>
                      <a:pt x="18" y="0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7" y="11"/>
                      <a:pt x="36" y="13"/>
                      <a:pt x="53" y="19"/>
                    </a:cubicBezTo>
                    <a:cubicBezTo>
                      <a:pt x="68" y="25"/>
                      <a:pt x="84" y="36"/>
                      <a:pt x="100" y="38"/>
                    </a:cubicBezTo>
                    <a:cubicBezTo>
                      <a:pt x="102" y="38"/>
                      <a:pt x="102" y="36"/>
                      <a:pt x="10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4" name="Freeform 327"/>
              <p:cNvSpPr/>
              <p:nvPr/>
            </p:nvSpPr>
            <p:spPr bwMode="auto">
              <a:xfrm>
                <a:off x="3427" y="2093"/>
                <a:ext cx="90" cy="45"/>
              </a:xfrm>
              <a:custGeom>
                <a:avLst/>
                <a:gdLst>
                  <a:gd name="T0" fmla="*/ 36 w 38"/>
                  <a:gd name="T1" fmla="*/ 14 h 19"/>
                  <a:gd name="T2" fmla="*/ 16 w 38"/>
                  <a:gd name="T3" fmla="*/ 10 h 19"/>
                  <a:gd name="T4" fmla="*/ 16 w 38"/>
                  <a:gd name="T5" fmla="*/ 8 h 19"/>
                  <a:gd name="T6" fmla="*/ 10 w 38"/>
                  <a:gd name="T7" fmla="*/ 4 h 19"/>
                  <a:gd name="T8" fmla="*/ 1 w 38"/>
                  <a:gd name="T9" fmla="*/ 0 h 19"/>
                  <a:gd name="T10" fmla="*/ 0 w 38"/>
                  <a:gd name="T11" fmla="*/ 2 h 19"/>
                  <a:gd name="T12" fmla="*/ 4 w 38"/>
                  <a:gd name="T13" fmla="*/ 7 h 19"/>
                  <a:gd name="T14" fmla="*/ 5 w 38"/>
                  <a:gd name="T15" fmla="*/ 9 h 19"/>
                  <a:gd name="T16" fmla="*/ 19 w 38"/>
                  <a:gd name="T17" fmla="*/ 16 h 19"/>
                  <a:gd name="T18" fmla="*/ 37 w 38"/>
                  <a:gd name="T19" fmla="*/ 15 h 19"/>
                  <a:gd name="T20" fmla="*/ 36 w 38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9">
                    <a:moveTo>
                      <a:pt x="36" y="14"/>
                    </a:moveTo>
                    <a:cubicBezTo>
                      <a:pt x="30" y="12"/>
                      <a:pt x="22" y="12"/>
                      <a:pt x="16" y="10"/>
                    </a:cubicBezTo>
                    <a:cubicBezTo>
                      <a:pt x="16" y="10"/>
                      <a:pt x="16" y="9"/>
                      <a:pt x="16" y="8"/>
                    </a:cubicBezTo>
                    <a:cubicBezTo>
                      <a:pt x="15" y="6"/>
                      <a:pt x="12" y="5"/>
                      <a:pt x="10" y="4"/>
                    </a:cubicBezTo>
                    <a:cubicBezTo>
                      <a:pt x="7" y="3"/>
                      <a:pt x="4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2" y="6"/>
                      <a:pt x="4" y="7"/>
                    </a:cubicBezTo>
                    <a:cubicBezTo>
                      <a:pt x="4" y="7"/>
                      <a:pt x="4" y="8"/>
                      <a:pt x="5" y="9"/>
                    </a:cubicBezTo>
                    <a:cubicBezTo>
                      <a:pt x="8" y="13"/>
                      <a:pt x="14" y="15"/>
                      <a:pt x="19" y="16"/>
                    </a:cubicBezTo>
                    <a:cubicBezTo>
                      <a:pt x="24" y="17"/>
                      <a:pt x="32" y="19"/>
                      <a:pt x="37" y="15"/>
                    </a:cubicBezTo>
                    <a:cubicBezTo>
                      <a:pt x="38" y="15"/>
                      <a:pt x="37" y="14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5" name="Freeform 328"/>
              <p:cNvSpPr/>
              <p:nvPr/>
            </p:nvSpPr>
            <p:spPr bwMode="auto">
              <a:xfrm>
                <a:off x="3588" y="21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6" name="Freeform 329"/>
              <p:cNvSpPr/>
              <p:nvPr/>
            </p:nvSpPr>
            <p:spPr bwMode="auto">
              <a:xfrm>
                <a:off x="3505" y="2104"/>
                <a:ext cx="92" cy="50"/>
              </a:xfrm>
              <a:custGeom>
                <a:avLst/>
                <a:gdLst>
                  <a:gd name="T0" fmla="*/ 38 w 39"/>
                  <a:gd name="T1" fmla="*/ 15 h 21"/>
                  <a:gd name="T2" fmla="*/ 34 w 39"/>
                  <a:gd name="T3" fmla="*/ 14 h 21"/>
                  <a:gd name="T4" fmla="*/ 33 w 39"/>
                  <a:gd name="T5" fmla="*/ 12 h 21"/>
                  <a:gd name="T6" fmla="*/ 34 w 39"/>
                  <a:gd name="T7" fmla="*/ 12 h 21"/>
                  <a:gd name="T8" fmla="*/ 35 w 39"/>
                  <a:gd name="T9" fmla="*/ 10 h 21"/>
                  <a:gd name="T10" fmla="*/ 34 w 39"/>
                  <a:gd name="T11" fmla="*/ 9 h 21"/>
                  <a:gd name="T12" fmla="*/ 33 w 39"/>
                  <a:gd name="T13" fmla="*/ 8 h 21"/>
                  <a:gd name="T14" fmla="*/ 30 w 39"/>
                  <a:gd name="T15" fmla="*/ 7 h 21"/>
                  <a:gd name="T16" fmla="*/ 26 w 39"/>
                  <a:gd name="T17" fmla="*/ 6 h 21"/>
                  <a:gd name="T18" fmla="*/ 26 w 39"/>
                  <a:gd name="T19" fmla="*/ 6 h 21"/>
                  <a:gd name="T20" fmla="*/ 14 w 39"/>
                  <a:gd name="T21" fmla="*/ 3 h 21"/>
                  <a:gd name="T22" fmla="*/ 6 w 39"/>
                  <a:gd name="T23" fmla="*/ 1 h 21"/>
                  <a:gd name="T24" fmla="*/ 2 w 39"/>
                  <a:gd name="T25" fmla="*/ 1 h 21"/>
                  <a:gd name="T26" fmla="*/ 1 w 39"/>
                  <a:gd name="T27" fmla="*/ 3 h 21"/>
                  <a:gd name="T28" fmla="*/ 12 w 39"/>
                  <a:gd name="T29" fmla="*/ 8 h 21"/>
                  <a:gd name="T30" fmla="*/ 22 w 39"/>
                  <a:gd name="T31" fmla="*/ 9 h 21"/>
                  <a:gd name="T32" fmla="*/ 27 w 39"/>
                  <a:gd name="T33" fmla="*/ 11 h 21"/>
                  <a:gd name="T34" fmla="*/ 26 w 39"/>
                  <a:gd name="T35" fmla="*/ 12 h 21"/>
                  <a:gd name="T36" fmla="*/ 25 w 39"/>
                  <a:gd name="T37" fmla="*/ 14 h 21"/>
                  <a:gd name="T38" fmla="*/ 19 w 39"/>
                  <a:gd name="T39" fmla="*/ 12 h 21"/>
                  <a:gd name="T40" fmla="*/ 17 w 39"/>
                  <a:gd name="T41" fmla="*/ 14 h 21"/>
                  <a:gd name="T42" fmla="*/ 38 w 39"/>
                  <a:gd name="T43" fmla="*/ 17 h 21"/>
                  <a:gd name="T44" fmla="*/ 38 w 39"/>
                  <a:gd name="T45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21">
                    <a:moveTo>
                      <a:pt x="38" y="15"/>
                    </a:moveTo>
                    <a:cubicBezTo>
                      <a:pt x="37" y="15"/>
                      <a:pt x="36" y="15"/>
                      <a:pt x="34" y="14"/>
                    </a:cubicBezTo>
                    <a:cubicBezTo>
                      <a:pt x="34" y="14"/>
                      <a:pt x="34" y="13"/>
                      <a:pt x="33" y="12"/>
                    </a:cubicBezTo>
                    <a:cubicBezTo>
                      <a:pt x="33" y="12"/>
                      <a:pt x="33" y="12"/>
                      <a:pt x="34" y="12"/>
                    </a:cubicBezTo>
                    <a:cubicBezTo>
                      <a:pt x="34" y="12"/>
                      <a:pt x="35" y="11"/>
                      <a:pt x="35" y="10"/>
                    </a:cubicBezTo>
                    <a:cubicBezTo>
                      <a:pt x="35" y="10"/>
                      <a:pt x="35" y="9"/>
                      <a:pt x="34" y="9"/>
                    </a:cubicBezTo>
                    <a:cubicBezTo>
                      <a:pt x="34" y="9"/>
                      <a:pt x="34" y="8"/>
                      <a:pt x="33" y="8"/>
                    </a:cubicBezTo>
                    <a:cubicBezTo>
                      <a:pt x="32" y="7"/>
                      <a:pt x="31" y="7"/>
                      <a:pt x="30" y="7"/>
                    </a:cubicBezTo>
                    <a:cubicBezTo>
                      <a:pt x="29" y="6"/>
                      <a:pt x="27" y="6"/>
                      <a:pt x="26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18" y="3"/>
                      <a:pt x="14" y="3"/>
                    </a:cubicBezTo>
                    <a:cubicBezTo>
                      <a:pt x="12" y="2"/>
                      <a:pt x="9" y="2"/>
                      <a:pt x="6" y="1"/>
                    </a:cubicBezTo>
                    <a:cubicBezTo>
                      <a:pt x="5" y="1"/>
                      <a:pt x="3" y="0"/>
                      <a:pt x="2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7"/>
                      <a:pt x="9" y="8"/>
                      <a:pt x="12" y="8"/>
                    </a:cubicBezTo>
                    <a:cubicBezTo>
                      <a:pt x="15" y="9"/>
                      <a:pt x="19" y="10"/>
                      <a:pt x="22" y="9"/>
                    </a:cubicBezTo>
                    <a:cubicBezTo>
                      <a:pt x="24" y="10"/>
                      <a:pt x="25" y="10"/>
                      <a:pt x="27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5" y="12"/>
                      <a:pt x="25" y="13"/>
                      <a:pt x="25" y="14"/>
                    </a:cubicBezTo>
                    <a:cubicBezTo>
                      <a:pt x="23" y="13"/>
                      <a:pt x="21" y="13"/>
                      <a:pt x="19" y="12"/>
                    </a:cubicBezTo>
                    <a:cubicBezTo>
                      <a:pt x="18" y="11"/>
                      <a:pt x="16" y="12"/>
                      <a:pt x="17" y="14"/>
                    </a:cubicBezTo>
                    <a:cubicBezTo>
                      <a:pt x="18" y="21"/>
                      <a:pt x="34" y="20"/>
                      <a:pt x="38" y="17"/>
                    </a:cubicBezTo>
                    <a:cubicBezTo>
                      <a:pt x="39" y="17"/>
                      <a:pt x="39" y="16"/>
                      <a:pt x="3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7" name="Freeform 330"/>
              <p:cNvSpPr/>
              <p:nvPr/>
            </p:nvSpPr>
            <p:spPr bwMode="auto">
              <a:xfrm>
                <a:off x="3626" y="2130"/>
                <a:ext cx="97" cy="31"/>
              </a:xfrm>
              <a:custGeom>
                <a:avLst/>
                <a:gdLst>
                  <a:gd name="T0" fmla="*/ 40 w 41"/>
                  <a:gd name="T1" fmla="*/ 9 h 13"/>
                  <a:gd name="T2" fmla="*/ 25 w 41"/>
                  <a:gd name="T3" fmla="*/ 5 h 13"/>
                  <a:gd name="T4" fmla="*/ 2 w 41"/>
                  <a:gd name="T5" fmla="*/ 0 h 13"/>
                  <a:gd name="T6" fmla="*/ 1 w 41"/>
                  <a:gd name="T7" fmla="*/ 3 h 13"/>
                  <a:gd name="T8" fmla="*/ 20 w 41"/>
                  <a:gd name="T9" fmla="*/ 9 h 13"/>
                  <a:gd name="T10" fmla="*/ 40 w 41"/>
                  <a:gd name="T11" fmla="*/ 10 h 13"/>
                  <a:gd name="T12" fmla="*/ 40 w 41"/>
                  <a:gd name="T13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3">
                    <a:moveTo>
                      <a:pt x="40" y="9"/>
                    </a:moveTo>
                    <a:cubicBezTo>
                      <a:pt x="37" y="5"/>
                      <a:pt x="30" y="5"/>
                      <a:pt x="25" y="5"/>
                    </a:cubicBezTo>
                    <a:cubicBezTo>
                      <a:pt x="18" y="3"/>
                      <a:pt x="10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ubicBezTo>
                      <a:pt x="6" y="7"/>
                      <a:pt x="14" y="8"/>
                      <a:pt x="20" y="9"/>
                    </a:cubicBezTo>
                    <a:cubicBezTo>
                      <a:pt x="26" y="10"/>
                      <a:pt x="34" y="13"/>
                      <a:pt x="40" y="10"/>
                    </a:cubicBezTo>
                    <a:cubicBezTo>
                      <a:pt x="41" y="10"/>
                      <a:pt x="41" y="9"/>
                      <a:pt x="4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8" name="Freeform 331"/>
              <p:cNvSpPr/>
              <p:nvPr/>
            </p:nvSpPr>
            <p:spPr bwMode="auto">
              <a:xfrm>
                <a:off x="3709" y="2213"/>
                <a:ext cx="56" cy="17"/>
              </a:xfrm>
              <a:custGeom>
                <a:avLst/>
                <a:gdLst>
                  <a:gd name="T0" fmla="*/ 23 w 24"/>
                  <a:gd name="T1" fmla="*/ 2 h 7"/>
                  <a:gd name="T2" fmla="*/ 12 w 24"/>
                  <a:gd name="T3" fmla="*/ 1 h 7"/>
                  <a:gd name="T4" fmla="*/ 1 w 24"/>
                  <a:gd name="T5" fmla="*/ 3 h 7"/>
                  <a:gd name="T6" fmla="*/ 1 w 24"/>
                  <a:gd name="T7" fmla="*/ 6 h 7"/>
                  <a:gd name="T8" fmla="*/ 12 w 24"/>
                  <a:gd name="T9" fmla="*/ 6 h 7"/>
                  <a:gd name="T10" fmla="*/ 23 w 24"/>
                  <a:gd name="T11" fmla="*/ 4 h 7"/>
                  <a:gd name="T12" fmla="*/ 23 w 24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7">
                    <a:moveTo>
                      <a:pt x="23" y="2"/>
                    </a:moveTo>
                    <a:cubicBezTo>
                      <a:pt x="20" y="0"/>
                      <a:pt x="15" y="1"/>
                      <a:pt x="12" y="1"/>
                    </a:cubicBezTo>
                    <a:cubicBezTo>
                      <a:pt x="9" y="2"/>
                      <a:pt x="5" y="1"/>
                      <a:pt x="1" y="3"/>
                    </a:cubicBezTo>
                    <a:cubicBezTo>
                      <a:pt x="0" y="3"/>
                      <a:pt x="0" y="6"/>
                      <a:pt x="1" y="6"/>
                    </a:cubicBezTo>
                    <a:cubicBezTo>
                      <a:pt x="5" y="7"/>
                      <a:pt x="8" y="7"/>
                      <a:pt x="12" y="6"/>
                    </a:cubicBezTo>
                    <a:cubicBezTo>
                      <a:pt x="15" y="6"/>
                      <a:pt x="20" y="6"/>
                      <a:pt x="23" y="4"/>
                    </a:cubicBezTo>
                    <a:cubicBezTo>
                      <a:pt x="24" y="4"/>
                      <a:pt x="23" y="3"/>
                      <a:pt x="2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39" name="Freeform 332"/>
              <p:cNvSpPr/>
              <p:nvPr/>
            </p:nvSpPr>
            <p:spPr bwMode="auto">
              <a:xfrm>
                <a:off x="2447" y="1642"/>
                <a:ext cx="90" cy="34"/>
              </a:xfrm>
              <a:custGeom>
                <a:avLst/>
                <a:gdLst>
                  <a:gd name="T0" fmla="*/ 37 w 38"/>
                  <a:gd name="T1" fmla="*/ 12 h 14"/>
                  <a:gd name="T2" fmla="*/ 20 w 38"/>
                  <a:gd name="T3" fmla="*/ 4 h 14"/>
                  <a:gd name="T4" fmla="*/ 0 w 38"/>
                  <a:gd name="T5" fmla="*/ 0 h 14"/>
                  <a:gd name="T6" fmla="*/ 0 w 38"/>
                  <a:gd name="T7" fmla="*/ 0 h 14"/>
                  <a:gd name="T8" fmla="*/ 16 w 38"/>
                  <a:gd name="T9" fmla="*/ 6 h 14"/>
                  <a:gd name="T10" fmla="*/ 36 w 38"/>
                  <a:gd name="T11" fmla="*/ 14 h 14"/>
                  <a:gd name="T12" fmla="*/ 37 w 38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4">
                    <a:moveTo>
                      <a:pt x="37" y="12"/>
                    </a:moveTo>
                    <a:cubicBezTo>
                      <a:pt x="31" y="9"/>
                      <a:pt x="26" y="6"/>
                      <a:pt x="20" y="4"/>
                    </a:cubicBezTo>
                    <a:cubicBezTo>
                      <a:pt x="13" y="0"/>
                      <a:pt x="7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5"/>
                      <a:pt x="10" y="4"/>
                      <a:pt x="16" y="6"/>
                    </a:cubicBezTo>
                    <a:cubicBezTo>
                      <a:pt x="23" y="9"/>
                      <a:pt x="29" y="13"/>
                      <a:pt x="36" y="14"/>
                    </a:cubicBezTo>
                    <a:cubicBezTo>
                      <a:pt x="37" y="14"/>
                      <a:pt x="38" y="12"/>
                      <a:pt x="3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0" name="Freeform 333"/>
              <p:cNvSpPr/>
              <p:nvPr/>
            </p:nvSpPr>
            <p:spPr bwMode="auto">
              <a:xfrm>
                <a:off x="2573" y="1699"/>
                <a:ext cx="189" cy="74"/>
              </a:xfrm>
              <a:custGeom>
                <a:avLst/>
                <a:gdLst>
                  <a:gd name="T0" fmla="*/ 79 w 80"/>
                  <a:gd name="T1" fmla="*/ 29 h 31"/>
                  <a:gd name="T2" fmla="*/ 44 w 80"/>
                  <a:gd name="T3" fmla="*/ 12 h 31"/>
                  <a:gd name="T4" fmla="*/ 2 w 80"/>
                  <a:gd name="T5" fmla="*/ 0 h 31"/>
                  <a:gd name="T6" fmla="*/ 1 w 80"/>
                  <a:gd name="T7" fmla="*/ 1 h 31"/>
                  <a:gd name="T8" fmla="*/ 32 w 80"/>
                  <a:gd name="T9" fmla="*/ 12 h 31"/>
                  <a:gd name="T10" fmla="*/ 78 w 80"/>
                  <a:gd name="T11" fmla="*/ 31 h 31"/>
                  <a:gd name="T12" fmla="*/ 79 w 80"/>
                  <a:gd name="T13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31">
                    <a:moveTo>
                      <a:pt x="79" y="29"/>
                    </a:moveTo>
                    <a:cubicBezTo>
                      <a:pt x="69" y="21"/>
                      <a:pt x="55" y="18"/>
                      <a:pt x="44" y="12"/>
                    </a:cubicBezTo>
                    <a:cubicBezTo>
                      <a:pt x="31" y="4"/>
                      <a:pt x="15" y="6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1" y="8"/>
                      <a:pt x="21" y="10"/>
                      <a:pt x="32" y="12"/>
                    </a:cubicBezTo>
                    <a:cubicBezTo>
                      <a:pt x="49" y="15"/>
                      <a:pt x="63" y="25"/>
                      <a:pt x="78" y="31"/>
                    </a:cubicBezTo>
                    <a:cubicBezTo>
                      <a:pt x="79" y="31"/>
                      <a:pt x="80" y="30"/>
                      <a:pt x="79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1" name="Freeform 334"/>
              <p:cNvSpPr/>
              <p:nvPr/>
            </p:nvSpPr>
            <p:spPr bwMode="auto">
              <a:xfrm>
                <a:off x="2786" y="1777"/>
                <a:ext cx="73" cy="34"/>
              </a:xfrm>
              <a:custGeom>
                <a:avLst/>
                <a:gdLst>
                  <a:gd name="T0" fmla="*/ 31 w 31"/>
                  <a:gd name="T1" fmla="*/ 13 h 14"/>
                  <a:gd name="T2" fmla="*/ 3 w 31"/>
                  <a:gd name="T3" fmla="*/ 0 h 14"/>
                  <a:gd name="T4" fmla="*/ 2 w 31"/>
                  <a:gd name="T5" fmla="*/ 3 h 14"/>
                  <a:gd name="T6" fmla="*/ 30 w 31"/>
                  <a:gd name="T7" fmla="*/ 14 h 14"/>
                  <a:gd name="T8" fmla="*/ 31 w 31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4">
                    <a:moveTo>
                      <a:pt x="31" y="13"/>
                    </a:moveTo>
                    <a:cubicBezTo>
                      <a:pt x="22" y="8"/>
                      <a:pt x="13" y="3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ubicBezTo>
                      <a:pt x="12" y="6"/>
                      <a:pt x="20" y="12"/>
                      <a:pt x="30" y="14"/>
                    </a:cubicBezTo>
                    <a:cubicBezTo>
                      <a:pt x="31" y="14"/>
                      <a:pt x="31" y="13"/>
                      <a:pt x="3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2" name="Freeform 335"/>
              <p:cNvSpPr/>
              <p:nvPr/>
            </p:nvSpPr>
            <p:spPr bwMode="auto">
              <a:xfrm>
                <a:off x="2771" y="1699"/>
                <a:ext cx="199" cy="154"/>
              </a:xfrm>
              <a:custGeom>
                <a:avLst/>
                <a:gdLst>
                  <a:gd name="T0" fmla="*/ 83 w 84"/>
                  <a:gd name="T1" fmla="*/ 62 h 65"/>
                  <a:gd name="T2" fmla="*/ 64 w 84"/>
                  <a:gd name="T3" fmla="*/ 49 h 65"/>
                  <a:gd name="T4" fmla="*/ 43 w 84"/>
                  <a:gd name="T5" fmla="*/ 33 h 65"/>
                  <a:gd name="T6" fmla="*/ 1 w 84"/>
                  <a:gd name="T7" fmla="*/ 1 h 65"/>
                  <a:gd name="T8" fmla="*/ 0 w 84"/>
                  <a:gd name="T9" fmla="*/ 2 h 65"/>
                  <a:gd name="T10" fmla="*/ 43 w 84"/>
                  <a:gd name="T11" fmla="*/ 38 h 65"/>
                  <a:gd name="T12" fmla="*/ 59 w 84"/>
                  <a:gd name="T13" fmla="*/ 53 h 65"/>
                  <a:gd name="T14" fmla="*/ 43 w 84"/>
                  <a:gd name="T15" fmla="*/ 49 h 65"/>
                  <a:gd name="T16" fmla="*/ 42 w 84"/>
                  <a:gd name="T17" fmla="*/ 50 h 65"/>
                  <a:gd name="T18" fmla="*/ 69 w 84"/>
                  <a:gd name="T19" fmla="*/ 60 h 65"/>
                  <a:gd name="T20" fmla="*/ 81 w 84"/>
                  <a:gd name="T21" fmla="*/ 64 h 65"/>
                  <a:gd name="T22" fmla="*/ 83 w 84"/>
                  <a:gd name="T23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65">
                    <a:moveTo>
                      <a:pt x="83" y="62"/>
                    </a:moveTo>
                    <a:cubicBezTo>
                      <a:pt x="78" y="56"/>
                      <a:pt x="71" y="53"/>
                      <a:pt x="64" y="49"/>
                    </a:cubicBezTo>
                    <a:cubicBezTo>
                      <a:pt x="57" y="44"/>
                      <a:pt x="50" y="38"/>
                      <a:pt x="43" y="33"/>
                    </a:cubicBezTo>
                    <a:cubicBezTo>
                      <a:pt x="29" y="22"/>
                      <a:pt x="18" y="8"/>
                      <a:pt x="1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15" y="14"/>
                      <a:pt x="30" y="25"/>
                      <a:pt x="43" y="38"/>
                    </a:cubicBezTo>
                    <a:cubicBezTo>
                      <a:pt x="48" y="43"/>
                      <a:pt x="53" y="48"/>
                      <a:pt x="59" y="53"/>
                    </a:cubicBezTo>
                    <a:cubicBezTo>
                      <a:pt x="54" y="52"/>
                      <a:pt x="48" y="50"/>
                      <a:pt x="43" y="49"/>
                    </a:cubicBezTo>
                    <a:cubicBezTo>
                      <a:pt x="42" y="49"/>
                      <a:pt x="42" y="50"/>
                      <a:pt x="42" y="50"/>
                    </a:cubicBezTo>
                    <a:cubicBezTo>
                      <a:pt x="50" y="55"/>
                      <a:pt x="60" y="61"/>
                      <a:pt x="69" y="60"/>
                    </a:cubicBezTo>
                    <a:cubicBezTo>
                      <a:pt x="73" y="62"/>
                      <a:pt x="77" y="64"/>
                      <a:pt x="81" y="64"/>
                    </a:cubicBezTo>
                    <a:cubicBezTo>
                      <a:pt x="83" y="65"/>
                      <a:pt x="84" y="63"/>
                      <a:pt x="8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3" name="Freeform 336"/>
              <p:cNvSpPr/>
              <p:nvPr/>
            </p:nvSpPr>
            <p:spPr bwMode="auto">
              <a:xfrm>
                <a:off x="2733" y="1820"/>
                <a:ext cx="71" cy="31"/>
              </a:xfrm>
              <a:custGeom>
                <a:avLst/>
                <a:gdLst>
                  <a:gd name="T0" fmla="*/ 29 w 30"/>
                  <a:gd name="T1" fmla="*/ 11 h 13"/>
                  <a:gd name="T2" fmla="*/ 13 w 30"/>
                  <a:gd name="T3" fmla="*/ 5 h 13"/>
                  <a:gd name="T4" fmla="*/ 0 w 30"/>
                  <a:gd name="T5" fmla="*/ 0 h 13"/>
                  <a:gd name="T6" fmla="*/ 0 w 30"/>
                  <a:gd name="T7" fmla="*/ 1 h 13"/>
                  <a:gd name="T8" fmla="*/ 10 w 30"/>
                  <a:gd name="T9" fmla="*/ 8 h 13"/>
                  <a:gd name="T10" fmla="*/ 28 w 30"/>
                  <a:gd name="T11" fmla="*/ 13 h 13"/>
                  <a:gd name="T12" fmla="*/ 29 w 30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3">
                    <a:moveTo>
                      <a:pt x="29" y="11"/>
                    </a:moveTo>
                    <a:cubicBezTo>
                      <a:pt x="24" y="8"/>
                      <a:pt x="18" y="6"/>
                      <a:pt x="13" y="5"/>
                    </a:cubicBezTo>
                    <a:cubicBezTo>
                      <a:pt x="9" y="3"/>
                      <a:pt x="4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6" y="7"/>
                      <a:pt x="10" y="8"/>
                    </a:cubicBezTo>
                    <a:cubicBezTo>
                      <a:pt x="15" y="11"/>
                      <a:pt x="22" y="12"/>
                      <a:pt x="28" y="13"/>
                    </a:cubicBezTo>
                    <a:cubicBezTo>
                      <a:pt x="29" y="13"/>
                      <a:pt x="30" y="12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4" name="Freeform 337"/>
              <p:cNvSpPr/>
              <p:nvPr/>
            </p:nvSpPr>
            <p:spPr bwMode="auto">
              <a:xfrm>
                <a:off x="2847" y="1860"/>
                <a:ext cx="99" cy="36"/>
              </a:xfrm>
              <a:custGeom>
                <a:avLst/>
                <a:gdLst>
                  <a:gd name="T0" fmla="*/ 41 w 42"/>
                  <a:gd name="T1" fmla="*/ 12 h 15"/>
                  <a:gd name="T2" fmla="*/ 21 w 42"/>
                  <a:gd name="T3" fmla="*/ 6 h 15"/>
                  <a:gd name="T4" fmla="*/ 2 w 42"/>
                  <a:gd name="T5" fmla="*/ 0 h 15"/>
                  <a:gd name="T6" fmla="*/ 1 w 42"/>
                  <a:gd name="T7" fmla="*/ 2 h 15"/>
                  <a:gd name="T8" fmla="*/ 20 w 42"/>
                  <a:gd name="T9" fmla="*/ 10 h 15"/>
                  <a:gd name="T10" fmla="*/ 41 w 42"/>
                  <a:gd name="T11" fmla="*/ 14 h 15"/>
                  <a:gd name="T12" fmla="*/ 41 w 42"/>
                  <a:gd name="T13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5">
                    <a:moveTo>
                      <a:pt x="41" y="12"/>
                    </a:moveTo>
                    <a:cubicBezTo>
                      <a:pt x="36" y="9"/>
                      <a:pt x="28" y="8"/>
                      <a:pt x="21" y="6"/>
                    </a:cubicBezTo>
                    <a:cubicBezTo>
                      <a:pt x="15" y="5"/>
                      <a:pt x="8" y="1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6" y="7"/>
                      <a:pt x="13" y="8"/>
                      <a:pt x="20" y="10"/>
                    </a:cubicBezTo>
                    <a:cubicBezTo>
                      <a:pt x="26" y="12"/>
                      <a:pt x="34" y="15"/>
                      <a:pt x="41" y="14"/>
                    </a:cubicBezTo>
                    <a:cubicBezTo>
                      <a:pt x="42" y="13"/>
                      <a:pt x="42" y="12"/>
                      <a:pt x="4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5" name="Freeform 338"/>
              <p:cNvSpPr/>
              <p:nvPr/>
            </p:nvSpPr>
            <p:spPr bwMode="auto">
              <a:xfrm>
                <a:off x="2920" y="1867"/>
                <a:ext cx="176" cy="79"/>
              </a:xfrm>
              <a:custGeom>
                <a:avLst/>
                <a:gdLst>
                  <a:gd name="T0" fmla="*/ 73 w 74"/>
                  <a:gd name="T1" fmla="*/ 30 h 33"/>
                  <a:gd name="T2" fmla="*/ 39 w 74"/>
                  <a:gd name="T3" fmla="*/ 15 h 33"/>
                  <a:gd name="T4" fmla="*/ 1 w 74"/>
                  <a:gd name="T5" fmla="*/ 0 h 33"/>
                  <a:gd name="T6" fmla="*/ 0 w 74"/>
                  <a:gd name="T7" fmla="*/ 1 h 33"/>
                  <a:gd name="T8" fmla="*/ 34 w 74"/>
                  <a:gd name="T9" fmla="*/ 17 h 33"/>
                  <a:gd name="T10" fmla="*/ 72 w 74"/>
                  <a:gd name="T11" fmla="*/ 32 h 33"/>
                  <a:gd name="T12" fmla="*/ 73 w 74"/>
                  <a:gd name="T13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33">
                    <a:moveTo>
                      <a:pt x="73" y="30"/>
                    </a:moveTo>
                    <a:cubicBezTo>
                      <a:pt x="63" y="22"/>
                      <a:pt x="51" y="18"/>
                      <a:pt x="39" y="15"/>
                    </a:cubicBezTo>
                    <a:cubicBezTo>
                      <a:pt x="26" y="10"/>
                      <a:pt x="14" y="3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9" y="10"/>
                      <a:pt x="22" y="13"/>
                      <a:pt x="34" y="17"/>
                    </a:cubicBezTo>
                    <a:cubicBezTo>
                      <a:pt x="47" y="21"/>
                      <a:pt x="59" y="28"/>
                      <a:pt x="72" y="32"/>
                    </a:cubicBezTo>
                    <a:cubicBezTo>
                      <a:pt x="73" y="33"/>
                      <a:pt x="74" y="31"/>
                      <a:pt x="7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6" name="Freeform 339"/>
              <p:cNvSpPr/>
              <p:nvPr/>
            </p:nvSpPr>
            <p:spPr bwMode="auto">
              <a:xfrm>
                <a:off x="2502" y="1576"/>
                <a:ext cx="92" cy="76"/>
              </a:xfrm>
              <a:custGeom>
                <a:avLst/>
                <a:gdLst>
                  <a:gd name="T0" fmla="*/ 38 w 39"/>
                  <a:gd name="T1" fmla="*/ 30 h 32"/>
                  <a:gd name="T2" fmla="*/ 1 w 39"/>
                  <a:gd name="T3" fmla="*/ 0 h 32"/>
                  <a:gd name="T4" fmla="*/ 1 w 39"/>
                  <a:gd name="T5" fmla="*/ 2 h 32"/>
                  <a:gd name="T6" fmla="*/ 16 w 39"/>
                  <a:gd name="T7" fmla="*/ 15 h 32"/>
                  <a:gd name="T8" fmla="*/ 37 w 39"/>
                  <a:gd name="T9" fmla="*/ 31 h 32"/>
                  <a:gd name="T10" fmla="*/ 38 w 39"/>
                  <a:gd name="T11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2">
                    <a:moveTo>
                      <a:pt x="38" y="30"/>
                    </a:moveTo>
                    <a:cubicBezTo>
                      <a:pt x="28" y="19"/>
                      <a:pt x="16" y="4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6" y="6"/>
                      <a:pt x="11" y="10"/>
                      <a:pt x="16" y="15"/>
                    </a:cubicBezTo>
                    <a:cubicBezTo>
                      <a:pt x="23" y="21"/>
                      <a:pt x="29" y="27"/>
                      <a:pt x="37" y="31"/>
                    </a:cubicBezTo>
                    <a:cubicBezTo>
                      <a:pt x="38" y="32"/>
                      <a:pt x="39" y="31"/>
                      <a:pt x="3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7" name="Freeform 340"/>
              <p:cNvSpPr/>
              <p:nvPr/>
            </p:nvSpPr>
            <p:spPr bwMode="auto">
              <a:xfrm>
                <a:off x="2617" y="1661"/>
                <a:ext cx="83" cy="48"/>
              </a:xfrm>
              <a:custGeom>
                <a:avLst/>
                <a:gdLst>
                  <a:gd name="T0" fmla="*/ 35 w 35"/>
                  <a:gd name="T1" fmla="*/ 18 h 20"/>
                  <a:gd name="T2" fmla="*/ 4 w 35"/>
                  <a:gd name="T3" fmla="*/ 1 h 20"/>
                  <a:gd name="T4" fmla="*/ 2 w 35"/>
                  <a:gd name="T5" fmla="*/ 3 h 20"/>
                  <a:gd name="T6" fmla="*/ 34 w 35"/>
                  <a:gd name="T7" fmla="*/ 20 h 20"/>
                  <a:gd name="T8" fmla="*/ 35 w 35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0">
                    <a:moveTo>
                      <a:pt x="35" y="18"/>
                    </a:moveTo>
                    <a:cubicBezTo>
                      <a:pt x="26" y="10"/>
                      <a:pt x="13" y="9"/>
                      <a:pt x="4" y="1"/>
                    </a:cubicBezTo>
                    <a:cubicBezTo>
                      <a:pt x="3" y="0"/>
                      <a:pt x="0" y="2"/>
                      <a:pt x="2" y="3"/>
                    </a:cubicBezTo>
                    <a:cubicBezTo>
                      <a:pt x="10" y="12"/>
                      <a:pt x="23" y="17"/>
                      <a:pt x="34" y="20"/>
                    </a:cubicBezTo>
                    <a:cubicBezTo>
                      <a:pt x="35" y="20"/>
                      <a:pt x="35" y="19"/>
                      <a:pt x="3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8" name="Freeform 341"/>
              <p:cNvSpPr/>
              <p:nvPr/>
            </p:nvSpPr>
            <p:spPr bwMode="auto">
              <a:xfrm>
                <a:off x="2573" y="1574"/>
                <a:ext cx="73" cy="76"/>
              </a:xfrm>
              <a:custGeom>
                <a:avLst/>
                <a:gdLst>
                  <a:gd name="T0" fmla="*/ 30 w 31"/>
                  <a:gd name="T1" fmla="*/ 31 h 32"/>
                  <a:gd name="T2" fmla="*/ 2 w 31"/>
                  <a:gd name="T3" fmla="*/ 0 h 32"/>
                  <a:gd name="T4" fmla="*/ 1 w 31"/>
                  <a:gd name="T5" fmla="*/ 1 h 32"/>
                  <a:gd name="T6" fmla="*/ 29 w 31"/>
                  <a:gd name="T7" fmla="*/ 32 h 32"/>
                  <a:gd name="T8" fmla="*/ 30 w 31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30" y="31"/>
                    </a:moveTo>
                    <a:cubicBezTo>
                      <a:pt x="21" y="21"/>
                      <a:pt x="10" y="1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8" y="13"/>
                      <a:pt x="17" y="24"/>
                      <a:pt x="29" y="32"/>
                    </a:cubicBezTo>
                    <a:cubicBezTo>
                      <a:pt x="30" y="32"/>
                      <a:pt x="31" y="31"/>
                      <a:pt x="3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49" name="Freeform 342"/>
              <p:cNvSpPr/>
              <p:nvPr/>
            </p:nvSpPr>
            <p:spPr bwMode="auto">
              <a:xfrm>
                <a:off x="2662" y="1664"/>
                <a:ext cx="67" cy="52"/>
              </a:xfrm>
              <a:custGeom>
                <a:avLst/>
                <a:gdLst>
                  <a:gd name="T0" fmla="*/ 27 w 28"/>
                  <a:gd name="T1" fmla="*/ 20 h 22"/>
                  <a:gd name="T2" fmla="*/ 4 w 28"/>
                  <a:gd name="T3" fmla="*/ 2 h 22"/>
                  <a:gd name="T4" fmla="*/ 1 w 28"/>
                  <a:gd name="T5" fmla="*/ 4 h 22"/>
                  <a:gd name="T6" fmla="*/ 26 w 28"/>
                  <a:gd name="T7" fmla="*/ 21 h 22"/>
                  <a:gd name="T8" fmla="*/ 27 w 28"/>
                  <a:gd name="T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2">
                    <a:moveTo>
                      <a:pt x="27" y="20"/>
                    </a:moveTo>
                    <a:cubicBezTo>
                      <a:pt x="21" y="12"/>
                      <a:pt x="11" y="9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8" y="11"/>
                      <a:pt x="17" y="18"/>
                      <a:pt x="26" y="21"/>
                    </a:cubicBezTo>
                    <a:cubicBezTo>
                      <a:pt x="27" y="22"/>
                      <a:pt x="28" y="20"/>
                      <a:pt x="2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0" name="Freeform 343"/>
              <p:cNvSpPr/>
              <p:nvPr/>
            </p:nvSpPr>
            <p:spPr bwMode="auto">
              <a:xfrm>
                <a:off x="2755" y="1732"/>
                <a:ext cx="109" cy="60"/>
              </a:xfrm>
              <a:custGeom>
                <a:avLst/>
                <a:gdLst>
                  <a:gd name="T0" fmla="*/ 45 w 46"/>
                  <a:gd name="T1" fmla="*/ 23 h 25"/>
                  <a:gd name="T2" fmla="*/ 3 w 46"/>
                  <a:gd name="T3" fmla="*/ 1 h 25"/>
                  <a:gd name="T4" fmla="*/ 1 w 46"/>
                  <a:gd name="T5" fmla="*/ 2 h 25"/>
                  <a:gd name="T6" fmla="*/ 44 w 46"/>
                  <a:gd name="T7" fmla="*/ 25 h 25"/>
                  <a:gd name="T8" fmla="*/ 45 w 46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25">
                    <a:moveTo>
                      <a:pt x="45" y="23"/>
                    </a:moveTo>
                    <a:cubicBezTo>
                      <a:pt x="32" y="15"/>
                      <a:pt x="15" y="12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12" y="14"/>
                      <a:pt x="29" y="20"/>
                      <a:pt x="44" y="25"/>
                    </a:cubicBezTo>
                    <a:cubicBezTo>
                      <a:pt x="45" y="25"/>
                      <a:pt x="46" y="24"/>
                      <a:pt x="4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1" name="Freeform 344"/>
              <p:cNvSpPr/>
              <p:nvPr/>
            </p:nvSpPr>
            <p:spPr bwMode="auto">
              <a:xfrm>
                <a:off x="2759" y="1673"/>
                <a:ext cx="209" cy="140"/>
              </a:xfrm>
              <a:custGeom>
                <a:avLst/>
                <a:gdLst>
                  <a:gd name="T0" fmla="*/ 87 w 88"/>
                  <a:gd name="T1" fmla="*/ 56 h 59"/>
                  <a:gd name="T2" fmla="*/ 71 w 88"/>
                  <a:gd name="T3" fmla="*/ 45 h 59"/>
                  <a:gd name="T4" fmla="*/ 46 w 88"/>
                  <a:gd name="T5" fmla="*/ 31 h 59"/>
                  <a:gd name="T6" fmla="*/ 3 w 88"/>
                  <a:gd name="T7" fmla="*/ 1 h 59"/>
                  <a:gd name="T8" fmla="*/ 2 w 88"/>
                  <a:gd name="T9" fmla="*/ 3 h 59"/>
                  <a:gd name="T10" fmla="*/ 43 w 88"/>
                  <a:gd name="T11" fmla="*/ 34 h 59"/>
                  <a:gd name="T12" fmla="*/ 63 w 88"/>
                  <a:gd name="T13" fmla="*/ 46 h 59"/>
                  <a:gd name="T14" fmla="*/ 86 w 88"/>
                  <a:gd name="T15" fmla="*/ 59 h 59"/>
                  <a:gd name="T16" fmla="*/ 87 w 88"/>
                  <a:gd name="T17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59">
                    <a:moveTo>
                      <a:pt x="87" y="56"/>
                    </a:moveTo>
                    <a:cubicBezTo>
                      <a:pt x="84" y="51"/>
                      <a:pt x="77" y="48"/>
                      <a:pt x="71" y="45"/>
                    </a:cubicBezTo>
                    <a:cubicBezTo>
                      <a:pt x="62" y="41"/>
                      <a:pt x="54" y="37"/>
                      <a:pt x="46" y="31"/>
                    </a:cubicBezTo>
                    <a:cubicBezTo>
                      <a:pt x="32" y="20"/>
                      <a:pt x="20" y="8"/>
                      <a:pt x="3" y="1"/>
                    </a:cubicBezTo>
                    <a:cubicBezTo>
                      <a:pt x="1" y="0"/>
                      <a:pt x="0" y="2"/>
                      <a:pt x="2" y="3"/>
                    </a:cubicBezTo>
                    <a:cubicBezTo>
                      <a:pt x="17" y="11"/>
                      <a:pt x="30" y="24"/>
                      <a:pt x="43" y="34"/>
                    </a:cubicBezTo>
                    <a:cubicBezTo>
                      <a:pt x="49" y="39"/>
                      <a:pt x="56" y="43"/>
                      <a:pt x="63" y="46"/>
                    </a:cubicBezTo>
                    <a:cubicBezTo>
                      <a:pt x="70" y="50"/>
                      <a:pt x="78" y="56"/>
                      <a:pt x="86" y="59"/>
                    </a:cubicBezTo>
                    <a:cubicBezTo>
                      <a:pt x="87" y="59"/>
                      <a:pt x="88" y="58"/>
                      <a:pt x="8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2" name="Freeform 345"/>
              <p:cNvSpPr/>
              <p:nvPr/>
            </p:nvSpPr>
            <p:spPr bwMode="auto">
              <a:xfrm>
                <a:off x="2930" y="1806"/>
                <a:ext cx="64" cy="45"/>
              </a:xfrm>
              <a:custGeom>
                <a:avLst/>
                <a:gdLst>
                  <a:gd name="T0" fmla="*/ 26 w 27"/>
                  <a:gd name="T1" fmla="*/ 13 h 19"/>
                  <a:gd name="T2" fmla="*/ 18 w 27"/>
                  <a:gd name="T3" fmla="*/ 8 h 19"/>
                  <a:gd name="T4" fmla="*/ 5 w 27"/>
                  <a:gd name="T5" fmla="*/ 2 h 19"/>
                  <a:gd name="T6" fmla="*/ 3 w 27"/>
                  <a:gd name="T7" fmla="*/ 6 h 19"/>
                  <a:gd name="T8" fmla="*/ 26 w 27"/>
                  <a:gd name="T9" fmla="*/ 15 h 19"/>
                  <a:gd name="T10" fmla="*/ 26 w 27"/>
                  <a:gd name="T11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9">
                    <a:moveTo>
                      <a:pt x="26" y="13"/>
                    </a:moveTo>
                    <a:cubicBezTo>
                      <a:pt x="25" y="10"/>
                      <a:pt x="21" y="9"/>
                      <a:pt x="18" y="8"/>
                    </a:cubicBezTo>
                    <a:cubicBezTo>
                      <a:pt x="14" y="6"/>
                      <a:pt x="9" y="4"/>
                      <a:pt x="5" y="2"/>
                    </a:cubicBezTo>
                    <a:cubicBezTo>
                      <a:pt x="2" y="0"/>
                      <a:pt x="0" y="5"/>
                      <a:pt x="3" y="6"/>
                    </a:cubicBezTo>
                    <a:cubicBezTo>
                      <a:pt x="8" y="9"/>
                      <a:pt x="20" y="19"/>
                      <a:pt x="26" y="15"/>
                    </a:cubicBezTo>
                    <a:cubicBezTo>
                      <a:pt x="27" y="14"/>
                      <a:pt x="27" y="14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3" name="Freeform 346"/>
              <p:cNvSpPr/>
              <p:nvPr/>
            </p:nvSpPr>
            <p:spPr bwMode="auto">
              <a:xfrm>
                <a:off x="2698" y="1595"/>
                <a:ext cx="71" cy="47"/>
              </a:xfrm>
              <a:custGeom>
                <a:avLst/>
                <a:gdLst>
                  <a:gd name="T0" fmla="*/ 29 w 30"/>
                  <a:gd name="T1" fmla="*/ 18 h 20"/>
                  <a:gd name="T2" fmla="*/ 17 w 30"/>
                  <a:gd name="T3" fmla="*/ 7 h 20"/>
                  <a:gd name="T4" fmla="*/ 2 w 30"/>
                  <a:gd name="T5" fmla="*/ 0 h 20"/>
                  <a:gd name="T6" fmla="*/ 1 w 30"/>
                  <a:gd name="T7" fmla="*/ 2 h 20"/>
                  <a:gd name="T8" fmla="*/ 12 w 30"/>
                  <a:gd name="T9" fmla="*/ 10 h 20"/>
                  <a:gd name="T10" fmla="*/ 28 w 30"/>
                  <a:gd name="T11" fmla="*/ 19 h 20"/>
                  <a:gd name="T12" fmla="*/ 29 w 30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0">
                    <a:moveTo>
                      <a:pt x="29" y="18"/>
                    </a:moveTo>
                    <a:cubicBezTo>
                      <a:pt x="26" y="13"/>
                      <a:pt x="22" y="10"/>
                      <a:pt x="17" y="7"/>
                    </a:cubicBezTo>
                    <a:cubicBezTo>
                      <a:pt x="13" y="4"/>
                      <a:pt x="7" y="1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" y="5"/>
                      <a:pt x="8" y="7"/>
                      <a:pt x="12" y="10"/>
                    </a:cubicBezTo>
                    <a:cubicBezTo>
                      <a:pt x="17" y="13"/>
                      <a:pt x="22" y="16"/>
                      <a:pt x="28" y="19"/>
                    </a:cubicBezTo>
                    <a:cubicBezTo>
                      <a:pt x="29" y="20"/>
                      <a:pt x="30" y="19"/>
                      <a:pt x="2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4" name="Freeform 347"/>
              <p:cNvSpPr/>
              <p:nvPr/>
            </p:nvSpPr>
            <p:spPr bwMode="auto">
              <a:xfrm>
                <a:off x="2821" y="1680"/>
                <a:ext cx="71" cy="55"/>
              </a:xfrm>
              <a:custGeom>
                <a:avLst/>
                <a:gdLst>
                  <a:gd name="T0" fmla="*/ 29 w 30"/>
                  <a:gd name="T1" fmla="*/ 20 h 23"/>
                  <a:gd name="T2" fmla="*/ 4 w 30"/>
                  <a:gd name="T3" fmla="*/ 2 h 23"/>
                  <a:gd name="T4" fmla="*/ 1 w 30"/>
                  <a:gd name="T5" fmla="*/ 4 h 23"/>
                  <a:gd name="T6" fmla="*/ 28 w 30"/>
                  <a:gd name="T7" fmla="*/ 22 h 23"/>
                  <a:gd name="T8" fmla="*/ 29 w 30"/>
                  <a:gd name="T9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29" y="20"/>
                    </a:moveTo>
                    <a:cubicBezTo>
                      <a:pt x="22" y="12"/>
                      <a:pt x="11" y="10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8" y="12"/>
                      <a:pt x="18" y="18"/>
                      <a:pt x="28" y="22"/>
                    </a:cubicBezTo>
                    <a:cubicBezTo>
                      <a:pt x="29" y="23"/>
                      <a:pt x="30" y="21"/>
                      <a:pt x="2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5" name="Freeform 348"/>
              <p:cNvSpPr/>
              <p:nvPr/>
            </p:nvSpPr>
            <p:spPr bwMode="auto">
              <a:xfrm>
                <a:off x="2932" y="1749"/>
                <a:ext cx="206" cy="100"/>
              </a:xfrm>
              <a:custGeom>
                <a:avLst/>
                <a:gdLst>
                  <a:gd name="T0" fmla="*/ 87 w 87"/>
                  <a:gd name="T1" fmla="*/ 40 h 42"/>
                  <a:gd name="T2" fmla="*/ 62 w 87"/>
                  <a:gd name="T3" fmla="*/ 27 h 42"/>
                  <a:gd name="T4" fmla="*/ 61 w 87"/>
                  <a:gd name="T5" fmla="*/ 28 h 42"/>
                  <a:gd name="T6" fmla="*/ 32 w 87"/>
                  <a:gd name="T7" fmla="*/ 15 h 42"/>
                  <a:gd name="T8" fmla="*/ 4 w 87"/>
                  <a:gd name="T9" fmla="*/ 1 h 42"/>
                  <a:gd name="T10" fmla="*/ 2 w 87"/>
                  <a:gd name="T11" fmla="*/ 5 h 42"/>
                  <a:gd name="T12" fmla="*/ 33 w 87"/>
                  <a:gd name="T13" fmla="*/ 21 h 42"/>
                  <a:gd name="T14" fmla="*/ 63 w 87"/>
                  <a:gd name="T15" fmla="*/ 31 h 42"/>
                  <a:gd name="T16" fmla="*/ 63 w 87"/>
                  <a:gd name="T17" fmla="*/ 31 h 42"/>
                  <a:gd name="T18" fmla="*/ 71 w 87"/>
                  <a:gd name="T19" fmla="*/ 35 h 42"/>
                  <a:gd name="T20" fmla="*/ 86 w 87"/>
                  <a:gd name="T21" fmla="*/ 42 h 42"/>
                  <a:gd name="T22" fmla="*/ 87 w 87"/>
                  <a:gd name="T23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42">
                    <a:moveTo>
                      <a:pt x="87" y="40"/>
                    </a:moveTo>
                    <a:cubicBezTo>
                      <a:pt x="82" y="33"/>
                      <a:pt x="71" y="28"/>
                      <a:pt x="62" y="27"/>
                    </a:cubicBezTo>
                    <a:cubicBezTo>
                      <a:pt x="62" y="27"/>
                      <a:pt x="61" y="28"/>
                      <a:pt x="61" y="28"/>
                    </a:cubicBezTo>
                    <a:cubicBezTo>
                      <a:pt x="52" y="23"/>
                      <a:pt x="41" y="21"/>
                      <a:pt x="32" y="15"/>
                    </a:cubicBezTo>
                    <a:cubicBezTo>
                      <a:pt x="23" y="10"/>
                      <a:pt x="14" y="5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12" y="11"/>
                      <a:pt x="22" y="16"/>
                      <a:pt x="33" y="21"/>
                    </a:cubicBezTo>
                    <a:cubicBezTo>
                      <a:pt x="44" y="25"/>
                      <a:pt x="51" y="31"/>
                      <a:pt x="63" y="31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6" y="32"/>
                      <a:pt x="68" y="34"/>
                      <a:pt x="71" y="35"/>
                    </a:cubicBezTo>
                    <a:cubicBezTo>
                      <a:pt x="76" y="37"/>
                      <a:pt x="81" y="39"/>
                      <a:pt x="86" y="42"/>
                    </a:cubicBezTo>
                    <a:cubicBezTo>
                      <a:pt x="87" y="42"/>
                      <a:pt x="87" y="41"/>
                      <a:pt x="87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6" name="Freeform 349"/>
              <p:cNvSpPr/>
              <p:nvPr/>
            </p:nvSpPr>
            <p:spPr bwMode="auto">
              <a:xfrm>
                <a:off x="3155" y="1858"/>
                <a:ext cx="61" cy="31"/>
              </a:xfrm>
              <a:custGeom>
                <a:avLst/>
                <a:gdLst>
                  <a:gd name="T0" fmla="*/ 23 w 26"/>
                  <a:gd name="T1" fmla="*/ 8 h 13"/>
                  <a:gd name="T2" fmla="*/ 2 w 26"/>
                  <a:gd name="T3" fmla="*/ 0 h 13"/>
                  <a:gd name="T4" fmla="*/ 1 w 26"/>
                  <a:gd name="T5" fmla="*/ 1 h 13"/>
                  <a:gd name="T6" fmla="*/ 9 w 26"/>
                  <a:gd name="T7" fmla="*/ 8 h 13"/>
                  <a:gd name="T8" fmla="*/ 20 w 26"/>
                  <a:gd name="T9" fmla="*/ 13 h 13"/>
                  <a:gd name="T10" fmla="*/ 22 w 26"/>
                  <a:gd name="T11" fmla="*/ 13 h 13"/>
                  <a:gd name="T12" fmla="*/ 23 w 26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3">
                    <a:moveTo>
                      <a:pt x="23" y="8"/>
                    </a:moveTo>
                    <a:cubicBezTo>
                      <a:pt x="16" y="5"/>
                      <a:pt x="9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3" y="4"/>
                      <a:pt x="6" y="6"/>
                      <a:pt x="9" y="8"/>
                    </a:cubicBezTo>
                    <a:cubicBezTo>
                      <a:pt x="13" y="10"/>
                      <a:pt x="17" y="11"/>
                      <a:pt x="20" y="13"/>
                    </a:cubicBezTo>
                    <a:cubicBezTo>
                      <a:pt x="21" y="13"/>
                      <a:pt x="21" y="13"/>
                      <a:pt x="22" y="13"/>
                    </a:cubicBezTo>
                    <a:cubicBezTo>
                      <a:pt x="25" y="13"/>
                      <a:pt x="26" y="9"/>
                      <a:pt x="2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7" name="Freeform 350"/>
              <p:cNvSpPr/>
              <p:nvPr/>
            </p:nvSpPr>
            <p:spPr bwMode="auto">
              <a:xfrm>
                <a:off x="2875" y="1621"/>
                <a:ext cx="100" cy="57"/>
              </a:xfrm>
              <a:custGeom>
                <a:avLst/>
                <a:gdLst>
                  <a:gd name="T0" fmla="*/ 41 w 42"/>
                  <a:gd name="T1" fmla="*/ 22 h 24"/>
                  <a:gd name="T2" fmla="*/ 22 w 42"/>
                  <a:gd name="T3" fmla="*/ 8 h 24"/>
                  <a:gd name="T4" fmla="*/ 0 w 42"/>
                  <a:gd name="T5" fmla="*/ 1 h 24"/>
                  <a:gd name="T6" fmla="*/ 0 w 42"/>
                  <a:gd name="T7" fmla="*/ 2 h 24"/>
                  <a:gd name="T8" fmla="*/ 18 w 42"/>
                  <a:gd name="T9" fmla="*/ 10 h 24"/>
                  <a:gd name="T10" fmla="*/ 40 w 42"/>
                  <a:gd name="T11" fmla="*/ 23 h 24"/>
                  <a:gd name="T12" fmla="*/ 41 w 42"/>
                  <a:gd name="T13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">
                    <a:moveTo>
                      <a:pt x="41" y="22"/>
                    </a:moveTo>
                    <a:cubicBezTo>
                      <a:pt x="36" y="16"/>
                      <a:pt x="29" y="11"/>
                      <a:pt x="22" y="8"/>
                    </a:cubicBezTo>
                    <a:cubicBezTo>
                      <a:pt x="16" y="4"/>
                      <a:pt x="7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6" y="5"/>
                      <a:pt x="12" y="7"/>
                      <a:pt x="18" y="10"/>
                    </a:cubicBezTo>
                    <a:cubicBezTo>
                      <a:pt x="26" y="14"/>
                      <a:pt x="33" y="18"/>
                      <a:pt x="40" y="23"/>
                    </a:cubicBezTo>
                    <a:cubicBezTo>
                      <a:pt x="41" y="24"/>
                      <a:pt x="42" y="23"/>
                      <a:pt x="4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8" name="Freeform 351"/>
              <p:cNvSpPr/>
              <p:nvPr/>
            </p:nvSpPr>
            <p:spPr bwMode="auto">
              <a:xfrm>
                <a:off x="3003" y="1699"/>
                <a:ext cx="123" cy="69"/>
              </a:xfrm>
              <a:custGeom>
                <a:avLst/>
                <a:gdLst>
                  <a:gd name="T0" fmla="*/ 51 w 52"/>
                  <a:gd name="T1" fmla="*/ 27 h 29"/>
                  <a:gd name="T2" fmla="*/ 7 w 52"/>
                  <a:gd name="T3" fmla="*/ 2 h 29"/>
                  <a:gd name="T4" fmla="*/ 3 w 52"/>
                  <a:gd name="T5" fmla="*/ 6 h 29"/>
                  <a:gd name="T6" fmla="*/ 50 w 52"/>
                  <a:gd name="T7" fmla="*/ 29 h 29"/>
                  <a:gd name="T8" fmla="*/ 51 w 52"/>
                  <a:gd name="T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9">
                    <a:moveTo>
                      <a:pt x="51" y="27"/>
                    </a:moveTo>
                    <a:cubicBezTo>
                      <a:pt x="37" y="17"/>
                      <a:pt x="19" y="15"/>
                      <a:pt x="7" y="2"/>
                    </a:cubicBezTo>
                    <a:cubicBezTo>
                      <a:pt x="4" y="0"/>
                      <a:pt x="0" y="3"/>
                      <a:pt x="3" y="6"/>
                    </a:cubicBezTo>
                    <a:cubicBezTo>
                      <a:pt x="15" y="19"/>
                      <a:pt x="33" y="24"/>
                      <a:pt x="50" y="29"/>
                    </a:cubicBezTo>
                    <a:cubicBezTo>
                      <a:pt x="51" y="29"/>
                      <a:pt x="52" y="28"/>
                      <a:pt x="5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59" name="Freeform 352"/>
              <p:cNvSpPr/>
              <p:nvPr/>
            </p:nvSpPr>
            <p:spPr bwMode="auto">
              <a:xfrm>
                <a:off x="3141" y="1775"/>
                <a:ext cx="127" cy="64"/>
              </a:xfrm>
              <a:custGeom>
                <a:avLst/>
                <a:gdLst>
                  <a:gd name="T0" fmla="*/ 53 w 54"/>
                  <a:gd name="T1" fmla="*/ 21 h 27"/>
                  <a:gd name="T2" fmla="*/ 33 w 54"/>
                  <a:gd name="T3" fmla="*/ 13 h 27"/>
                  <a:gd name="T4" fmla="*/ 5 w 54"/>
                  <a:gd name="T5" fmla="*/ 2 h 27"/>
                  <a:gd name="T6" fmla="*/ 2 w 54"/>
                  <a:gd name="T7" fmla="*/ 6 h 27"/>
                  <a:gd name="T8" fmla="*/ 31 w 54"/>
                  <a:gd name="T9" fmla="*/ 18 h 27"/>
                  <a:gd name="T10" fmla="*/ 53 w 54"/>
                  <a:gd name="T11" fmla="*/ 24 h 27"/>
                  <a:gd name="T12" fmla="*/ 53 w 54"/>
                  <a:gd name="T1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7">
                    <a:moveTo>
                      <a:pt x="53" y="21"/>
                    </a:moveTo>
                    <a:cubicBezTo>
                      <a:pt x="46" y="19"/>
                      <a:pt x="40" y="17"/>
                      <a:pt x="33" y="13"/>
                    </a:cubicBezTo>
                    <a:cubicBezTo>
                      <a:pt x="24" y="9"/>
                      <a:pt x="14" y="8"/>
                      <a:pt x="5" y="2"/>
                    </a:cubicBezTo>
                    <a:cubicBezTo>
                      <a:pt x="3" y="0"/>
                      <a:pt x="0" y="4"/>
                      <a:pt x="2" y="6"/>
                    </a:cubicBezTo>
                    <a:cubicBezTo>
                      <a:pt x="11" y="12"/>
                      <a:pt x="21" y="14"/>
                      <a:pt x="31" y="18"/>
                    </a:cubicBezTo>
                    <a:cubicBezTo>
                      <a:pt x="38" y="22"/>
                      <a:pt x="45" y="27"/>
                      <a:pt x="53" y="24"/>
                    </a:cubicBezTo>
                    <a:cubicBezTo>
                      <a:pt x="54" y="23"/>
                      <a:pt x="54" y="22"/>
                      <a:pt x="5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0" name="Freeform 353"/>
              <p:cNvSpPr/>
              <p:nvPr/>
            </p:nvSpPr>
            <p:spPr bwMode="auto">
              <a:xfrm>
                <a:off x="3081" y="1690"/>
                <a:ext cx="57" cy="40"/>
              </a:xfrm>
              <a:custGeom>
                <a:avLst/>
                <a:gdLst>
                  <a:gd name="T0" fmla="*/ 23 w 24"/>
                  <a:gd name="T1" fmla="*/ 15 h 17"/>
                  <a:gd name="T2" fmla="*/ 14 w 24"/>
                  <a:gd name="T3" fmla="*/ 8 h 17"/>
                  <a:gd name="T4" fmla="*/ 1 w 24"/>
                  <a:gd name="T5" fmla="*/ 0 h 17"/>
                  <a:gd name="T6" fmla="*/ 0 w 24"/>
                  <a:gd name="T7" fmla="*/ 1 h 17"/>
                  <a:gd name="T8" fmla="*/ 22 w 24"/>
                  <a:gd name="T9" fmla="*/ 17 h 17"/>
                  <a:gd name="T10" fmla="*/ 23 w 24"/>
                  <a:gd name="T11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7">
                    <a:moveTo>
                      <a:pt x="23" y="15"/>
                    </a:moveTo>
                    <a:cubicBezTo>
                      <a:pt x="21" y="12"/>
                      <a:pt x="18" y="10"/>
                      <a:pt x="14" y="8"/>
                    </a:cubicBezTo>
                    <a:cubicBezTo>
                      <a:pt x="10" y="6"/>
                      <a:pt x="5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6" y="7"/>
                      <a:pt x="14" y="14"/>
                      <a:pt x="22" y="17"/>
                    </a:cubicBezTo>
                    <a:cubicBezTo>
                      <a:pt x="23" y="17"/>
                      <a:pt x="24" y="16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1" name="Freeform 354"/>
              <p:cNvSpPr/>
              <p:nvPr/>
            </p:nvSpPr>
            <p:spPr bwMode="auto">
              <a:xfrm>
                <a:off x="3162" y="1742"/>
                <a:ext cx="104" cy="54"/>
              </a:xfrm>
              <a:custGeom>
                <a:avLst/>
                <a:gdLst>
                  <a:gd name="T0" fmla="*/ 43 w 44"/>
                  <a:gd name="T1" fmla="*/ 19 h 23"/>
                  <a:gd name="T2" fmla="*/ 27 w 44"/>
                  <a:gd name="T3" fmla="*/ 13 h 23"/>
                  <a:gd name="T4" fmla="*/ 5 w 44"/>
                  <a:gd name="T5" fmla="*/ 2 h 23"/>
                  <a:gd name="T6" fmla="*/ 2 w 44"/>
                  <a:gd name="T7" fmla="*/ 5 h 23"/>
                  <a:gd name="T8" fmla="*/ 42 w 44"/>
                  <a:gd name="T9" fmla="*/ 21 h 23"/>
                  <a:gd name="T10" fmla="*/ 43 w 44"/>
                  <a:gd name="T11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23">
                    <a:moveTo>
                      <a:pt x="43" y="19"/>
                    </a:moveTo>
                    <a:cubicBezTo>
                      <a:pt x="38" y="16"/>
                      <a:pt x="32" y="15"/>
                      <a:pt x="27" y="13"/>
                    </a:cubicBezTo>
                    <a:cubicBezTo>
                      <a:pt x="19" y="10"/>
                      <a:pt x="12" y="7"/>
                      <a:pt x="5" y="2"/>
                    </a:cubicBezTo>
                    <a:cubicBezTo>
                      <a:pt x="3" y="0"/>
                      <a:pt x="0" y="4"/>
                      <a:pt x="2" y="5"/>
                    </a:cubicBezTo>
                    <a:cubicBezTo>
                      <a:pt x="12" y="13"/>
                      <a:pt x="29" y="23"/>
                      <a:pt x="42" y="21"/>
                    </a:cubicBezTo>
                    <a:cubicBezTo>
                      <a:pt x="43" y="21"/>
                      <a:pt x="44" y="20"/>
                      <a:pt x="4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2" name="Freeform 355"/>
              <p:cNvSpPr/>
              <p:nvPr/>
            </p:nvSpPr>
            <p:spPr bwMode="auto">
              <a:xfrm>
                <a:off x="3209" y="1728"/>
                <a:ext cx="57" cy="42"/>
              </a:xfrm>
              <a:custGeom>
                <a:avLst/>
                <a:gdLst>
                  <a:gd name="T0" fmla="*/ 24 w 24"/>
                  <a:gd name="T1" fmla="*/ 16 h 18"/>
                  <a:gd name="T2" fmla="*/ 17 w 24"/>
                  <a:gd name="T3" fmla="*/ 8 h 18"/>
                  <a:gd name="T4" fmla="*/ 2 w 24"/>
                  <a:gd name="T5" fmla="*/ 1 h 18"/>
                  <a:gd name="T6" fmla="*/ 3 w 24"/>
                  <a:gd name="T7" fmla="*/ 1 h 18"/>
                  <a:gd name="T8" fmla="*/ 1 w 24"/>
                  <a:gd name="T9" fmla="*/ 4 h 18"/>
                  <a:gd name="T10" fmla="*/ 12 w 24"/>
                  <a:gd name="T11" fmla="*/ 11 h 18"/>
                  <a:gd name="T12" fmla="*/ 22 w 24"/>
                  <a:gd name="T13" fmla="*/ 18 h 18"/>
                  <a:gd name="T14" fmla="*/ 24 w 24"/>
                  <a:gd name="T15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8">
                    <a:moveTo>
                      <a:pt x="24" y="16"/>
                    </a:moveTo>
                    <a:cubicBezTo>
                      <a:pt x="24" y="12"/>
                      <a:pt x="21" y="10"/>
                      <a:pt x="17" y="8"/>
                    </a:cubicBezTo>
                    <a:cubicBezTo>
                      <a:pt x="13" y="5"/>
                      <a:pt x="8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ubicBezTo>
                      <a:pt x="3" y="7"/>
                      <a:pt x="8" y="9"/>
                      <a:pt x="12" y="11"/>
                    </a:cubicBezTo>
                    <a:cubicBezTo>
                      <a:pt x="15" y="13"/>
                      <a:pt x="19" y="15"/>
                      <a:pt x="22" y="18"/>
                    </a:cubicBezTo>
                    <a:cubicBezTo>
                      <a:pt x="23" y="18"/>
                      <a:pt x="24" y="17"/>
                      <a:pt x="2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3" name="Freeform 356"/>
              <p:cNvSpPr/>
              <p:nvPr/>
            </p:nvSpPr>
            <p:spPr bwMode="auto">
              <a:xfrm>
                <a:off x="3254" y="1794"/>
                <a:ext cx="74" cy="36"/>
              </a:xfrm>
              <a:custGeom>
                <a:avLst/>
                <a:gdLst>
                  <a:gd name="T0" fmla="*/ 30 w 31"/>
                  <a:gd name="T1" fmla="*/ 11 h 15"/>
                  <a:gd name="T2" fmla="*/ 19 w 31"/>
                  <a:gd name="T3" fmla="*/ 6 h 15"/>
                  <a:gd name="T4" fmla="*/ 1 w 31"/>
                  <a:gd name="T5" fmla="*/ 0 h 15"/>
                  <a:gd name="T6" fmla="*/ 1 w 31"/>
                  <a:gd name="T7" fmla="*/ 1 h 15"/>
                  <a:gd name="T8" fmla="*/ 12 w 31"/>
                  <a:gd name="T9" fmla="*/ 10 h 15"/>
                  <a:gd name="T10" fmla="*/ 29 w 31"/>
                  <a:gd name="T11" fmla="*/ 13 h 15"/>
                  <a:gd name="T12" fmla="*/ 30 w 31"/>
                  <a:gd name="T1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5">
                    <a:moveTo>
                      <a:pt x="30" y="11"/>
                    </a:moveTo>
                    <a:cubicBezTo>
                      <a:pt x="27" y="8"/>
                      <a:pt x="23" y="7"/>
                      <a:pt x="19" y="6"/>
                    </a:cubicBezTo>
                    <a:cubicBezTo>
                      <a:pt x="13" y="4"/>
                      <a:pt x="7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4" y="5"/>
                      <a:pt x="7" y="8"/>
                      <a:pt x="12" y="10"/>
                    </a:cubicBezTo>
                    <a:cubicBezTo>
                      <a:pt x="17" y="12"/>
                      <a:pt x="24" y="15"/>
                      <a:pt x="29" y="13"/>
                    </a:cubicBezTo>
                    <a:cubicBezTo>
                      <a:pt x="30" y="13"/>
                      <a:pt x="31" y="12"/>
                      <a:pt x="3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4" name="Freeform 357"/>
              <p:cNvSpPr/>
              <p:nvPr/>
            </p:nvSpPr>
            <p:spPr bwMode="auto">
              <a:xfrm>
                <a:off x="3417" y="1702"/>
                <a:ext cx="48" cy="52"/>
              </a:xfrm>
              <a:custGeom>
                <a:avLst/>
                <a:gdLst>
                  <a:gd name="T0" fmla="*/ 19 w 20"/>
                  <a:gd name="T1" fmla="*/ 21 h 22"/>
                  <a:gd name="T2" fmla="*/ 3 w 20"/>
                  <a:gd name="T3" fmla="*/ 2 h 22"/>
                  <a:gd name="T4" fmla="*/ 0 w 20"/>
                  <a:gd name="T5" fmla="*/ 3 h 22"/>
                  <a:gd name="T6" fmla="*/ 19 w 20"/>
                  <a:gd name="T7" fmla="*/ 22 h 22"/>
                  <a:gd name="T8" fmla="*/ 19 w 20"/>
                  <a:gd name="T9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19" y="21"/>
                    </a:moveTo>
                    <a:cubicBezTo>
                      <a:pt x="16" y="13"/>
                      <a:pt x="6" y="10"/>
                      <a:pt x="3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11" y="19"/>
                      <a:pt x="19" y="22"/>
                    </a:cubicBezTo>
                    <a:cubicBezTo>
                      <a:pt x="19" y="22"/>
                      <a:pt x="20" y="22"/>
                      <a:pt x="1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5" name="Freeform 358"/>
              <p:cNvSpPr/>
              <p:nvPr/>
            </p:nvSpPr>
            <p:spPr bwMode="auto">
              <a:xfrm>
                <a:off x="3465" y="1744"/>
                <a:ext cx="47" cy="48"/>
              </a:xfrm>
              <a:custGeom>
                <a:avLst/>
                <a:gdLst>
                  <a:gd name="T0" fmla="*/ 19 w 20"/>
                  <a:gd name="T1" fmla="*/ 19 h 20"/>
                  <a:gd name="T2" fmla="*/ 4 w 20"/>
                  <a:gd name="T3" fmla="*/ 2 h 20"/>
                  <a:gd name="T4" fmla="*/ 2 w 20"/>
                  <a:gd name="T5" fmla="*/ 4 h 20"/>
                  <a:gd name="T6" fmla="*/ 18 w 20"/>
                  <a:gd name="T7" fmla="*/ 20 h 20"/>
                  <a:gd name="T8" fmla="*/ 19 w 20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19" y="19"/>
                    </a:moveTo>
                    <a:cubicBezTo>
                      <a:pt x="14" y="13"/>
                      <a:pt x="9" y="8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6" y="10"/>
                      <a:pt x="10" y="17"/>
                      <a:pt x="18" y="20"/>
                    </a:cubicBezTo>
                    <a:cubicBezTo>
                      <a:pt x="19" y="20"/>
                      <a:pt x="20" y="19"/>
                      <a:pt x="1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6" name="Freeform 359"/>
              <p:cNvSpPr/>
              <p:nvPr/>
            </p:nvSpPr>
            <p:spPr bwMode="auto">
              <a:xfrm>
                <a:off x="3735" y="1962"/>
                <a:ext cx="45" cy="36"/>
              </a:xfrm>
              <a:custGeom>
                <a:avLst/>
                <a:gdLst>
                  <a:gd name="T0" fmla="*/ 18 w 19"/>
                  <a:gd name="T1" fmla="*/ 15 h 15"/>
                  <a:gd name="T2" fmla="*/ 19 w 19"/>
                  <a:gd name="T3" fmla="*/ 12 h 15"/>
                  <a:gd name="T4" fmla="*/ 12 w 19"/>
                  <a:gd name="T5" fmla="*/ 4 h 15"/>
                  <a:gd name="T6" fmla="*/ 1 w 19"/>
                  <a:gd name="T7" fmla="*/ 0 h 15"/>
                  <a:gd name="T8" fmla="*/ 1 w 19"/>
                  <a:gd name="T9" fmla="*/ 1 h 15"/>
                  <a:gd name="T10" fmla="*/ 6 w 19"/>
                  <a:gd name="T11" fmla="*/ 8 h 15"/>
                  <a:gd name="T12" fmla="*/ 10 w 19"/>
                  <a:gd name="T13" fmla="*/ 11 h 15"/>
                  <a:gd name="T14" fmla="*/ 13 w 19"/>
                  <a:gd name="T15" fmla="*/ 14 h 15"/>
                  <a:gd name="T16" fmla="*/ 17 w 19"/>
                  <a:gd name="T17" fmla="*/ 15 h 15"/>
                  <a:gd name="T18" fmla="*/ 17 w 19"/>
                  <a:gd name="T19" fmla="*/ 15 h 15"/>
                  <a:gd name="T20" fmla="*/ 18 w 19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5">
                    <a:moveTo>
                      <a:pt x="18" y="15"/>
                    </a:moveTo>
                    <a:cubicBezTo>
                      <a:pt x="19" y="15"/>
                      <a:pt x="19" y="14"/>
                      <a:pt x="19" y="12"/>
                    </a:cubicBezTo>
                    <a:cubicBezTo>
                      <a:pt x="19" y="8"/>
                      <a:pt x="15" y="6"/>
                      <a:pt x="12" y="4"/>
                    </a:cubicBezTo>
                    <a:cubicBezTo>
                      <a:pt x="9" y="3"/>
                      <a:pt x="5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4"/>
                      <a:pt x="3" y="6"/>
                      <a:pt x="6" y="8"/>
                    </a:cubicBezTo>
                    <a:cubicBezTo>
                      <a:pt x="7" y="9"/>
                      <a:pt x="9" y="10"/>
                      <a:pt x="10" y="11"/>
                    </a:cubicBezTo>
                    <a:cubicBezTo>
                      <a:pt x="12" y="12"/>
                      <a:pt x="12" y="13"/>
                      <a:pt x="13" y="14"/>
                    </a:cubicBezTo>
                    <a:cubicBezTo>
                      <a:pt x="14" y="15"/>
                      <a:pt x="16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7" name="Freeform 360"/>
              <p:cNvSpPr/>
              <p:nvPr/>
            </p:nvSpPr>
            <p:spPr bwMode="auto">
              <a:xfrm>
                <a:off x="3761" y="2012"/>
                <a:ext cx="30" cy="38"/>
              </a:xfrm>
              <a:custGeom>
                <a:avLst/>
                <a:gdLst>
                  <a:gd name="T0" fmla="*/ 13 w 13"/>
                  <a:gd name="T1" fmla="*/ 13 h 16"/>
                  <a:gd name="T2" fmla="*/ 10 w 13"/>
                  <a:gd name="T3" fmla="*/ 9 h 16"/>
                  <a:gd name="T4" fmla="*/ 6 w 13"/>
                  <a:gd name="T5" fmla="*/ 5 h 16"/>
                  <a:gd name="T6" fmla="*/ 3 w 13"/>
                  <a:gd name="T7" fmla="*/ 2 h 16"/>
                  <a:gd name="T8" fmla="*/ 3 w 13"/>
                  <a:gd name="T9" fmla="*/ 2 h 16"/>
                  <a:gd name="T10" fmla="*/ 0 w 13"/>
                  <a:gd name="T11" fmla="*/ 2 h 16"/>
                  <a:gd name="T12" fmla="*/ 1 w 13"/>
                  <a:gd name="T13" fmla="*/ 2 h 16"/>
                  <a:gd name="T14" fmla="*/ 0 w 13"/>
                  <a:gd name="T15" fmla="*/ 3 h 16"/>
                  <a:gd name="T16" fmla="*/ 0 w 13"/>
                  <a:gd name="T17" fmla="*/ 5 h 16"/>
                  <a:gd name="T18" fmla="*/ 2 w 13"/>
                  <a:gd name="T19" fmla="*/ 10 h 16"/>
                  <a:gd name="T20" fmla="*/ 10 w 13"/>
                  <a:gd name="T21" fmla="*/ 16 h 16"/>
                  <a:gd name="T22" fmla="*/ 13 w 13"/>
                  <a:gd name="T2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6">
                    <a:moveTo>
                      <a:pt x="13" y="13"/>
                    </a:moveTo>
                    <a:cubicBezTo>
                      <a:pt x="13" y="11"/>
                      <a:pt x="11" y="10"/>
                      <a:pt x="10" y="9"/>
                    </a:cubicBezTo>
                    <a:cubicBezTo>
                      <a:pt x="9" y="7"/>
                      <a:pt x="7" y="6"/>
                      <a:pt x="6" y="5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0" y="6"/>
                      <a:pt x="1" y="8"/>
                      <a:pt x="2" y="10"/>
                    </a:cubicBezTo>
                    <a:cubicBezTo>
                      <a:pt x="3" y="12"/>
                      <a:pt x="7" y="16"/>
                      <a:pt x="10" y="16"/>
                    </a:cubicBezTo>
                    <a:cubicBezTo>
                      <a:pt x="12" y="16"/>
                      <a:pt x="13" y="15"/>
                      <a:pt x="1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8" name="Freeform 361"/>
              <p:cNvSpPr/>
              <p:nvPr/>
            </p:nvSpPr>
            <p:spPr bwMode="auto">
              <a:xfrm>
                <a:off x="3820" y="1967"/>
                <a:ext cx="61" cy="52"/>
              </a:xfrm>
              <a:custGeom>
                <a:avLst/>
                <a:gdLst>
                  <a:gd name="T0" fmla="*/ 17 w 26"/>
                  <a:gd name="T1" fmla="*/ 9 h 22"/>
                  <a:gd name="T2" fmla="*/ 16 w 26"/>
                  <a:gd name="T3" fmla="*/ 9 h 22"/>
                  <a:gd name="T4" fmla="*/ 12 w 26"/>
                  <a:gd name="T5" fmla="*/ 3 h 22"/>
                  <a:gd name="T6" fmla="*/ 4 w 26"/>
                  <a:gd name="T7" fmla="*/ 0 h 22"/>
                  <a:gd name="T8" fmla="*/ 3 w 26"/>
                  <a:gd name="T9" fmla="*/ 5 h 22"/>
                  <a:gd name="T10" fmla="*/ 8 w 26"/>
                  <a:gd name="T11" fmla="*/ 9 h 22"/>
                  <a:gd name="T12" fmla="*/ 11 w 26"/>
                  <a:gd name="T13" fmla="*/ 11 h 22"/>
                  <a:gd name="T14" fmla="*/ 14 w 26"/>
                  <a:gd name="T15" fmla="*/ 11 h 22"/>
                  <a:gd name="T16" fmla="*/ 15 w 26"/>
                  <a:gd name="T17" fmla="*/ 13 h 22"/>
                  <a:gd name="T18" fmla="*/ 18 w 26"/>
                  <a:gd name="T19" fmla="*/ 18 h 22"/>
                  <a:gd name="T20" fmla="*/ 21 w 26"/>
                  <a:gd name="T21" fmla="*/ 21 h 22"/>
                  <a:gd name="T22" fmla="*/ 23 w 26"/>
                  <a:gd name="T23" fmla="*/ 21 h 22"/>
                  <a:gd name="T24" fmla="*/ 17 w 26"/>
                  <a:gd name="T2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2">
                    <a:moveTo>
                      <a:pt x="17" y="9"/>
                    </a:moveTo>
                    <a:cubicBezTo>
                      <a:pt x="17" y="9"/>
                      <a:pt x="16" y="9"/>
                      <a:pt x="16" y="9"/>
                    </a:cubicBezTo>
                    <a:cubicBezTo>
                      <a:pt x="15" y="7"/>
                      <a:pt x="14" y="5"/>
                      <a:pt x="12" y="3"/>
                    </a:cubicBezTo>
                    <a:cubicBezTo>
                      <a:pt x="10" y="2"/>
                      <a:pt x="7" y="1"/>
                      <a:pt x="4" y="0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4" y="6"/>
                      <a:pt x="6" y="8"/>
                      <a:pt x="8" y="9"/>
                    </a:cubicBezTo>
                    <a:cubicBezTo>
                      <a:pt x="9" y="10"/>
                      <a:pt x="10" y="10"/>
                      <a:pt x="11" y="11"/>
                    </a:cubicBezTo>
                    <a:cubicBezTo>
                      <a:pt x="12" y="11"/>
                      <a:pt x="13" y="11"/>
                      <a:pt x="14" y="11"/>
                    </a:cubicBezTo>
                    <a:cubicBezTo>
                      <a:pt x="14" y="11"/>
                      <a:pt x="14" y="12"/>
                      <a:pt x="15" y="13"/>
                    </a:cubicBezTo>
                    <a:cubicBezTo>
                      <a:pt x="17" y="14"/>
                      <a:pt x="18" y="16"/>
                      <a:pt x="18" y="18"/>
                    </a:cubicBezTo>
                    <a:cubicBezTo>
                      <a:pt x="19" y="20"/>
                      <a:pt x="20" y="21"/>
                      <a:pt x="21" y="21"/>
                    </a:cubicBezTo>
                    <a:cubicBezTo>
                      <a:pt x="22" y="22"/>
                      <a:pt x="22" y="21"/>
                      <a:pt x="23" y="21"/>
                    </a:cubicBezTo>
                    <a:cubicBezTo>
                      <a:pt x="26" y="17"/>
                      <a:pt x="20" y="12"/>
                      <a:pt x="1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69" name="Freeform 362"/>
              <p:cNvSpPr/>
              <p:nvPr/>
            </p:nvSpPr>
            <p:spPr bwMode="auto">
              <a:xfrm>
                <a:off x="3886" y="2048"/>
                <a:ext cx="14" cy="18"/>
              </a:xfrm>
              <a:custGeom>
                <a:avLst/>
                <a:gdLst>
                  <a:gd name="T0" fmla="*/ 4 w 6"/>
                  <a:gd name="T1" fmla="*/ 3 h 8"/>
                  <a:gd name="T2" fmla="*/ 4 w 6"/>
                  <a:gd name="T3" fmla="*/ 2 h 8"/>
                  <a:gd name="T4" fmla="*/ 0 w 6"/>
                  <a:gd name="T5" fmla="*/ 4 h 8"/>
                  <a:gd name="T6" fmla="*/ 2 w 6"/>
                  <a:gd name="T7" fmla="*/ 6 h 8"/>
                  <a:gd name="T8" fmla="*/ 4 w 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">
                    <a:moveTo>
                      <a:pt x="4" y="3"/>
                    </a:moveTo>
                    <a:cubicBezTo>
                      <a:pt x="4" y="3"/>
                      <a:pt x="4" y="2"/>
                      <a:pt x="4" y="2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4" y="8"/>
                      <a:pt x="6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0" name="Freeform 363"/>
              <p:cNvSpPr/>
              <p:nvPr/>
            </p:nvSpPr>
            <p:spPr bwMode="auto">
              <a:xfrm>
                <a:off x="4130" y="2107"/>
                <a:ext cx="97" cy="33"/>
              </a:xfrm>
              <a:custGeom>
                <a:avLst/>
                <a:gdLst>
                  <a:gd name="T0" fmla="*/ 17 w 41"/>
                  <a:gd name="T1" fmla="*/ 0 h 14"/>
                  <a:gd name="T2" fmla="*/ 15 w 41"/>
                  <a:gd name="T3" fmla="*/ 2 h 14"/>
                  <a:gd name="T4" fmla="*/ 1 w 41"/>
                  <a:gd name="T5" fmla="*/ 3 h 14"/>
                  <a:gd name="T6" fmla="*/ 1 w 41"/>
                  <a:gd name="T7" fmla="*/ 4 h 14"/>
                  <a:gd name="T8" fmla="*/ 16 w 41"/>
                  <a:gd name="T9" fmla="*/ 4 h 14"/>
                  <a:gd name="T10" fmla="*/ 17 w 41"/>
                  <a:gd name="T11" fmla="*/ 4 h 14"/>
                  <a:gd name="T12" fmla="*/ 17 w 41"/>
                  <a:gd name="T13" fmla="*/ 4 h 14"/>
                  <a:gd name="T14" fmla="*/ 28 w 41"/>
                  <a:gd name="T15" fmla="*/ 7 h 14"/>
                  <a:gd name="T16" fmla="*/ 35 w 41"/>
                  <a:gd name="T17" fmla="*/ 14 h 14"/>
                  <a:gd name="T18" fmla="*/ 37 w 41"/>
                  <a:gd name="T19" fmla="*/ 13 h 14"/>
                  <a:gd name="T20" fmla="*/ 17 w 4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14">
                    <a:moveTo>
                      <a:pt x="17" y="0"/>
                    </a:moveTo>
                    <a:cubicBezTo>
                      <a:pt x="16" y="0"/>
                      <a:pt x="15" y="1"/>
                      <a:pt x="15" y="2"/>
                    </a:cubicBezTo>
                    <a:cubicBezTo>
                      <a:pt x="10" y="1"/>
                      <a:pt x="5" y="3"/>
                      <a:pt x="1" y="3"/>
                    </a:cubicBezTo>
                    <a:cubicBezTo>
                      <a:pt x="0" y="3"/>
                      <a:pt x="0" y="5"/>
                      <a:pt x="1" y="4"/>
                    </a:cubicBezTo>
                    <a:cubicBezTo>
                      <a:pt x="6" y="4"/>
                      <a:pt x="11" y="5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31" y="9"/>
                      <a:pt x="33" y="11"/>
                      <a:pt x="35" y="14"/>
                    </a:cubicBezTo>
                    <a:cubicBezTo>
                      <a:pt x="36" y="14"/>
                      <a:pt x="37" y="14"/>
                      <a:pt x="37" y="13"/>
                    </a:cubicBezTo>
                    <a:cubicBezTo>
                      <a:pt x="41" y="4"/>
                      <a:pt x="23" y="1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1" name="Freeform 364"/>
              <p:cNvSpPr/>
              <p:nvPr/>
            </p:nvSpPr>
            <p:spPr bwMode="auto">
              <a:xfrm>
                <a:off x="4563" y="2434"/>
                <a:ext cx="35" cy="23"/>
              </a:xfrm>
              <a:custGeom>
                <a:avLst/>
                <a:gdLst>
                  <a:gd name="T0" fmla="*/ 14 w 15"/>
                  <a:gd name="T1" fmla="*/ 8 h 10"/>
                  <a:gd name="T2" fmla="*/ 1 w 15"/>
                  <a:gd name="T3" fmla="*/ 0 h 10"/>
                  <a:gd name="T4" fmla="*/ 0 w 15"/>
                  <a:gd name="T5" fmla="*/ 2 h 10"/>
                  <a:gd name="T6" fmla="*/ 13 w 15"/>
                  <a:gd name="T7" fmla="*/ 9 h 10"/>
                  <a:gd name="T8" fmla="*/ 14 w 15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4" y="8"/>
                    </a:moveTo>
                    <a:cubicBezTo>
                      <a:pt x="11" y="5"/>
                      <a:pt x="6" y="2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4" y="5"/>
                      <a:pt x="9" y="7"/>
                      <a:pt x="13" y="9"/>
                    </a:cubicBezTo>
                    <a:cubicBezTo>
                      <a:pt x="14" y="10"/>
                      <a:pt x="15" y="9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2" name="Freeform 365"/>
              <p:cNvSpPr/>
              <p:nvPr/>
            </p:nvSpPr>
            <p:spPr bwMode="auto">
              <a:xfrm>
                <a:off x="4622" y="2483"/>
                <a:ext cx="102" cy="83"/>
              </a:xfrm>
              <a:custGeom>
                <a:avLst/>
                <a:gdLst>
                  <a:gd name="T0" fmla="*/ 42 w 43"/>
                  <a:gd name="T1" fmla="*/ 32 h 35"/>
                  <a:gd name="T2" fmla="*/ 24 w 43"/>
                  <a:gd name="T3" fmla="*/ 18 h 35"/>
                  <a:gd name="T4" fmla="*/ 1 w 43"/>
                  <a:gd name="T5" fmla="*/ 1 h 35"/>
                  <a:gd name="T6" fmla="*/ 0 w 43"/>
                  <a:gd name="T7" fmla="*/ 2 h 35"/>
                  <a:gd name="T8" fmla="*/ 18 w 43"/>
                  <a:gd name="T9" fmla="*/ 20 h 35"/>
                  <a:gd name="T10" fmla="*/ 40 w 43"/>
                  <a:gd name="T11" fmla="*/ 35 h 35"/>
                  <a:gd name="T12" fmla="*/ 42 w 43"/>
                  <a:gd name="T13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5">
                    <a:moveTo>
                      <a:pt x="42" y="32"/>
                    </a:moveTo>
                    <a:cubicBezTo>
                      <a:pt x="38" y="26"/>
                      <a:pt x="30" y="22"/>
                      <a:pt x="24" y="18"/>
                    </a:cubicBezTo>
                    <a:cubicBezTo>
                      <a:pt x="16" y="13"/>
                      <a:pt x="8" y="8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5" y="10"/>
                      <a:pt x="11" y="15"/>
                      <a:pt x="18" y="20"/>
                    </a:cubicBezTo>
                    <a:cubicBezTo>
                      <a:pt x="25" y="25"/>
                      <a:pt x="32" y="32"/>
                      <a:pt x="40" y="35"/>
                    </a:cubicBezTo>
                    <a:cubicBezTo>
                      <a:pt x="42" y="35"/>
                      <a:pt x="43" y="33"/>
                      <a:pt x="4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3" name="Freeform 366"/>
              <p:cNvSpPr/>
              <p:nvPr/>
            </p:nvSpPr>
            <p:spPr bwMode="auto">
              <a:xfrm>
                <a:off x="4634" y="2460"/>
                <a:ext cx="114" cy="87"/>
              </a:xfrm>
              <a:custGeom>
                <a:avLst/>
                <a:gdLst>
                  <a:gd name="T0" fmla="*/ 48 w 48"/>
                  <a:gd name="T1" fmla="*/ 35 h 37"/>
                  <a:gd name="T2" fmla="*/ 30 w 48"/>
                  <a:gd name="T3" fmla="*/ 20 h 37"/>
                  <a:gd name="T4" fmla="*/ 1 w 48"/>
                  <a:gd name="T5" fmla="*/ 0 h 37"/>
                  <a:gd name="T6" fmla="*/ 1 w 48"/>
                  <a:gd name="T7" fmla="*/ 0 h 37"/>
                  <a:gd name="T8" fmla="*/ 19 w 48"/>
                  <a:gd name="T9" fmla="*/ 20 h 37"/>
                  <a:gd name="T10" fmla="*/ 34 w 48"/>
                  <a:gd name="T11" fmla="*/ 29 h 37"/>
                  <a:gd name="T12" fmla="*/ 45 w 48"/>
                  <a:gd name="T13" fmla="*/ 37 h 37"/>
                  <a:gd name="T14" fmla="*/ 48 w 48"/>
                  <a:gd name="T15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7">
                    <a:moveTo>
                      <a:pt x="48" y="35"/>
                    </a:moveTo>
                    <a:cubicBezTo>
                      <a:pt x="46" y="28"/>
                      <a:pt x="36" y="23"/>
                      <a:pt x="30" y="20"/>
                    </a:cubicBezTo>
                    <a:cubicBezTo>
                      <a:pt x="20" y="14"/>
                      <a:pt x="11" y="7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2" y="10"/>
                      <a:pt x="11" y="15"/>
                      <a:pt x="19" y="20"/>
                    </a:cubicBezTo>
                    <a:cubicBezTo>
                      <a:pt x="24" y="23"/>
                      <a:pt x="29" y="26"/>
                      <a:pt x="34" y="29"/>
                    </a:cubicBezTo>
                    <a:cubicBezTo>
                      <a:pt x="38" y="32"/>
                      <a:pt x="41" y="36"/>
                      <a:pt x="45" y="37"/>
                    </a:cubicBezTo>
                    <a:cubicBezTo>
                      <a:pt x="46" y="37"/>
                      <a:pt x="48" y="36"/>
                      <a:pt x="48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4" name="Freeform 367"/>
              <p:cNvSpPr/>
              <p:nvPr/>
            </p:nvSpPr>
            <p:spPr bwMode="auto">
              <a:xfrm>
                <a:off x="4686" y="2467"/>
                <a:ext cx="64" cy="45"/>
              </a:xfrm>
              <a:custGeom>
                <a:avLst/>
                <a:gdLst>
                  <a:gd name="T0" fmla="*/ 26 w 27"/>
                  <a:gd name="T1" fmla="*/ 16 h 19"/>
                  <a:gd name="T2" fmla="*/ 15 w 27"/>
                  <a:gd name="T3" fmla="*/ 8 h 19"/>
                  <a:gd name="T4" fmla="*/ 3 w 27"/>
                  <a:gd name="T5" fmla="*/ 0 h 19"/>
                  <a:gd name="T6" fmla="*/ 1 w 27"/>
                  <a:gd name="T7" fmla="*/ 2 h 19"/>
                  <a:gd name="T8" fmla="*/ 12 w 27"/>
                  <a:gd name="T9" fmla="*/ 12 h 19"/>
                  <a:gd name="T10" fmla="*/ 25 w 27"/>
                  <a:gd name="T11" fmla="*/ 18 h 19"/>
                  <a:gd name="T12" fmla="*/ 26 w 27"/>
                  <a:gd name="T1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6" y="16"/>
                    </a:moveTo>
                    <a:cubicBezTo>
                      <a:pt x="24" y="12"/>
                      <a:pt x="19" y="10"/>
                      <a:pt x="15" y="8"/>
                    </a:cubicBezTo>
                    <a:cubicBezTo>
                      <a:pt x="11" y="5"/>
                      <a:pt x="7" y="2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4" y="6"/>
                      <a:pt x="8" y="9"/>
                      <a:pt x="12" y="12"/>
                    </a:cubicBezTo>
                    <a:cubicBezTo>
                      <a:pt x="16" y="15"/>
                      <a:pt x="20" y="19"/>
                      <a:pt x="25" y="18"/>
                    </a:cubicBezTo>
                    <a:cubicBezTo>
                      <a:pt x="26" y="18"/>
                      <a:pt x="27" y="17"/>
                      <a:pt x="2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5" name="Freeform 368"/>
              <p:cNvSpPr/>
              <p:nvPr/>
            </p:nvSpPr>
            <p:spPr bwMode="auto">
              <a:xfrm>
                <a:off x="4707" y="2453"/>
                <a:ext cx="48" cy="38"/>
              </a:xfrm>
              <a:custGeom>
                <a:avLst/>
                <a:gdLst>
                  <a:gd name="T0" fmla="*/ 20 w 20"/>
                  <a:gd name="T1" fmla="*/ 14 h 16"/>
                  <a:gd name="T2" fmla="*/ 13 w 20"/>
                  <a:gd name="T3" fmla="*/ 7 h 16"/>
                  <a:gd name="T4" fmla="*/ 1 w 20"/>
                  <a:gd name="T5" fmla="*/ 0 h 16"/>
                  <a:gd name="T6" fmla="*/ 0 w 20"/>
                  <a:gd name="T7" fmla="*/ 1 h 16"/>
                  <a:gd name="T8" fmla="*/ 9 w 20"/>
                  <a:gd name="T9" fmla="*/ 10 h 16"/>
                  <a:gd name="T10" fmla="*/ 19 w 20"/>
                  <a:gd name="T11" fmla="*/ 16 h 16"/>
                  <a:gd name="T12" fmla="*/ 20 w 20"/>
                  <a:gd name="T1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">
                    <a:moveTo>
                      <a:pt x="20" y="14"/>
                    </a:moveTo>
                    <a:cubicBezTo>
                      <a:pt x="20" y="11"/>
                      <a:pt x="16" y="9"/>
                      <a:pt x="13" y="7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5"/>
                      <a:pt x="5" y="8"/>
                      <a:pt x="9" y="10"/>
                    </a:cubicBezTo>
                    <a:cubicBezTo>
                      <a:pt x="11" y="12"/>
                      <a:pt x="15" y="16"/>
                      <a:pt x="19" y="16"/>
                    </a:cubicBezTo>
                    <a:cubicBezTo>
                      <a:pt x="20" y="16"/>
                      <a:pt x="20" y="15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6" name="Freeform 369"/>
              <p:cNvSpPr/>
              <p:nvPr/>
            </p:nvSpPr>
            <p:spPr bwMode="auto">
              <a:xfrm>
                <a:off x="4705" y="2585"/>
                <a:ext cx="90" cy="74"/>
              </a:xfrm>
              <a:custGeom>
                <a:avLst/>
                <a:gdLst>
                  <a:gd name="T0" fmla="*/ 37 w 38"/>
                  <a:gd name="T1" fmla="*/ 29 h 31"/>
                  <a:gd name="T2" fmla="*/ 25 w 38"/>
                  <a:gd name="T3" fmla="*/ 14 h 31"/>
                  <a:gd name="T4" fmla="*/ 2 w 38"/>
                  <a:gd name="T5" fmla="*/ 1 h 31"/>
                  <a:gd name="T6" fmla="*/ 1 w 38"/>
                  <a:gd name="T7" fmla="*/ 3 h 31"/>
                  <a:gd name="T8" fmla="*/ 20 w 38"/>
                  <a:gd name="T9" fmla="*/ 15 h 31"/>
                  <a:gd name="T10" fmla="*/ 36 w 38"/>
                  <a:gd name="T11" fmla="*/ 30 h 31"/>
                  <a:gd name="T12" fmla="*/ 37 w 38"/>
                  <a:gd name="T13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1">
                    <a:moveTo>
                      <a:pt x="37" y="29"/>
                    </a:moveTo>
                    <a:cubicBezTo>
                      <a:pt x="34" y="23"/>
                      <a:pt x="30" y="18"/>
                      <a:pt x="25" y="14"/>
                    </a:cubicBezTo>
                    <a:cubicBezTo>
                      <a:pt x="18" y="8"/>
                      <a:pt x="10" y="6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7" y="8"/>
                      <a:pt x="14" y="11"/>
                      <a:pt x="20" y="15"/>
                    </a:cubicBezTo>
                    <a:cubicBezTo>
                      <a:pt x="26" y="20"/>
                      <a:pt x="31" y="25"/>
                      <a:pt x="36" y="30"/>
                    </a:cubicBezTo>
                    <a:cubicBezTo>
                      <a:pt x="37" y="31"/>
                      <a:pt x="38" y="30"/>
                      <a:pt x="3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7" name="Freeform 370"/>
              <p:cNvSpPr/>
              <p:nvPr/>
            </p:nvSpPr>
            <p:spPr bwMode="auto">
              <a:xfrm>
                <a:off x="4828" y="2682"/>
                <a:ext cx="76" cy="60"/>
              </a:xfrm>
              <a:custGeom>
                <a:avLst/>
                <a:gdLst>
                  <a:gd name="T0" fmla="*/ 31 w 32"/>
                  <a:gd name="T1" fmla="*/ 23 h 25"/>
                  <a:gd name="T2" fmla="*/ 4 w 32"/>
                  <a:gd name="T3" fmla="*/ 1 h 25"/>
                  <a:gd name="T4" fmla="*/ 2 w 32"/>
                  <a:gd name="T5" fmla="*/ 4 h 25"/>
                  <a:gd name="T6" fmla="*/ 30 w 32"/>
                  <a:gd name="T7" fmla="*/ 24 h 25"/>
                  <a:gd name="T8" fmla="*/ 31 w 32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31" y="23"/>
                    </a:moveTo>
                    <a:cubicBezTo>
                      <a:pt x="25" y="12"/>
                      <a:pt x="13" y="9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11" y="11"/>
                      <a:pt x="20" y="17"/>
                      <a:pt x="30" y="24"/>
                    </a:cubicBezTo>
                    <a:cubicBezTo>
                      <a:pt x="31" y="25"/>
                      <a:pt x="32" y="24"/>
                      <a:pt x="3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8" name="Freeform 371"/>
              <p:cNvSpPr/>
              <p:nvPr/>
            </p:nvSpPr>
            <p:spPr bwMode="auto">
              <a:xfrm>
                <a:off x="4925" y="2746"/>
                <a:ext cx="90" cy="62"/>
              </a:xfrm>
              <a:custGeom>
                <a:avLst/>
                <a:gdLst>
                  <a:gd name="T0" fmla="*/ 37 w 38"/>
                  <a:gd name="T1" fmla="*/ 25 h 26"/>
                  <a:gd name="T2" fmla="*/ 4 w 38"/>
                  <a:gd name="T3" fmla="*/ 2 h 26"/>
                  <a:gd name="T4" fmla="*/ 1 w 38"/>
                  <a:gd name="T5" fmla="*/ 5 h 26"/>
                  <a:gd name="T6" fmla="*/ 36 w 38"/>
                  <a:gd name="T7" fmla="*/ 26 h 26"/>
                  <a:gd name="T8" fmla="*/ 37 w 38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7" y="25"/>
                    </a:moveTo>
                    <a:cubicBezTo>
                      <a:pt x="29" y="15"/>
                      <a:pt x="14" y="10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11" y="13"/>
                      <a:pt x="23" y="25"/>
                      <a:pt x="36" y="26"/>
                    </a:cubicBezTo>
                    <a:cubicBezTo>
                      <a:pt x="37" y="26"/>
                      <a:pt x="38" y="25"/>
                      <a:pt x="3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79" name="Freeform 372"/>
              <p:cNvSpPr/>
              <p:nvPr/>
            </p:nvSpPr>
            <p:spPr bwMode="auto">
              <a:xfrm>
                <a:off x="4904" y="2697"/>
                <a:ext cx="90" cy="64"/>
              </a:xfrm>
              <a:custGeom>
                <a:avLst/>
                <a:gdLst>
                  <a:gd name="T0" fmla="*/ 38 w 38"/>
                  <a:gd name="T1" fmla="*/ 25 h 27"/>
                  <a:gd name="T2" fmla="*/ 3 w 38"/>
                  <a:gd name="T3" fmla="*/ 1 h 27"/>
                  <a:gd name="T4" fmla="*/ 2 w 38"/>
                  <a:gd name="T5" fmla="*/ 4 h 27"/>
                  <a:gd name="T6" fmla="*/ 36 w 38"/>
                  <a:gd name="T7" fmla="*/ 26 h 27"/>
                  <a:gd name="T8" fmla="*/ 38 w 38"/>
                  <a:gd name="T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25"/>
                    </a:moveTo>
                    <a:cubicBezTo>
                      <a:pt x="29" y="13"/>
                      <a:pt x="15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14" y="10"/>
                      <a:pt x="25" y="18"/>
                      <a:pt x="36" y="26"/>
                    </a:cubicBezTo>
                    <a:cubicBezTo>
                      <a:pt x="37" y="27"/>
                      <a:pt x="38" y="26"/>
                      <a:pt x="3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0" name="Freeform 373"/>
              <p:cNvSpPr/>
              <p:nvPr/>
            </p:nvSpPr>
            <p:spPr bwMode="auto">
              <a:xfrm>
                <a:off x="5013" y="2768"/>
                <a:ext cx="149" cy="118"/>
              </a:xfrm>
              <a:custGeom>
                <a:avLst/>
                <a:gdLst>
                  <a:gd name="T0" fmla="*/ 63 w 63"/>
                  <a:gd name="T1" fmla="*/ 48 h 50"/>
                  <a:gd name="T2" fmla="*/ 39 w 63"/>
                  <a:gd name="T3" fmla="*/ 26 h 50"/>
                  <a:gd name="T4" fmla="*/ 5 w 63"/>
                  <a:gd name="T5" fmla="*/ 1 h 50"/>
                  <a:gd name="T6" fmla="*/ 3 w 63"/>
                  <a:gd name="T7" fmla="*/ 5 h 50"/>
                  <a:gd name="T8" fmla="*/ 33 w 63"/>
                  <a:gd name="T9" fmla="*/ 28 h 50"/>
                  <a:gd name="T10" fmla="*/ 61 w 63"/>
                  <a:gd name="T11" fmla="*/ 49 h 50"/>
                  <a:gd name="T12" fmla="*/ 63 w 63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50">
                    <a:moveTo>
                      <a:pt x="63" y="48"/>
                    </a:moveTo>
                    <a:cubicBezTo>
                      <a:pt x="58" y="39"/>
                      <a:pt x="46" y="32"/>
                      <a:pt x="39" y="26"/>
                    </a:cubicBezTo>
                    <a:cubicBezTo>
                      <a:pt x="28" y="18"/>
                      <a:pt x="17" y="10"/>
                      <a:pt x="5" y="1"/>
                    </a:cubicBezTo>
                    <a:cubicBezTo>
                      <a:pt x="3" y="0"/>
                      <a:pt x="0" y="3"/>
                      <a:pt x="3" y="5"/>
                    </a:cubicBezTo>
                    <a:cubicBezTo>
                      <a:pt x="13" y="13"/>
                      <a:pt x="23" y="20"/>
                      <a:pt x="33" y="28"/>
                    </a:cubicBezTo>
                    <a:cubicBezTo>
                      <a:pt x="41" y="35"/>
                      <a:pt x="51" y="46"/>
                      <a:pt x="61" y="49"/>
                    </a:cubicBezTo>
                    <a:cubicBezTo>
                      <a:pt x="62" y="50"/>
                      <a:pt x="63" y="49"/>
                      <a:pt x="63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1" name="Freeform 374"/>
              <p:cNvSpPr/>
              <p:nvPr/>
            </p:nvSpPr>
            <p:spPr bwMode="auto">
              <a:xfrm>
                <a:off x="5003" y="2709"/>
                <a:ext cx="76" cy="49"/>
              </a:xfrm>
              <a:custGeom>
                <a:avLst/>
                <a:gdLst>
                  <a:gd name="T0" fmla="*/ 32 w 32"/>
                  <a:gd name="T1" fmla="*/ 19 h 21"/>
                  <a:gd name="T2" fmla="*/ 3 w 32"/>
                  <a:gd name="T3" fmla="*/ 0 h 21"/>
                  <a:gd name="T4" fmla="*/ 2 w 32"/>
                  <a:gd name="T5" fmla="*/ 3 h 21"/>
                  <a:gd name="T6" fmla="*/ 31 w 32"/>
                  <a:gd name="T7" fmla="*/ 21 h 21"/>
                  <a:gd name="T8" fmla="*/ 32 w 32"/>
                  <a:gd name="T9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1">
                    <a:moveTo>
                      <a:pt x="32" y="19"/>
                    </a:moveTo>
                    <a:cubicBezTo>
                      <a:pt x="24" y="11"/>
                      <a:pt x="14" y="4"/>
                      <a:pt x="3" y="0"/>
                    </a:cubicBezTo>
                    <a:cubicBezTo>
                      <a:pt x="1" y="0"/>
                      <a:pt x="0" y="2"/>
                      <a:pt x="2" y="3"/>
                    </a:cubicBezTo>
                    <a:cubicBezTo>
                      <a:pt x="11" y="9"/>
                      <a:pt x="20" y="17"/>
                      <a:pt x="31" y="21"/>
                    </a:cubicBezTo>
                    <a:cubicBezTo>
                      <a:pt x="31" y="21"/>
                      <a:pt x="32" y="20"/>
                      <a:pt x="3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2" name="Freeform 375"/>
              <p:cNvSpPr/>
              <p:nvPr/>
            </p:nvSpPr>
            <p:spPr bwMode="auto">
              <a:xfrm>
                <a:off x="5084" y="2758"/>
                <a:ext cx="83" cy="67"/>
              </a:xfrm>
              <a:custGeom>
                <a:avLst/>
                <a:gdLst>
                  <a:gd name="T0" fmla="*/ 34 w 35"/>
                  <a:gd name="T1" fmla="*/ 26 h 28"/>
                  <a:gd name="T2" fmla="*/ 1 w 35"/>
                  <a:gd name="T3" fmla="*/ 0 h 28"/>
                  <a:gd name="T4" fmla="*/ 0 w 35"/>
                  <a:gd name="T5" fmla="*/ 2 h 28"/>
                  <a:gd name="T6" fmla="*/ 17 w 35"/>
                  <a:gd name="T7" fmla="*/ 17 h 28"/>
                  <a:gd name="T8" fmla="*/ 33 w 35"/>
                  <a:gd name="T9" fmla="*/ 28 h 28"/>
                  <a:gd name="T10" fmla="*/ 34 w 35"/>
                  <a:gd name="T11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34" y="26"/>
                    </a:moveTo>
                    <a:cubicBezTo>
                      <a:pt x="25" y="18"/>
                      <a:pt x="14" y="2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6" y="7"/>
                      <a:pt x="12" y="11"/>
                      <a:pt x="17" y="17"/>
                    </a:cubicBezTo>
                    <a:cubicBezTo>
                      <a:pt x="22" y="22"/>
                      <a:pt x="27" y="26"/>
                      <a:pt x="33" y="28"/>
                    </a:cubicBezTo>
                    <a:cubicBezTo>
                      <a:pt x="34" y="28"/>
                      <a:pt x="35" y="27"/>
                      <a:pt x="3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3" name="Freeform 376"/>
              <p:cNvSpPr/>
              <p:nvPr/>
            </p:nvSpPr>
            <p:spPr bwMode="auto">
              <a:xfrm>
                <a:off x="5155" y="2891"/>
                <a:ext cx="73" cy="66"/>
              </a:xfrm>
              <a:custGeom>
                <a:avLst/>
                <a:gdLst>
                  <a:gd name="T0" fmla="*/ 31 w 31"/>
                  <a:gd name="T1" fmla="*/ 26 h 28"/>
                  <a:gd name="T2" fmla="*/ 1 w 31"/>
                  <a:gd name="T3" fmla="*/ 1 h 28"/>
                  <a:gd name="T4" fmla="*/ 1 w 31"/>
                  <a:gd name="T5" fmla="*/ 2 h 28"/>
                  <a:gd name="T6" fmla="*/ 15 w 31"/>
                  <a:gd name="T7" fmla="*/ 13 h 28"/>
                  <a:gd name="T8" fmla="*/ 29 w 31"/>
                  <a:gd name="T9" fmla="*/ 27 h 28"/>
                  <a:gd name="T10" fmla="*/ 31 w 31"/>
                  <a:gd name="T11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8">
                    <a:moveTo>
                      <a:pt x="31" y="26"/>
                    </a:moveTo>
                    <a:cubicBezTo>
                      <a:pt x="28" y="14"/>
                      <a:pt x="13" y="3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5" y="6"/>
                      <a:pt x="11" y="9"/>
                      <a:pt x="15" y="13"/>
                    </a:cubicBezTo>
                    <a:cubicBezTo>
                      <a:pt x="20" y="17"/>
                      <a:pt x="24" y="22"/>
                      <a:pt x="29" y="27"/>
                    </a:cubicBezTo>
                    <a:cubicBezTo>
                      <a:pt x="30" y="28"/>
                      <a:pt x="31" y="27"/>
                      <a:pt x="3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4" name="Freeform 377"/>
              <p:cNvSpPr/>
              <p:nvPr/>
            </p:nvSpPr>
            <p:spPr bwMode="auto">
              <a:xfrm>
                <a:off x="4965" y="2815"/>
                <a:ext cx="78" cy="66"/>
              </a:xfrm>
              <a:custGeom>
                <a:avLst/>
                <a:gdLst>
                  <a:gd name="T0" fmla="*/ 33 w 33"/>
                  <a:gd name="T1" fmla="*/ 27 h 28"/>
                  <a:gd name="T2" fmla="*/ 1 w 33"/>
                  <a:gd name="T3" fmla="*/ 0 h 28"/>
                  <a:gd name="T4" fmla="*/ 1 w 33"/>
                  <a:gd name="T5" fmla="*/ 1 h 28"/>
                  <a:gd name="T6" fmla="*/ 16 w 33"/>
                  <a:gd name="T7" fmla="*/ 13 h 28"/>
                  <a:gd name="T8" fmla="*/ 31 w 33"/>
                  <a:gd name="T9" fmla="*/ 28 h 28"/>
                  <a:gd name="T10" fmla="*/ 33 w 33"/>
                  <a:gd name="T11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8">
                    <a:moveTo>
                      <a:pt x="33" y="27"/>
                    </a:moveTo>
                    <a:cubicBezTo>
                      <a:pt x="26" y="15"/>
                      <a:pt x="15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5" y="5"/>
                      <a:pt x="11" y="9"/>
                      <a:pt x="16" y="13"/>
                    </a:cubicBezTo>
                    <a:cubicBezTo>
                      <a:pt x="21" y="17"/>
                      <a:pt x="26" y="22"/>
                      <a:pt x="31" y="28"/>
                    </a:cubicBezTo>
                    <a:cubicBezTo>
                      <a:pt x="32" y="28"/>
                      <a:pt x="33" y="28"/>
                      <a:pt x="3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5" name="Freeform 378"/>
              <p:cNvSpPr/>
              <p:nvPr/>
            </p:nvSpPr>
            <p:spPr bwMode="auto">
              <a:xfrm>
                <a:off x="5069" y="2908"/>
                <a:ext cx="74" cy="61"/>
              </a:xfrm>
              <a:custGeom>
                <a:avLst/>
                <a:gdLst>
                  <a:gd name="T0" fmla="*/ 31 w 31"/>
                  <a:gd name="T1" fmla="*/ 24 h 26"/>
                  <a:gd name="T2" fmla="*/ 3 w 31"/>
                  <a:gd name="T3" fmla="*/ 1 h 26"/>
                  <a:gd name="T4" fmla="*/ 1 w 31"/>
                  <a:gd name="T5" fmla="*/ 3 h 26"/>
                  <a:gd name="T6" fmla="*/ 30 w 31"/>
                  <a:gd name="T7" fmla="*/ 26 h 26"/>
                  <a:gd name="T8" fmla="*/ 31 w 31"/>
                  <a:gd name="T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31" y="24"/>
                    </a:moveTo>
                    <a:cubicBezTo>
                      <a:pt x="24" y="14"/>
                      <a:pt x="13" y="7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2" y="10"/>
                      <a:pt x="20" y="18"/>
                      <a:pt x="30" y="26"/>
                    </a:cubicBezTo>
                    <a:cubicBezTo>
                      <a:pt x="30" y="26"/>
                      <a:pt x="31" y="25"/>
                      <a:pt x="3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6" name="Freeform 379"/>
              <p:cNvSpPr/>
              <p:nvPr/>
            </p:nvSpPr>
            <p:spPr bwMode="auto">
              <a:xfrm>
                <a:off x="5190" y="3005"/>
                <a:ext cx="55" cy="59"/>
              </a:xfrm>
              <a:custGeom>
                <a:avLst/>
                <a:gdLst>
                  <a:gd name="T0" fmla="*/ 23 w 23"/>
                  <a:gd name="T1" fmla="*/ 24 h 25"/>
                  <a:gd name="T2" fmla="*/ 4 w 23"/>
                  <a:gd name="T3" fmla="*/ 2 h 25"/>
                  <a:gd name="T4" fmla="*/ 1 w 23"/>
                  <a:gd name="T5" fmla="*/ 4 h 25"/>
                  <a:gd name="T6" fmla="*/ 11 w 23"/>
                  <a:gd name="T7" fmla="*/ 14 h 25"/>
                  <a:gd name="T8" fmla="*/ 22 w 23"/>
                  <a:gd name="T9" fmla="*/ 24 h 25"/>
                  <a:gd name="T10" fmla="*/ 23 w 23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5">
                    <a:moveTo>
                      <a:pt x="23" y="24"/>
                    </a:moveTo>
                    <a:cubicBezTo>
                      <a:pt x="21" y="14"/>
                      <a:pt x="10" y="9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ubicBezTo>
                      <a:pt x="4" y="7"/>
                      <a:pt x="8" y="11"/>
                      <a:pt x="11" y="14"/>
                    </a:cubicBezTo>
                    <a:cubicBezTo>
                      <a:pt x="15" y="18"/>
                      <a:pt x="18" y="22"/>
                      <a:pt x="22" y="24"/>
                    </a:cubicBezTo>
                    <a:cubicBezTo>
                      <a:pt x="22" y="25"/>
                      <a:pt x="23" y="24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7" name="Freeform 380"/>
              <p:cNvSpPr/>
              <p:nvPr/>
            </p:nvSpPr>
            <p:spPr bwMode="auto">
              <a:xfrm>
                <a:off x="5254" y="3057"/>
                <a:ext cx="50" cy="47"/>
              </a:xfrm>
              <a:custGeom>
                <a:avLst/>
                <a:gdLst>
                  <a:gd name="T0" fmla="*/ 20 w 21"/>
                  <a:gd name="T1" fmla="*/ 19 h 20"/>
                  <a:gd name="T2" fmla="*/ 3 w 21"/>
                  <a:gd name="T3" fmla="*/ 0 h 20"/>
                  <a:gd name="T4" fmla="*/ 1 w 21"/>
                  <a:gd name="T5" fmla="*/ 2 h 20"/>
                  <a:gd name="T6" fmla="*/ 10 w 21"/>
                  <a:gd name="T7" fmla="*/ 10 h 20"/>
                  <a:gd name="T8" fmla="*/ 19 w 21"/>
                  <a:gd name="T9" fmla="*/ 20 h 20"/>
                  <a:gd name="T10" fmla="*/ 20 w 21"/>
                  <a:gd name="T1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0">
                    <a:moveTo>
                      <a:pt x="20" y="19"/>
                    </a:moveTo>
                    <a:cubicBezTo>
                      <a:pt x="21" y="11"/>
                      <a:pt x="9" y="4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4" y="5"/>
                      <a:pt x="7" y="7"/>
                      <a:pt x="10" y="10"/>
                    </a:cubicBezTo>
                    <a:cubicBezTo>
                      <a:pt x="13" y="13"/>
                      <a:pt x="16" y="16"/>
                      <a:pt x="19" y="20"/>
                    </a:cubicBezTo>
                    <a:cubicBezTo>
                      <a:pt x="19" y="20"/>
                      <a:pt x="20" y="20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8" name="Freeform 381"/>
              <p:cNvSpPr/>
              <p:nvPr/>
            </p:nvSpPr>
            <p:spPr bwMode="auto">
              <a:xfrm>
                <a:off x="5036" y="2919"/>
                <a:ext cx="102" cy="76"/>
              </a:xfrm>
              <a:custGeom>
                <a:avLst/>
                <a:gdLst>
                  <a:gd name="T0" fmla="*/ 42 w 43"/>
                  <a:gd name="T1" fmla="*/ 30 h 32"/>
                  <a:gd name="T2" fmla="*/ 16 w 43"/>
                  <a:gd name="T3" fmla="*/ 9 h 32"/>
                  <a:gd name="T4" fmla="*/ 0 w 43"/>
                  <a:gd name="T5" fmla="*/ 0 h 32"/>
                  <a:gd name="T6" fmla="*/ 0 w 43"/>
                  <a:gd name="T7" fmla="*/ 2 h 32"/>
                  <a:gd name="T8" fmla="*/ 19 w 43"/>
                  <a:gd name="T9" fmla="*/ 17 h 32"/>
                  <a:gd name="T10" fmla="*/ 41 w 43"/>
                  <a:gd name="T11" fmla="*/ 32 h 32"/>
                  <a:gd name="T12" fmla="*/ 42 w 43"/>
                  <a:gd name="T13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2">
                    <a:moveTo>
                      <a:pt x="42" y="30"/>
                    </a:moveTo>
                    <a:cubicBezTo>
                      <a:pt x="34" y="22"/>
                      <a:pt x="25" y="16"/>
                      <a:pt x="16" y="9"/>
                    </a:cubicBezTo>
                    <a:cubicBezTo>
                      <a:pt x="12" y="6"/>
                      <a:pt x="6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7" y="5"/>
                      <a:pt x="13" y="12"/>
                      <a:pt x="19" y="17"/>
                    </a:cubicBezTo>
                    <a:cubicBezTo>
                      <a:pt x="26" y="22"/>
                      <a:pt x="33" y="27"/>
                      <a:pt x="41" y="32"/>
                    </a:cubicBezTo>
                    <a:cubicBezTo>
                      <a:pt x="42" y="32"/>
                      <a:pt x="43" y="31"/>
                      <a:pt x="4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89" name="Freeform 382"/>
              <p:cNvSpPr/>
              <p:nvPr/>
            </p:nvSpPr>
            <p:spPr bwMode="auto">
              <a:xfrm>
                <a:off x="4778" y="2746"/>
                <a:ext cx="78" cy="60"/>
              </a:xfrm>
              <a:custGeom>
                <a:avLst/>
                <a:gdLst>
                  <a:gd name="T0" fmla="*/ 33 w 33"/>
                  <a:gd name="T1" fmla="*/ 24 h 25"/>
                  <a:gd name="T2" fmla="*/ 12 w 33"/>
                  <a:gd name="T3" fmla="*/ 5 h 25"/>
                  <a:gd name="T4" fmla="*/ 3 w 33"/>
                  <a:gd name="T5" fmla="*/ 0 h 25"/>
                  <a:gd name="T6" fmla="*/ 1 w 33"/>
                  <a:gd name="T7" fmla="*/ 2 h 25"/>
                  <a:gd name="T8" fmla="*/ 5 w 33"/>
                  <a:gd name="T9" fmla="*/ 5 h 25"/>
                  <a:gd name="T10" fmla="*/ 15 w 33"/>
                  <a:gd name="T11" fmla="*/ 13 h 25"/>
                  <a:gd name="T12" fmla="*/ 31 w 33"/>
                  <a:gd name="T13" fmla="*/ 25 h 25"/>
                  <a:gd name="T14" fmla="*/ 33 w 33"/>
                  <a:gd name="T15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25">
                    <a:moveTo>
                      <a:pt x="33" y="24"/>
                    </a:moveTo>
                    <a:cubicBezTo>
                      <a:pt x="30" y="16"/>
                      <a:pt x="19" y="9"/>
                      <a:pt x="12" y="5"/>
                    </a:cubicBezTo>
                    <a:cubicBezTo>
                      <a:pt x="9" y="3"/>
                      <a:pt x="6" y="1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ubicBezTo>
                      <a:pt x="2" y="4"/>
                      <a:pt x="4" y="4"/>
                      <a:pt x="5" y="5"/>
                    </a:cubicBezTo>
                    <a:cubicBezTo>
                      <a:pt x="8" y="7"/>
                      <a:pt x="12" y="10"/>
                      <a:pt x="15" y="13"/>
                    </a:cubicBezTo>
                    <a:cubicBezTo>
                      <a:pt x="20" y="16"/>
                      <a:pt x="25" y="23"/>
                      <a:pt x="31" y="25"/>
                    </a:cubicBezTo>
                    <a:cubicBezTo>
                      <a:pt x="32" y="25"/>
                      <a:pt x="33" y="25"/>
                      <a:pt x="3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0" name="Freeform 383"/>
              <p:cNvSpPr/>
              <p:nvPr/>
            </p:nvSpPr>
            <p:spPr bwMode="auto">
              <a:xfrm>
                <a:off x="4693" y="2765"/>
                <a:ext cx="95" cy="90"/>
              </a:xfrm>
              <a:custGeom>
                <a:avLst/>
                <a:gdLst>
                  <a:gd name="T0" fmla="*/ 40 w 40"/>
                  <a:gd name="T1" fmla="*/ 36 h 38"/>
                  <a:gd name="T2" fmla="*/ 27 w 40"/>
                  <a:gd name="T3" fmla="*/ 19 h 38"/>
                  <a:gd name="T4" fmla="*/ 2 w 40"/>
                  <a:gd name="T5" fmla="*/ 0 h 38"/>
                  <a:gd name="T6" fmla="*/ 0 w 40"/>
                  <a:gd name="T7" fmla="*/ 2 h 38"/>
                  <a:gd name="T8" fmla="*/ 14 w 40"/>
                  <a:gd name="T9" fmla="*/ 17 h 38"/>
                  <a:gd name="T10" fmla="*/ 26 w 40"/>
                  <a:gd name="T11" fmla="*/ 26 h 38"/>
                  <a:gd name="T12" fmla="*/ 38 w 40"/>
                  <a:gd name="T13" fmla="*/ 37 h 38"/>
                  <a:gd name="T14" fmla="*/ 40 w 40"/>
                  <a:gd name="T1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38">
                    <a:moveTo>
                      <a:pt x="40" y="36"/>
                    </a:moveTo>
                    <a:cubicBezTo>
                      <a:pt x="40" y="28"/>
                      <a:pt x="32" y="24"/>
                      <a:pt x="27" y="19"/>
                    </a:cubicBezTo>
                    <a:cubicBezTo>
                      <a:pt x="19" y="13"/>
                      <a:pt x="11" y="5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2" y="9"/>
                      <a:pt x="9" y="13"/>
                      <a:pt x="14" y="17"/>
                    </a:cubicBezTo>
                    <a:cubicBezTo>
                      <a:pt x="18" y="20"/>
                      <a:pt x="22" y="23"/>
                      <a:pt x="26" y="26"/>
                    </a:cubicBezTo>
                    <a:cubicBezTo>
                      <a:pt x="30" y="30"/>
                      <a:pt x="33" y="34"/>
                      <a:pt x="38" y="37"/>
                    </a:cubicBezTo>
                    <a:cubicBezTo>
                      <a:pt x="39" y="38"/>
                      <a:pt x="40" y="37"/>
                      <a:pt x="4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1" name="Freeform 384"/>
              <p:cNvSpPr/>
              <p:nvPr/>
            </p:nvSpPr>
            <p:spPr bwMode="auto">
              <a:xfrm>
                <a:off x="4617" y="2706"/>
                <a:ext cx="62" cy="55"/>
              </a:xfrm>
              <a:custGeom>
                <a:avLst/>
                <a:gdLst>
                  <a:gd name="T0" fmla="*/ 16 w 26"/>
                  <a:gd name="T1" fmla="*/ 8 h 23"/>
                  <a:gd name="T2" fmla="*/ 1 w 26"/>
                  <a:gd name="T3" fmla="*/ 2 h 23"/>
                  <a:gd name="T4" fmla="*/ 1 w 26"/>
                  <a:gd name="T5" fmla="*/ 5 h 23"/>
                  <a:gd name="T6" fmla="*/ 14 w 26"/>
                  <a:gd name="T7" fmla="*/ 14 h 23"/>
                  <a:gd name="T8" fmla="*/ 24 w 26"/>
                  <a:gd name="T9" fmla="*/ 23 h 23"/>
                  <a:gd name="T10" fmla="*/ 25 w 26"/>
                  <a:gd name="T11" fmla="*/ 22 h 23"/>
                  <a:gd name="T12" fmla="*/ 16 w 26"/>
                  <a:gd name="T1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3">
                    <a:moveTo>
                      <a:pt x="16" y="8"/>
                    </a:moveTo>
                    <a:cubicBezTo>
                      <a:pt x="12" y="5"/>
                      <a:pt x="6" y="0"/>
                      <a:pt x="1" y="2"/>
                    </a:cubicBezTo>
                    <a:cubicBezTo>
                      <a:pt x="0" y="2"/>
                      <a:pt x="0" y="4"/>
                      <a:pt x="1" y="5"/>
                    </a:cubicBezTo>
                    <a:cubicBezTo>
                      <a:pt x="5" y="8"/>
                      <a:pt x="10" y="10"/>
                      <a:pt x="14" y="14"/>
                    </a:cubicBezTo>
                    <a:cubicBezTo>
                      <a:pt x="17" y="17"/>
                      <a:pt x="20" y="22"/>
                      <a:pt x="24" y="23"/>
                    </a:cubicBezTo>
                    <a:cubicBezTo>
                      <a:pt x="25" y="23"/>
                      <a:pt x="25" y="22"/>
                      <a:pt x="25" y="22"/>
                    </a:cubicBezTo>
                    <a:cubicBezTo>
                      <a:pt x="26" y="17"/>
                      <a:pt x="19" y="11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2" name="Freeform 385"/>
              <p:cNvSpPr/>
              <p:nvPr/>
            </p:nvSpPr>
            <p:spPr bwMode="auto">
              <a:xfrm>
                <a:off x="4210" y="1413"/>
                <a:ext cx="19" cy="38"/>
              </a:xfrm>
              <a:custGeom>
                <a:avLst/>
                <a:gdLst>
                  <a:gd name="T0" fmla="*/ 6 w 8"/>
                  <a:gd name="T1" fmla="*/ 10 h 16"/>
                  <a:gd name="T2" fmla="*/ 7 w 8"/>
                  <a:gd name="T3" fmla="*/ 1 h 16"/>
                  <a:gd name="T4" fmla="*/ 5 w 8"/>
                  <a:gd name="T5" fmla="*/ 0 h 16"/>
                  <a:gd name="T6" fmla="*/ 4 w 8"/>
                  <a:gd name="T7" fmla="*/ 0 h 16"/>
                  <a:gd name="T8" fmla="*/ 4 w 8"/>
                  <a:gd name="T9" fmla="*/ 1 h 16"/>
                  <a:gd name="T10" fmla="*/ 2 w 8"/>
                  <a:gd name="T11" fmla="*/ 7 h 16"/>
                  <a:gd name="T12" fmla="*/ 0 w 8"/>
                  <a:gd name="T13" fmla="*/ 15 h 16"/>
                  <a:gd name="T14" fmla="*/ 1 w 8"/>
                  <a:gd name="T15" fmla="*/ 16 h 16"/>
                  <a:gd name="T16" fmla="*/ 6 w 8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6">
                    <a:moveTo>
                      <a:pt x="6" y="10"/>
                    </a:moveTo>
                    <a:cubicBezTo>
                      <a:pt x="7" y="7"/>
                      <a:pt x="8" y="4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0" y="10"/>
                      <a:pt x="0" y="12"/>
                      <a:pt x="0" y="15"/>
                    </a:cubicBezTo>
                    <a:cubicBezTo>
                      <a:pt x="0" y="16"/>
                      <a:pt x="0" y="16"/>
                      <a:pt x="1" y="16"/>
                    </a:cubicBezTo>
                    <a:cubicBezTo>
                      <a:pt x="3" y="14"/>
                      <a:pt x="5" y="12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3" name="Freeform 386"/>
              <p:cNvSpPr/>
              <p:nvPr/>
            </p:nvSpPr>
            <p:spPr bwMode="auto">
              <a:xfrm>
                <a:off x="4163" y="1472"/>
                <a:ext cx="40" cy="99"/>
              </a:xfrm>
              <a:custGeom>
                <a:avLst/>
                <a:gdLst>
                  <a:gd name="T0" fmla="*/ 12 w 17"/>
                  <a:gd name="T1" fmla="*/ 22 h 42"/>
                  <a:gd name="T2" fmla="*/ 17 w 17"/>
                  <a:gd name="T3" fmla="*/ 1 h 42"/>
                  <a:gd name="T4" fmla="*/ 16 w 17"/>
                  <a:gd name="T5" fmla="*/ 1 h 42"/>
                  <a:gd name="T6" fmla="*/ 8 w 17"/>
                  <a:gd name="T7" fmla="*/ 20 h 42"/>
                  <a:gd name="T8" fmla="*/ 6 w 17"/>
                  <a:gd name="T9" fmla="*/ 31 h 42"/>
                  <a:gd name="T10" fmla="*/ 1 w 17"/>
                  <a:gd name="T11" fmla="*/ 39 h 42"/>
                  <a:gd name="T12" fmla="*/ 3 w 17"/>
                  <a:gd name="T13" fmla="*/ 41 h 42"/>
                  <a:gd name="T14" fmla="*/ 12 w 17"/>
                  <a:gd name="T15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12" y="22"/>
                    </a:moveTo>
                    <a:cubicBezTo>
                      <a:pt x="16" y="17"/>
                      <a:pt x="16" y="8"/>
                      <a:pt x="17" y="1"/>
                    </a:cubicBezTo>
                    <a:cubicBezTo>
                      <a:pt x="17" y="0"/>
                      <a:pt x="16" y="0"/>
                      <a:pt x="16" y="1"/>
                    </a:cubicBezTo>
                    <a:cubicBezTo>
                      <a:pt x="12" y="7"/>
                      <a:pt x="10" y="13"/>
                      <a:pt x="8" y="20"/>
                    </a:cubicBezTo>
                    <a:cubicBezTo>
                      <a:pt x="7" y="24"/>
                      <a:pt x="7" y="27"/>
                      <a:pt x="6" y="31"/>
                    </a:cubicBezTo>
                    <a:cubicBezTo>
                      <a:pt x="4" y="34"/>
                      <a:pt x="2" y="36"/>
                      <a:pt x="1" y="39"/>
                    </a:cubicBezTo>
                    <a:cubicBezTo>
                      <a:pt x="0" y="41"/>
                      <a:pt x="2" y="42"/>
                      <a:pt x="3" y="41"/>
                    </a:cubicBezTo>
                    <a:cubicBezTo>
                      <a:pt x="8" y="36"/>
                      <a:pt x="9" y="28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4" name="Freeform 387"/>
              <p:cNvSpPr/>
              <p:nvPr/>
            </p:nvSpPr>
            <p:spPr bwMode="auto">
              <a:xfrm>
                <a:off x="4156" y="1481"/>
                <a:ext cx="19" cy="60"/>
              </a:xfrm>
              <a:custGeom>
                <a:avLst/>
                <a:gdLst>
                  <a:gd name="T0" fmla="*/ 8 w 8"/>
                  <a:gd name="T1" fmla="*/ 1 h 25"/>
                  <a:gd name="T2" fmla="*/ 6 w 8"/>
                  <a:gd name="T3" fmla="*/ 1 h 25"/>
                  <a:gd name="T4" fmla="*/ 0 w 8"/>
                  <a:gd name="T5" fmla="*/ 23 h 25"/>
                  <a:gd name="T6" fmla="*/ 1 w 8"/>
                  <a:gd name="T7" fmla="*/ 24 h 25"/>
                  <a:gd name="T8" fmla="*/ 8 w 8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5">
                    <a:moveTo>
                      <a:pt x="8" y="1"/>
                    </a:moveTo>
                    <a:cubicBezTo>
                      <a:pt x="7" y="0"/>
                      <a:pt x="6" y="0"/>
                      <a:pt x="6" y="1"/>
                    </a:cubicBezTo>
                    <a:cubicBezTo>
                      <a:pt x="3" y="8"/>
                      <a:pt x="1" y="16"/>
                      <a:pt x="0" y="23"/>
                    </a:cubicBezTo>
                    <a:cubicBezTo>
                      <a:pt x="0" y="24"/>
                      <a:pt x="0" y="25"/>
                      <a:pt x="1" y="24"/>
                    </a:cubicBezTo>
                    <a:cubicBezTo>
                      <a:pt x="7" y="18"/>
                      <a:pt x="8" y="9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5" name="Freeform 388"/>
              <p:cNvSpPr/>
              <p:nvPr/>
            </p:nvSpPr>
            <p:spPr bwMode="auto">
              <a:xfrm>
                <a:off x="4120" y="1543"/>
                <a:ext cx="36" cy="88"/>
              </a:xfrm>
              <a:custGeom>
                <a:avLst/>
                <a:gdLst>
                  <a:gd name="T0" fmla="*/ 10 w 15"/>
                  <a:gd name="T1" fmla="*/ 33 h 37"/>
                  <a:gd name="T2" fmla="*/ 14 w 15"/>
                  <a:gd name="T3" fmla="*/ 1 h 37"/>
                  <a:gd name="T4" fmla="*/ 13 w 15"/>
                  <a:gd name="T5" fmla="*/ 0 h 37"/>
                  <a:gd name="T6" fmla="*/ 5 w 15"/>
                  <a:gd name="T7" fmla="*/ 35 h 37"/>
                  <a:gd name="T8" fmla="*/ 10 w 15"/>
                  <a:gd name="T9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7">
                    <a:moveTo>
                      <a:pt x="10" y="33"/>
                    </a:moveTo>
                    <a:cubicBezTo>
                      <a:pt x="8" y="24"/>
                      <a:pt x="9" y="10"/>
                      <a:pt x="14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7" y="10"/>
                      <a:pt x="0" y="23"/>
                      <a:pt x="5" y="35"/>
                    </a:cubicBezTo>
                    <a:cubicBezTo>
                      <a:pt x="6" y="37"/>
                      <a:pt x="10" y="36"/>
                      <a:pt x="1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6" name="Freeform 389"/>
              <p:cNvSpPr/>
              <p:nvPr/>
            </p:nvSpPr>
            <p:spPr bwMode="auto">
              <a:xfrm>
                <a:off x="4208" y="1500"/>
                <a:ext cx="26" cy="48"/>
              </a:xfrm>
              <a:custGeom>
                <a:avLst/>
                <a:gdLst>
                  <a:gd name="T0" fmla="*/ 10 w 11"/>
                  <a:gd name="T1" fmla="*/ 3 h 20"/>
                  <a:gd name="T2" fmla="*/ 8 w 11"/>
                  <a:gd name="T3" fmla="*/ 2 h 20"/>
                  <a:gd name="T4" fmla="*/ 0 w 11"/>
                  <a:gd name="T5" fmla="*/ 18 h 20"/>
                  <a:gd name="T6" fmla="*/ 1 w 11"/>
                  <a:gd name="T7" fmla="*/ 19 h 20"/>
                  <a:gd name="T8" fmla="*/ 10 w 11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0">
                    <a:moveTo>
                      <a:pt x="10" y="3"/>
                    </a:moveTo>
                    <a:cubicBezTo>
                      <a:pt x="11" y="2"/>
                      <a:pt x="9" y="0"/>
                      <a:pt x="8" y="2"/>
                    </a:cubicBezTo>
                    <a:cubicBezTo>
                      <a:pt x="5" y="7"/>
                      <a:pt x="1" y="12"/>
                      <a:pt x="0" y="18"/>
                    </a:cubicBezTo>
                    <a:cubicBezTo>
                      <a:pt x="0" y="19"/>
                      <a:pt x="1" y="20"/>
                      <a:pt x="1" y="19"/>
                    </a:cubicBezTo>
                    <a:cubicBezTo>
                      <a:pt x="6" y="15"/>
                      <a:pt x="8" y="9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7" name="Freeform 390"/>
              <p:cNvSpPr/>
              <p:nvPr/>
            </p:nvSpPr>
            <p:spPr bwMode="auto">
              <a:xfrm>
                <a:off x="4172" y="1569"/>
                <a:ext cx="26" cy="59"/>
              </a:xfrm>
              <a:custGeom>
                <a:avLst/>
                <a:gdLst>
                  <a:gd name="T0" fmla="*/ 11 w 11"/>
                  <a:gd name="T1" fmla="*/ 1 h 25"/>
                  <a:gd name="T2" fmla="*/ 9 w 11"/>
                  <a:gd name="T3" fmla="*/ 1 h 25"/>
                  <a:gd name="T4" fmla="*/ 2 w 11"/>
                  <a:gd name="T5" fmla="*/ 20 h 25"/>
                  <a:gd name="T6" fmla="*/ 6 w 11"/>
                  <a:gd name="T7" fmla="*/ 22 h 25"/>
                  <a:gd name="T8" fmla="*/ 11 w 11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5">
                    <a:moveTo>
                      <a:pt x="11" y="1"/>
                    </a:moveTo>
                    <a:cubicBezTo>
                      <a:pt x="11" y="0"/>
                      <a:pt x="9" y="0"/>
                      <a:pt x="9" y="1"/>
                    </a:cubicBezTo>
                    <a:cubicBezTo>
                      <a:pt x="8" y="7"/>
                      <a:pt x="4" y="14"/>
                      <a:pt x="2" y="20"/>
                    </a:cubicBezTo>
                    <a:cubicBezTo>
                      <a:pt x="0" y="23"/>
                      <a:pt x="5" y="25"/>
                      <a:pt x="6" y="22"/>
                    </a:cubicBezTo>
                    <a:cubicBezTo>
                      <a:pt x="10" y="15"/>
                      <a:pt x="10" y="8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8" name="Freeform 391"/>
              <p:cNvSpPr/>
              <p:nvPr/>
            </p:nvSpPr>
            <p:spPr bwMode="auto">
              <a:xfrm>
                <a:off x="4239" y="1500"/>
                <a:ext cx="23" cy="33"/>
              </a:xfrm>
              <a:custGeom>
                <a:avLst/>
                <a:gdLst>
                  <a:gd name="T0" fmla="*/ 9 w 10"/>
                  <a:gd name="T1" fmla="*/ 4 h 14"/>
                  <a:gd name="T2" fmla="*/ 6 w 10"/>
                  <a:gd name="T3" fmla="*/ 2 h 14"/>
                  <a:gd name="T4" fmla="*/ 2 w 10"/>
                  <a:gd name="T5" fmla="*/ 13 h 14"/>
                  <a:gd name="T6" fmla="*/ 3 w 10"/>
                  <a:gd name="T7" fmla="*/ 14 h 14"/>
                  <a:gd name="T8" fmla="*/ 9 w 10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9" y="4"/>
                    </a:moveTo>
                    <a:cubicBezTo>
                      <a:pt x="10" y="2"/>
                      <a:pt x="7" y="0"/>
                      <a:pt x="6" y="2"/>
                    </a:cubicBezTo>
                    <a:cubicBezTo>
                      <a:pt x="5" y="5"/>
                      <a:pt x="0" y="9"/>
                      <a:pt x="2" y="13"/>
                    </a:cubicBezTo>
                    <a:cubicBezTo>
                      <a:pt x="2" y="13"/>
                      <a:pt x="2" y="14"/>
                      <a:pt x="3" y="14"/>
                    </a:cubicBezTo>
                    <a:cubicBezTo>
                      <a:pt x="7" y="13"/>
                      <a:pt x="8" y="7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599" name="Freeform 392"/>
              <p:cNvSpPr/>
              <p:nvPr/>
            </p:nvSpPr>
            <p:spPr bwMode="auto">
              <a:xfrm>
                <a:off x="4111" y="1619"/>
                <a:ext cx="16" cy="64"/>
              </a:xfrm>
              <a:custGeom>
                <a:avLst/>
                <a:gdLst>
                  <a:gd name="T0" fmla="*/ 6 w 7"/>
                  <a:gd name="T1" fmla="*/ 16 h 27"/>
                  <a:gd name="T2" fmla="*/ 5 w 7"/>
                  <a:gd name="T3" fmla="*/ 1 h 27"/>
                  <a:gd name="T4" fmla="*/ 3 w 7"/>
                  <a:gd name="T5" fmla="*/ 1 h 27"/>
                  <a:gd name="T6" fmla="*/ 1 w 7"/>
                  <a:gd name="T7" fmla="*/ 15 h 27"/>
                  <a:gd name="T8" fmla="*/ 4 w 7"/>
                  <a:gd name="T9" fmla="*/ 26 h 27"/>
                  <a:gd name="T10" fmla="*/ 6 w 7"/>
                  <a:gd name="T11" fmla="*/ 26 h 27"/>
                  <a:gd name="T12" fmla="*/ 6 w 7"/>
                  <a:gd name="T13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7">
                    <a:moveTo>
                      <a:pt x="6" y="16"/>
                    </a:moveTo>
                    <a:cubicBezTo>
                      <a:pt x="5" y="11"/>
                      <a:pt x="6" y="6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1" y="5"/>
                      <a:pt x="1" y="10"/>
                      <a:pt x="1" y="15"/>
                    </a:cubicBezTo>
                    <a:cubicBezTo>
                      <a:pt x="1" y="19"/>
                      <a:pt x="0" y="23"/>
                      <a:pt x="4" y="26"/>
                    </a:cubicBezTo>
                    <a:cubicBezTo>
                      <a:pt x="4" y="27"/>
                      <a:pt x="5" y="26"/>
                      <a:pt x="6" y="26"/>
                    </a:cubicBezTo>
                    <a:cubicBezTo>
                      <a:pt x="7" y="23"/>
                      <a:pt x="6" y="19"/>
                      <a:pt x="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0" name="Freeform 393"/>
              <p:cNvSpPr/>
              <p:nvPr/>
            </p:nvSpPr>
            <p:spPr bwMode="auto">
              <a:xfrm>
                <a:off x="4194" y="1576"/>
                <a:ext cx="99" cy="123"/>
              </a:xfrm>
              <a:custGeom>
                <a:avLst/>
                <a:gdLst>
                  <a:gd name="T0" fmla="*/ 39 w 42"/>
                  <a:gd name="T1" fmla="*/ 1 h 52"/>
                  <a:gd name="T2" fmla="*/ 16 w 42"/>
                  <a:gd name="T3" fmla="*/ 29 h 52"/>
                  <a:gd name="T4" fmla="*/ 17 w 42"/>
                  <a:gd name="T5" fmla="*/ 27 h 52"/>
                  <a:gd name="T6" fmla="*/ 14 w 42"/>
                  <a:gd name="T7" fmla="*/ 26 h 52"/>
                  <a:gd name="T8" fmla="*/ 6 w 42"/>
                  <a:gd name="T9" fmla="*/ 38 h 52"/>
                  <a:gd name="T10" fmla="*/ 3 w 42"/>
                  <a:gd name="T11" fmla="*/ 51 h 52"/>
                  <a:gd name="T12" fmla="*/ 8 w 42"/>
                  <a:gd name="T13" fmla="*/ 50 h 52"/>
                  <a:gd name="T14" fmla="*/ 9 w 42"/>
                  <a:gd name="T15" fmla="*/ 46 h 52"/>
                  <a:gd name="T16" fmla="*/ 12 w 42"/>
                  <a:gd name="T17" fmla="*/ 39 h 52"/>
                  <a:gd name="T18" fmla="*/ 13 w 42"/>
                  <a:gd name="T19" fmla="*/ 37 h 52"/>
                  <a:gd name="T20" fmla="*/ 17 w 42"/>
                  <a:gd name="T21" fmla="*/ 38 h 52"/>
                  <a:gd name="T22" fmla="*/ 41 w 42"/>
                  <a:gd name="T23" fmla="*/ 3 h 52"/>
                  <a:gd name="T24" fmla="*/ 39 w 42"/>
                  <a:gd name="T25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2">
                    <a:moveTo>
                      <a:pt x="39" y="1"/>
                    </a:moveTo>
                    <a:cubicBezTo>
                      <a:pt x="29" y="8"/>
                      <a:pt x="22" y="18"/>
                      <a:pt x="16" y="29"/>
                    </a:cubicBezTo>
                    <a:cubicBezTo>
                      <a:pt x="17" y="28"/>
                      <a:pt x="17" y="28"/>
                      <a:pt x="17" y="27"/>
                    </a:cubicBezTo>
                    <a:cubicBezTo>
                      <a:pt x="17" y="26"/>
                      <a:pt x="15" y="24"/>
                      <a:pt x="14" y="26"/>
                    </a:cubicBezTo>
                    <a:cubicBezTo>
                      <a:pt x="11" y="30"/>
                      <a:pt x="8" y="34"/>
                      <a:pt x="6" y="38"/>
                    </a:cubicBezTo>
                    <a:cubicBezTo>
                      <a:pt x="4" y="41"/>
                      <a:pt x="0" y="47"/>
                      <a:pt x="3" y="51"/>
                    </a:cubicBezTo>
                    <a:cubicBezTo>
                      <a:pt x="5" y="52"/>
                      <a:pt x="7" y="52"/>
                      <a:pt x="8" y="50"/>
                    </a:cubicBezTo>
                    <a:cubicBezTo>
                      <a:pt x="8" y="49"/>
                      <a:pt x="8" y="47"/>
                      <a:pt x="9" y="46"/>
                    </a:cubicBezTo>
                    <a:cubicBezTo>
                      <a:pt x="9" y="44"/>
                      <a:pt x="11" y="41"/>
                      <a:pt x="12" y="39"/>
                    </a:cubicBezTo>
                    <a:cubicBezTo>
                      <a:pt x="12" y="38"/>
                      <a:pt x="12" y="38"/>
                      <a:pt x="13" y="37"/>
                    </a:cubicBezTo>
                    <a:cubicBezTo>
                      <a:pt x="13" y="39"/>
                      <a:pt x="15" y="40"/>
                      <a:pt x="17" y="38"/>
                    </a:cubicBezTo>
                    <a:cubicBezTo>
                      <a:pt x="25" y="27"/>
                      <a:pt x="30" y="13"/>
                      <a:pt x="41" y="3"/>
                    </a:cubicBezTo>
                    <a:cubicBezTo>
                      <a:pt x="42" y="2"/>
                      <a:pt x="40" y="0"/>
                      <a:pt x="3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1" name="Freeform 394"/>
              <p:cNvSpPr/>
              <p:nvPr/>
            </p:nvSpPr>
            <p:spPr bwMode="auto">
              <a:xfrm>
                <a:off x="4312" y="1531"/>
                <a:ext cx="24" cy="28"/>
              </a:xfrm>
              <a:custGeom>
                <a:avLst/>
                <a:gdLst>
                  <a:gd name="T0" fmla="*/ 6 w 10"/>
                  <a:gd name="T1" fmla="*/ 2 h 12"/>
                  <a:gd name="T2" fmla="*/ 0 w 10"/>
                  <a:gd name="T3" fmla="*/ 11 h 12"/>
                  <a:gd name="T4" fmla="*/ 2 w 10"/>
                  <a:gd name="T5" fmla="*/ 12 h 12"/>
                  <a:gd name="T6" fmla="*/ 9 w 10"/>
                  <a:gd name="T7" fmla="*/ 4 h 12"/>
                  <a:gd name="T8" fmla="*/ 6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6" y="2"/>
                    </a:moveTo>
                    <a:cubicBezTo>
                      <a:pt x="4" y="4"/>
                      <a:pt x="1" y="8"/>
                      <a:pt x="0" y="11"/>
                    </a:cubicBezTo>
                    <a:cubicBezTo>
                      <a:pt x="0" y="12"/>
                      <a:pt x="1" y="12"/>
                      <a:pt x="2" y="12"/>
                    </a:cubicBezTo>
                    <a:cubicBezTo>
                      <a:pt x="5" y="10"/>
                      <a:pt x="7" y="7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2" name="Freeform 395"/>
              <p:cNvSpPr/>
              <p:nvPr/>
            </p:nvSpPr>
            <p:spPr bwMode="auto">
              <a:xfrm>
                <a:off x="4307" y="1600"/>
                <a:ext cx="29" cy="42"/>
              </a:xfrm>
              <a:custGeom>
                <a:avLst/>
                <a:gdLst>
                  <a:gd name="T0" fmla="*/ 11 w 12"/>
                  <a:gd name="T1" fmla="*/ 3 h 18"/>
                  <a:gd name="T2" fmla="*/ 8 w 12"/>
                  <a:gd name="T3" fmla="*/ 1 h 18"/>
                  <a:gd name="T4" fmla="*/ 1 w 12"/>
                  <a:gd name="T5" fmla="*/ 13 h 18"/>
                  <a:gd name="T6" fmla="*/ 5 w 12"/>
                  <a:gd name="T7" fmla="*/ 15 h 18"/>
                  <a:gd name="T8" fmla="*/ 11 w 12"/>
                  <a:gd name="T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1" y="3"/>
                    </a:moveTo>
                    <a:cubicBezTo>
                      <a:pt x="12" y="1"/>
                      <a:pt x="9" y="0"/>
                      <a:pt x="8" y="1"/>
                    </a:cubicBezTo>
                    <a:cubicBezTo>
                      <a:pt x="6" y="5"/>
                      <a:pt x="2" y="8"/>
                      <a:pt x="1" y="13"/>
                    </a:cubicBezTo>
                    <a:cubicBezTo>
                      <a:pt x="0" y="16"/>
                      <a:pt x="3" y="18"/>
                      <a:pt x="5" y="15"/>
                    </a:cubicBezTo>
                    <a:cubicBezTo>
                      <a:pt x="8" y="12"/>
                      <a:pt x="9" y="7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3" name="Freeform 396"/>
              <p:cNvSpPr/>
              <p:nvPr/>
            </p:nvSpPr>
            <p:spPr bwMode="auto">
              <a:xfrm>
                <a:off x="4314" y="1614"/>
                <a:ext cx="53" cy="57"/>
              </a:xfrm>
              <a:custGeom>
                <a:avLst/>
                <a:gdLst>
                  <a:gd name="T0" fmla="*/ 19 w 22"/>
                  <a:gd name="T1" fmla="*/ 1 h 24"/>
                  <a:gd name="T2" fmla="*/ 1 w 22"/>
                  <a:gd name="T3" fmla="*/ 19 h 24"/>
                  <a:gd name="T4" fmla="*/ 5 w 22"/>
                  <a:gd name="T5" fmla="*/ 21 h 24"/>
                  <a:gd name="T6" fmla="*/ 21 w 22"/>
                  <a:gd name="T7" fmla="*/ 3 h 24"/>
                  <a:gd name="T8" fmla="*/ 19 w 22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4">
                    <a:moveTo>
                      <a:pt x="19" y="1"/>
                    </a:moveTo>
                    <a:cubicBezTo>
                      <a:pt x="14" y="7"/>
                      <a:pt x="3" y="10"/>
                      <a:pt x="1" y="19"/>
                    </a:cubicBezTo>
                    <a:cubicBezTo>
                      <a:pt x="0" y="21"/>
                      <a:pt x="4" y="24"/>
                      <a:pt x="5" y="21"/>
                    </a:cubicBezTo>
                    <a:cubicBezTo>
                      <a:pt x="10" y="14"/>
                      <a:pt x="16" y="9"/>
                      <a:pt x="21" y="3"/>
                    </a:cubicBezTo>
                    <a:cubicBezTo>
                      <a:pt x="22" y="1"/>
                      <a:pt x="20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4" name="Freeform 397"/>
              <p:cNvSpPr/>
              <p:nvPr/>
            </p:nvSpPr>
            <p:spPr bwMode="auto">
              <a:xfrm>
                <a:off x="4397" y="1576"/>
                <a:ext cx="29" cy="38"/>
              </a:xfrm>
              <a:custGeom>
                <a:avLst/>
                <a:gdLst>
                  <a:gd name="T0" fmla="*/ 9 w 12"/>
                  <a:gd name="T1" fmla="*/ 1 h 16"/>
                  <a:gd name="T2" fmla="*/ 3 w 12"/>
                  <a:gd name="T3" fmla="*/ 7 h 16"/>
                  <a:gd name="T4" fmla="*/ 0 w 12"/>
                  <a:gd name="T5" fmla="*/ 15 h 16"/>
                  <a:gd name="T6" fmla="*/ 1 w 12"/>
                  <a:gd name="T7" fmla="*/ 16 h 16"/>
                  <a:gd name="T8" fmla="*/ 6 w 12"/>
                  <a:gd name="T9" fmla="*/ 11 h 16"/>
                  <a:gd name="T10" fmla="*/ 11 w 12"/>
                  <a:gd name="T11" fmla="*/ 3 h 16"/>
                  <a:gd name="T12" fmla="*/ 9 w 12"/>
                  <a:gd name="T1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9" y="1"/>
                    </a:moveTo>
                    <a:cubicBezTo>
                      <a:pt x="7" y="3"/>
                      <a:pt x="5" y="5"/>
                      <a:pt x="3" y="7"/>
                    </a:cubicBezTo>
                    <a:cubicBezTo>
                      <a:pt x="2" y="10"/>
                      <a:pt x="0" y="12"/>
                      <a:pt x="0" y="15"/>
                    </a:cubicBezTo>
                    <a:cubicBezTo>
                      <a:pt x="0" y="16"/>
                      <a:pt x="1" y="16"/>
                      <a:pt x="1" y="16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8" y="9"/>
                      <a:pt x="9" y="6"/>
                      <a:pt x="11" y="3"/>
                    </a:cubicBezTo>
                    <a:cubicBezTo>
                      <a:pt x="12" y="2"/>
                      <a:pt x="10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5" name="Freeform 398"/>
              <p:cNvSpPr/>
              <p:nvPr/>
            </p:nvSpPr>
            <p:spPr bwMode="auto">
              <a:xfrm>
                <a:off x="4310" y="1623"/>
                <a:ext cx="85" cy="102"/>
              </a:xfrm>
              <a:custGeom>
                <a:avLst/>
                <a:gdLst>
                  <a:gd name="T0" fmla="*/ 24 w 36"/>
                  <a:gd name="T1" fmla="*/ 15 h 43"/>
                  <a:gd name="T2" fmla="*/ 35 w 36"/>
                  <a:gd name="T3" fmla="*/ 3 h 43"/>
                  <a:gd name="T4" fmla="*/ 33 w 36"/>
                  <a:gd name="T5" fmla="*/ 2 h 43"/>
                  <a:gd name="T6" fmla="*/ 18 w 36"/>
                  <a:gd name="T7" fmla="*/ 12 h 43"/>
                  <a:gd name="T8" fmla="*/ 10 w 36"/>
                  <a:gd name="T9" fmla="*/ 21 h 43"/>
                  <a:gd name="T10" fmla="*/ 10 w 36"/>
                  <a:gd name="T11" fmla="*/ 22 h 43"/>
                  <a:gd name="T12" fmla="*/ 4 w 36"/>
                  <a:gd name="T13" fmla="*/ 30 h 43"/>
                  <a:gd name="T14" fmla="*/ 0 w 36"/>
                  <a:gd name="T15" fmla="*/ 42 h 43"/>
                  <a:gd name="T16" fmla="*/ 3 w 36"/>
                  <a:gd name="T17" fmla="*/ 42 h 43"/>
                  <a:gd name="T18" fmla="*/ 8 w 36"/>
                  <a:gd name="T19" fmla="*/ 33 h 43"/>
                  <a:gd name="T20" fmla="*/ 12 w 36"/>
                  <a:gd name="T21" fmla="*/ 23 h 43"/>
                  <a:gd name="T22" fmla="*/ 12 w 36"/>
                  <a:gd name="T23" fmla="*/ 23 h 43"/>
                  <a:gd name="T24" fmla="*/ 24 w 36"/>
                  <a:gd name="T25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43">
                    <a:moveTo>
                      <a:pt x="24" y="15"/>
                    </a:moveTo>
                    <a:cubicBezTo>
                      <a:pt x="29" y="12"/>
                      <a:pt x="32" y="8"/>
                      <a:pt x="35" y="3"/>
                    </a:cubicBezTo>
                    <a:cubicBezTo>
                      <a:pt x="36" y="2"/>
                      <a:pt x="34" y="0"/>
                      <a:pt x="33" y="2"/>
                    </a:cubicBezTo>
                    <a:cubicBezTo>
                      <a:pt x="30" y="7"/>
                      <a:pt x="24" y="10"/>
                      <a:pt x="18" y="12"/>
                    </a:cubicBezTo>
                    <a:cubicBezTo>
                      <a:pt x="15" y="14"/>
                      <a:pt x="11" y="17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7" y="24"/>
                      <a:pt x="5" y="27"/>
                      <a:pt x="4" y="30"/>
                    </a:cubicBezTo>
                    <a:cubicBezTo>
                      <a:pt x="2" y="33"/>
                      <a:pt x="0" y="37"/>
                      <a:pt x="0" y="42"/>
                    </a:cubicBezTo>
                    <a:cubicBezTo>
                      <a:pt x="1" y="43"/>
                      <a:pt x="2" y="43"/>
                      <a:pt x="3" y="42"/>
                    </a:cubicBezTo>
                    <a:cubicBezTo>
                      <a:pt x="5" y="40"/>
                      <a:pt x="6" y="36"/>
                      <a:pt x="8" y="33"/>
                    </a:cubicBezTo>
                    <a:cubicBezTo>
                      <a:pt x="9" y="30"/>
                      <a:pt x="11" y="27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6" y="22"/>
                      <a:pt x="21" y="18"/>
                      <a:pt x="2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6" name="Freeform 399"/>
              <p:cNvSpPr/>
              <p:nvPr/>
            </p:nvSpPr>
            <p:spPr bwMode="auto">
              <a:xfrm>
                <a:off x="4445" y="1583"/>
                <a:ext cx="14" cy="33"/>
              </a:xfrm>
              <a:custGeom>
                <a:avLst/>
                <a:gdLst>
                  <a:gd name="T0" fmla="*/ 6 w 6"/>
                  <a:gd name="T1" fmla="*/ 3 h 14"/>
                  <a:gd name="T2" fmla="*/ 2 w 6"/>
                  <a:gd name="T3" fmla="*/ 2 h 14"/>
                  <a:gd name="T4" fmla="*/ 0 w 6"/>
                  <a:gd name="T5" fmla="*/ 12 h 14"/>
                  <a:gd name="T6" fmla="*/ 1 w 6"/>
                  <a:gd name="T7" fmla="*/ 13 h 14"/>
                  <a:gd name="T8" fmla="*/ 6 w 6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4">
                    <a:moveTo>
                      <a:pt x="6" y="3"/>
                    </a:moveTo>
                    <a:cubicBezTo>
                      <a:pt x="6" y="1"/>
                      <a:pt x="3" y="0"/>
                      <a:pt x="2" y="2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13"/>
                      <a:pt x="1" y="14"/>
                      <a:pt x="1" y="13"/>
                    </a:cubicBezTo>
                    <a:cubicBezTo>
                      <a:pt x="4" y="11"/>
                      <a:pt x="5" y="7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7" name="Freeform 400"/>
              <p:cNvSpPr/>
              <p:nvPr/>
            </p:nvSpPr>
            <p:spPr bwMode="auto">
              <a:xfrm>
                <a:off x="4364" y="1631"/>
                <a:ext cx="69" cy="52"/>
              </a:xfrm>
              <a:custGeom>
                <a:avLst/>
                <a:gdLst>
                  <a:gd name="T0" fmla="*/ 28 w 29"/>
                  <a:gd name="T1" fmla="*/ 0 h 22"/>
                  <a:gd name="T2" fmla="*/ 10 w 29"/>
                  <a:gd name="T3" fmla="*/ 10 h 22"/>
                  <a:gd name="T4" fmla="*/ 0 w 29"/>
                  <a:gd name="T5" fmla="*/ 20 h 22"/>
                  <a:gd name="T6" fmla="*/ 1 w 29"/>
                  <a:gd name="T7" fmla="*/ 22 h 22"/>
                  <a:gd name="T8" fmla="*/ 14 w 29"/>
                  <a:gd name="T9" fmla="*/ 13 h 22"/>
                  <a:gd name="T10" fmla="*/ 29 w 29"/>
                  <a:gd name="T11" fmla="*/ 1 h 22"/>
                  <a:gd name="T12" fmla="*/ 28 w 2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2">
                    <a:moveTo>
                      <a:pt x="28" y="0"/>
                    </a:moveTo>
                    <a:cubicBezTo>
                      <a:pt x="23" y="4"/>
                      <a:pt x="16" y="6"/>
                      <a:pt x="10" y="10"/>
                    </a:cubicBezTo>
                    <a:cubicBezTo>
                      <a:pt x="6" y="12"/>
                      <a:pt x="0" y="15"/>
                      <a:pt x="0" y="20"/>
                    </a:cubicBezTo>
                    <a:cubicBezTo>
                      <a:pt x="0" y="21"/>
                      <a:pt x="1" y="22"/>
                      <a:pt x="1" y="22"/>
                    </a:cubicBezTo>
                    <a:cubicBezTo>
                      <a:pt x="6" y="21"/>
                      <a:pt x="10" y="15"/>
                      <a:pt x="14" y="13"/>
                    </a:cubicBezTo>
                    <a:cubicBezTo>
                      <a:pt x="19" y="9"/>
                      <a:pt x="24" y="5"/>
                      <a:pt x="29" y="1"/>
                    </a:cubicBezTo>
                    <a:cubicBezTo>
                      <a:pt x="29" y="1"/>
                      <a:pt x="29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8" name="Freeform 401"/>
              <p:cNvSpPr/>
              <p:nvPr/>
            </p:nvSpPr>
            <p:spPr bwMode="auto">
              <a:xfrm>
                <a:off x="4291" y="1695"/>
                <a:ext cx="97" cy="78"/>
              </a:xfrm>
              <a:custGeom>
                <a:avLst/>
                <a:gdLst>
                  <a:gd name="T0" fmla="*/ 39 w 41"/>
                  <a:gd name="T1" fmla="*/ 0 h 33"/>
                  <a:gd name="T2" fmla="*/ 16 w 41"/>
                  <a:gd name="T3" fmla="*/ 14 h 33"/>
                  <a:gd name="T4" fmla="*/ 12 w 41"/>
                  <a:gd name="T5" fmla="*/ 17 h 33"/>
                  <a:gd name="T6" fmla="*/ 6 w 41"/>
                  <a:gd name="T7" fmla="*/ 23 h 33"/>
                  <a:gd name="T8" fmla="*/ 5 w 41"/>
                  <a:gd name="T9" fmla="*/ 33 h 33"/>
                  <a:gd name="T10" fmla="*/ 7 w 41"/>
                  <a:gd name="T11" fmla="*/ 32 h 33"/>
                  <a:gd name="T12" fmla="*/ 8 w 41"/>
                  <a:gd name="T13" fmla="*/ 30 h 33"/>
                  <a:gd name="T14" fmla="*/ 11 w 41"/>
                  <a:gd name="T15" fmla="*/ 25 h 33"/>
                  <a:gd name="T16" fmla="*/ 15 w 41"/>
                  <a:gd name="T17" fmla="*/ 19 h 33"/>
                  <a:gd name="T18" fmla="*/ 15 w 41"/>
                  <a:gd name="T19" fmla="*/ 19 h 33"/>
                  <a:gd name="T20" fmla="*/ 15 w 41"/>
                  <a:gd name="T21" fmla="*/ 19 h 33"/>
                  <a:gd name="T22" fmla="*/ 18 w 41"/>
                  <a:gd name="T23" fmla="*/ 21 h 33"/>
                  <a:gd name="T24" fmla="*/ 22 w 41"/>
                  <a:gd name="T25" fmla="*/ 17 h 33"/>
                  <a:gd name="T26" fmla="*/ 29 w 41"/>
                  <a:gd name="T27" fmla="*/ 11 h 33"/>
                  <a:gd name="T28" fmla="*/ 40 w 41"/>
                  <a:gd name="T29" fmla="*/ 2 h 33"/>
                  <a:gd name="T30" fmla="*/ 39 w 41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33">
                    <a:moveTo>
                      <a:pt x="39" y="0"/>
                    </a:moveTo>
                    <a:cubicBezTo>
                      <a:pt x="34" y="3"/>
                      <a:pt x="20" y="8"/>
                      <a:pt x="16" y="14"/>
                    </a:cubicBezTo>
                    <a:cubicBezTo>
                      <a:pt x="15" y="15"/>
                      <a:pt x="13" y="16"/>
                      <a:pt x="12" y="17"/>
                    </a:cubicBezTo>
                    <a:cubicBezTo>
                      <a:pt x="9" y="19"/>
                      <a:pt x="8" y="21"/>
                      <a:pt x="6" y="23"/>
                    </a:cubicBezTo>
                    <a:cubicBezTo>
                      <a:pt x="4" y="26"/>
                      <a:pt x="0" y="31"/>
                      <a:pt x="5" y="33"/>
                    </a:cubicBezTo>
                    <a:cubicBezTo>
                      <a:pt x="5" y="33"/>
                      <a:pt x="6" y="33"/>
                      <a:pt x="7" y="32"/>
                    </a:cubicBezTo>
                    <a:cubicBezTo>
                      <a:pt x="6" y="33"/>
                      <a:pt x="8" y="30"/>
                      <a:pt x="8" y="30"/>
                    </a:cubicBezTo>
                    <a:cubicBezTo>
                      <a:pt x="9" y="28"/>
                      <a:pt x="10" y="26"/>
                      <a:pt x="11" y="25"/>
                    </a:cubicBezTo>
                    <a:cubicBezTo>
                      <a:pt x="12" y="23"/>
                      <a:pt x="14" y="21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7" y="21"/>
                      <a:pt x="18" y="21"/>
                    </a:cubicBezTo>
                    <a:cubicBezTo>
                      <a:pt x="20" y="20"/>
                      <a:pt x="21" y="19"/>
                      <a:pt x="22" y="17"/>
                    </a:cubicBezTo>
                    <a:cubicBezTo>
                      <a:pt x="24" y="15"/>
                      <a:pt x="26" y="13"/>
                      <a:pt x="29" y="11"/>
                    </a:cubicBezTo>
                    <a:cubicBezTo>
                      <a:pt x="33" y="8"/>
                      <a:pt x="37" y="5"/>
                      <a:pt x="40" y="2"/>
                    </a:cubicBezTo>
                    <a:cubicBezTo>
                      <a:pt x="41" y="1"/>
                      <a:pt x="40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09" name="Freeform 402"/>
              <p:cNvSpPr/>
              <p:nvPr/>
            </p:nvSpPr>
            <p:spPr bwMode="auto">
              <a:xfrm>
                <a:off x="4163" y="1716"/>
                <a:ext cx="35" cy="76"/>
              </a:xfrm>
              <a:custGeom>
                <a:avLst/>
                <a:gdLst>
                  <a:gd name="T0" fmla="*/ 9 w 15"/>
                  <a:gd name="T1" fmla="*/ 19 h 32"/>
                  <a:gd name="T2" fmla="*/ 15 w 15"/>
                  <a:gd name="T3" fmla="*/ 2 h 32"/>
                  <a:gd name="T4" fmla="*/ 13 w 15"/>
                  <a:gd name="T5" fmla="*/ 1 h 32"/>
                  <a:gd name="T6" fmla="*/ 4 w 15"/>
                  <a:gd name="T7" fmla="*/ 17 h 32"/>
                  <a:gd name="T8" fmla="*/ 4 w 15"/>
                  <a:gd name="T9" fmla="*/ 31 h 32"/>
                  <a:gd name="T10" fmla="*/ 5 w 15"/>
                  <a:gd name="T11" fmla="*/ 31 h 32"/>
                  <a:gd name="T12" fmla="*/ 9 w 15"/>
                  <a:gd name="T13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2">
                    <a:moveTo>
                      <a:pt x="9" y="19"/>
                    </a:moveTo>
                    <a:cubicBezTo>
                      <a:pt x="11" y="13"/>
                      <a:pt x="14" y="8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ubicBezTo>
                      <a:pt x="9" y="5"/>
                      <a:pt x="6" y="11"/>
                      <a:pt x="4" y="17"/>
                    </a:cubicBezTo>
                    <a:cubicBezTo>
                      <a:pt x="2" y="21"/>
                      <a:pt x="0" y="28"/>
                      <a:pt x="4" y="31"/>
                    </a:cubicBezTo>
                    <a:cubicBezTo>
                      <a:pt x="4" y="32"/>
                      <a:pt x="5" y="32"/>
                      <a:pt x="5" y="31"/>
                    </a:cubicBezTo>
                    <a:cubicBezTo>
                      <a:pt x="9" y="29"/>
                      <a:pt x="8" y="22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10" name="Freeform 403"/>
              <p:cNvSpPr/>
              <p:nvPr/>
            </p:nvSpPr>
            <p:spPr bwMode="auto">
              <a:xfrm>
                <a:off x="4241" y="1713"/>
                <a:ext cx="55" cy="69"/>
              </a:xfrm>
              <a:custGeom>
                <a:avLst/>
                <a:gdLst>
                  <a:gd name="T0" fmla="*/ 23 w 23"/>
                  <a:gd name="T1" fmla="*/ 3 h 29"/>
                  <a:gd name="T2" fmla="*/ 20 w 23"/>
                  <a:gd name="T3" fmla="*/ 1 h 29"/>
                  <a:gd name="T4" fmla="*/ 14 w 23"/>
                  <a:gd name="T5" fmla="*/ 6 h 29"/>
                  <a:gd name="T6" fmla="*/ 6 w 23"/>
                  <a:gd name="T7" fmla="*/ 14 h 29"/>
                  <a:gd name="T8" fmla="*/ 1 w 23"/>
                  <a:gd name="T9" fmla="*/ 23 h 29"/>
                  <a:gd name="T10" fmla="*/ 5 w 23"/>
                  <a:gd name="T11" fmla="*/ 28 h 29"/>
                  <a:gd name="T12" fmla="*/ 7 w 23"/>
                  <a:gd name="T13" fmla="*/ 26 h 29"/>
                  <a:gd name="T14" fmla="*/ 12 w 23"/>
                  <a:gd name="T15" fmla="*/ 17 h 29"/>
                  <a:gd name="T16" fmla="*/ 23 w 23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9">
                    <a:moveTo>
                      <a:pt x="23" y="3"/>
                    </a:moveTo>
                    <a:cubicBezTo>
                      <a:pt x="22" y="1"/>
                      <a:pt x="21" y="0"/>
                      <a:pt x="20" y="1"/>
                    </a:cubicBezTo>
                    <a:cubicBezTo>
                      <a:pt x="17" y="2"/>
                      <a:pt x="16" y="4"/>
                      <a:pt x="14" y="6"/>
                    </a:cubicBezTo>
                    <a:cubicBezTo>
                      <a:pt x="11" y="9"/>
                      <a:pt x="9" y="11"/>
                      <a:pt x="6" y="14"/>
                    </a:cubicBezTo>
                    <a:cubicBezTo>
                      <a:pt x="4" y="17"/>
                      <a:pt x="2" y="20"/>
                      <a:pt x="1" y="23"/>
                    </a:cubicBezTo>
                    <a:cubicBezTo>
                      <a:pt x="0" y="26"/>
                      <a:pt x="2" y="29"/>
                      <a:pt x="5" y="28"/>
                    </a:cubicBezTo>
                    <a:cubicBezTo>
                      <a:pt x="7" y="28"/>
                      <a:pt x="7" y="27"/>
                      <a:pt x="7" y="26"/>
                    </a:cubicBezTo>
                    <a:cubicBezTo>
                      <a:pt x="8" y="23"/>
                      <a:pt x="11" y="20"/>
                      <a:pt x="12" y="17"/>
                    </a:cubicBezTo>
                    <a:cubicBezTo>
                      <a:pt x="15" y="14"/>
                      <a:pt x="23" y="8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11" name="Freeform 404"/>
              <p:cNvSpPr/>
              <p:nvPr/>
            </p:nvSpPr>
            <p:spPr bwMode="auto">
              <a:xfrm>
                <a:off x="4364" y="1711"/>
                <a:ext cx="38" cy="55"/>
              </a:xfrm>
              <a:custGeom>
                <a:avLst/>
                <a:gdLst>
                  <a:gd name="T0" fmla="*/ 16 w 16"/>
                  <a:gd name="T1" fmla="*/ 2 h 23"/>
                  <a:gd name="T2" fmla="*/ 14 w 16"/>
                  <a:gd name="T3" fmla="*/ 1 h 23"/>
                  <a:gd name="T4" fmla="*/ 12 w 16"/>
                  <a:gd name="T5" fmla="*/ 0 h 23"/>
                  <a:gd name="T6" fmla="*/ 12 w 16"/>
                  <a:gd name="T7" fmla="*/ 1 h 23"/>
                  <a:gd name="T8" fmla="*/ 13 w 16"/>
                  <a:gd name="T9" fmla="*/ 2 h 23"/>
                  <a:gd name="T10" fmla="*/ 10 w 16"/>
                  <a:gd name="T11" fmla="*/ 5 h 23"/>
                  <a:gd name="T12" fmla="*/ 7 w 16"/>
                  <a:gd name="T13" fmla="*/ 11 h 23"/>
                  <a:gd name="T14" fmla="*/ 0 w 16"/>
                  <a:gd name="T15" fmla="*/ 21 h 23"/>
                  <a:gd name="T16" fmla="*/ 2 w 16"/>
                  <a:gd name="T17" fmla="*/ 23 h 23"/>
                  <a:gd name="T18" fmla="*/ 2 w 16"/>
                  <a:gd name="T19" fmla="*/ 23 h 23"/>
                  <a:gd name="T20" fmla="*/ 3 w 16"/>
                  <a:gd name="T21" fmla="*/ 23 h 23"/>
                  <a:gd name="T22" fmla="*/ 11 w 16"/>
                  <a:gd name="T23" fmla="*/ 15 h 23"/>
                  <a:gd name="T24" fmla="*/ 16 w 16"/>
                  <a:gd name="T25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3">
                    <a:moveTo>
                      <a:pt x="16" y="2"/>
                    </a:moveTo>
                    <a:cubicBezTo>
                      <a:pt x="16" y="1"/>
                      <a:pt x="15" y="0"/>
                      <a:pt x="14" y="1"/>
                    </a:cubicBezTo>
                    <a:cubicBezTo>
                      <a:pt x="14" y="1"/>
                      <a:pt x="13" y="1"/>
                      <a:pt x="12" y="0"/>
                    </a:cubicBezTo>
                    <a:cubicBezTo>
                      <a:pt x="12" y="0"/>
                      <a:pt x="11" y="1"/>
                      <a:pt x="12" y="1"/>
                    </a:cubicBezTo>
                    <a:cubicBezTo>
                      <a:pt x="13" y="1"/>
                      <a:pt x="13" y="2"/>
                      <a:pt x="13" y="2"/>
                    </a:cubicBezTo>
                    <a:cubicBezTo>
                      <a:pt x="12" y="3"/>
                      <a:pt x="11" y="4"/>
                      <a:pt x="10" y="5"/>
                    </a:cubicBezTo>
                    <a:cubicBezTo>
                      <a:pt x="9" y="7"/>
                      <a:pt x="8" y="9"/>
                      <a:pt x="7" y="11"/>
                    </a:cubicBezTo>
                    <a:cubicBezTo>
                      <a:pt x="5" y="14"/>
                      <a:pt x="0" y="17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7" y="23"/>
                      <a:pt x="9" y="18"/>
                      <a:pt x="11" y="15"/>
                    </a:cubicBezTo>
                    <a:cubicBezTo>
                      <a:pt x="13" y="12"/>
                      <a:pt x="16" y="7"/>
                      <a:pt x="1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12" name="Freeform 405"/>
              <p:cNvSpPr/>
              <p:nvPr/>
            </p:nvSpPr>
            <p:spPr bwMode="auto">
              <a:xfrm>
                <a:off x="4411" y="1678"/>
                <a:ext cx="53" cy="54"/>
              </a:xfrm>
              <a:custGeom>
                <a:avLst/>
                <a:gdLst>
                  <a:gd name="T0" fmla="*/ 22 w 22"/>
                  <a:gd name="T1" fmla="*/ 2 h 23"/>
                  <a:gd name="T2" fmla="*/ 20 w 22"/>
                  <a:gd name="T3" fmla="*/ 0 h 23"/>
                  <a:gd name="T4" fmla="*/ 12 w 22"/>
                  <a:gd name="T5" fmla="*/ 8 h 23"/>
                  <a:gd name="T6" fmla="*/ 1 w 22"/>
                  <a:gd name="T7" fmla="*/ 21 h 23"/>
                  <a:gd name="T8" fmla="*/ 3 w 22"/>
                  <a:gd name="T9" fmla="*/ 23 h 23"/>
                  <a:gd name="T10" fmla="*/ 15 w 22"/>
                  <a:gd name="T11" fmla="*/ 13 h 23"/>
                  <a:gd name="T12" fmla="*/ 22 w 22"/>
                  <a:gd name="T1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3">
                    <a:moveTo>
                      <a:pt x="22" y="2"/>
                    </a:moveTo>
                    <a:cubicBezTo>
                      <a:pt x="22" y="1"/>
                      <a:pt x="21" y="1"/>
                      <a:pt x="20" y="0"/>
                    </a:cubicBezTo>
                    <a:cubicBezTo>
                      <a:pt x="16" y="0"/>
                      <a:pt x="13" y="5"/>
                      <a:pt x="12" y="8"/>
                    </a:cubicBezTo>
                    <a:cubicBezTo>
                      <a:pt x="8" y="12"/>
                      <a:pt x="5" y="17"/>
                      <a:pt x="1" y="21"/>
                    </a:cubicBezTo>
                    <a:cubicBezTo>
                      <a:pt x="0" y="22"/>
                      <a:pt x="2" y="23"/>
                      <a:pt x="3" y="23"/>
                    </a:cubicBezTo>
                    <a:cubicBezTo>
                      <a:pt x="8" y="21"/>
                      <a:pt x="12" y="18"/>
                      <a:pt x="15" y="13"/>
                    </a:cubicBezTo>
                    <a:cubicBezTo>
                      <a:pt x="17" y="10"/>
                      <a:pt x="21" y="6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11" name="Freeform 407"/>
            <p:cNvSpPr/>
            <p:nvPr/>
          </p:nvSpPr>
          <p:spPr bwMode="auto">
            <a:xfrm>
              <a:off x="4834368" y="2207419"/>
              <a:ext cx="38100" cy="98425"/>
            </a:xfrm>
            <a:custGeom>
              <a:avLst/>
              <a:gdLst>
                <a:gd name="T0" fmla="*/ 8 w 10"/>
                <a:gd name="T1" fmla="*/ 13 h 26"/>
                <a:gd name="T2" fmla="*/ 7 w 10"/>
                <a:gd name="T3" fmla="*/ 1 h 26"/>
                <a:gd name="T4" fmla="*/ 6 w 10"/>
                <a:gd name="T5" fmla="*/ 1 h 26"/>
                <a:gd name="T6" fmla="*/ 3 w 10"/>
                <a:gd name="T7" fmla="*/ 13 h 26"/>
                <a:gd name="T8" fmla="*/ 3 w 10"/>
                <a:gd name="T9" fmla="*/ 26 h 26"/>
                <a:gd name="T10" fmla="*/ 5 w 10"/>
                <a:gd name="T11" fmla="*/ 26 h 26"/>
                <a:gd name="T12" fmla="*/ 8 w 10"/>
                <a:gd name="T1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6">
                  <a:moveTo>
                    <a:pt x="8" y="13"/>
                  </a:moveTo>
                  <a:cubicBezTo>
                    <a:pt x="9" y="9"/>
                    <a:pt x="10" y="4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4" y="4"/>
                    <a:pt x="4" y="9"/>
                    <a:pt x="3" y="13"/>
                  </a:cubicBezTo>
                  <a:cubicBezTo>
                    <a:pt x="2" y="17"/>
                    <a:pt x="0" y="22"/>
                    <a:pt x="3" y="26"/>
                  </a:cubicBezTo>
                  <a:cubicBezTo>
                    <a:pt x="3" y="26"/>
                    <a:pt x="4" y="26"/>
                    <a:pt x="5" y="26"/>
                  </a:cubicBezTo>
                  <a:cubicBezTo>
                    <a:pt x="8" y="23"/>
                    <a:pt x="8" y="17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2" name="Freeform 408"/>
            <p:cNvSpPr/>
            <p:nvPr/>
          </p:nvSpPr>
          <p:spPr bwMode="auto">
            <a:xfrm>
              <a:off x="4861355" y="2086769"/>
              <a:ext cx="49213" cy="95250"/>
            </a:xfrm>
            <a:custGeom>
              <a:avLst/>
              <a:gdLst>
                <a:gd name="T0" fmla="*/ 10 w 13"/>
                <a:gd name="T1" fmla="*/ 14 h 25"/>
                <a:gd name="T2" fmla="*/ 10 w 13"/>
                <a:gd name="T3" fmla="*/ 1 h 25"/>
                <a:gd name="T4" fmla="*/ 8 w 13"/>
                <a:gd name="T5" fmla="*/ 1 h 25"/>
                <a:gd name="T6" fmla="*/ 4 w 13"/>
                <a:gd name="T7" fmla="*/ 14 h 25"/>
                <a:gd name="T8" fmla="*/ 2 w 13"/>
                <a:gd name="T9" fmla="*/ 24 h 25"/>
                <a:gd name="T10" fmla="*/ 3 w 13"/>
                <a:gd name="T11" fmla="*/ 25 h 25"/>
                <a:gd name="T12" fmla="*/ 10 w 13"/>
                <a:gd name="T1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5">
                  <a:moveTo>
                    <a:pt x="10" y="14"/>
                  </a:moveTo>
                  <a:cubicBezTo>
                    <a:pt x="11" y="10"/>
                    <a:pt x="13" y="4"/>
                    <a:pt x="10" y="1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7" y="5"/>
                    <a:pt x="6" y="10"/>
                    <a:pt x="4" y="14"/>
                  </a:cubicBezTo>
                  <a:cubicBezTo>
                    <a:pt x="3" y="17"/>
                    <a:pt x="0" y="21"/>
                    <a:pt x="2" y="24"/>
                  </a:cubicBezTo>
                  <a:cubicBezTo>
                    <a:pt x="2" y="25"/>
                    <a:pt x="3" y="25"/>
                    <a:pt x="3" y="25"/>
                  </a:cubicBezTo>
                  <a:cubicBezTo>
                    <a:pt x="7" y="24"/>
                    <a:pt x="9" y="18"/>
                    <a:pt x="1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3" name="Freeform 409"/>
            <p:cNvSpPr/>
            <p:nvPr/>
          </p:nvSpPr>
          <p:spPr bwMode="auto">
            <a:xfrm>
              <a:off x="4767693" y="2110582"/>
              <a:ext cx="36513" cy="123825"/>
            </a:xfrm>
            <a:custGeom>
              <a:avLst/>
              <a:gdLst>
                <a:gd name="T0" fmla="*/ 8 w 10"/>
                <a:gd name="T1" fmla="*/ 15 h 33"/>
                <a:gd name="T2" fmla="*/ 8 w 10"/>
                <a:gd name="T3" fmla="*/ 1 h 33"/>
                <a:gd name="T4" fmla="*/ 7 w 10"/>
                <a:gd name="T5" fmla="*/ 0 h 33"/>
                <a:gd name="T6" fmla="*/ 2 w 10"/>
                <a:gd name="T7" fmla="*/ 15 h 33"/>
                <a:gd name="T8" fmla="*/ 2 w 10"/>
                <a:gd name="T9" fmla="*/ 32 h 33"/>
                <a:gd name="T10" fmla="*/ 5 w 10"/>
                <a:gd name="T11" fmla="*/ 32 h 33"/>
                <a:gd name="T12" fmla="*/ 8 w 10"/>
                <a:gd name="T13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3">
                  <a:moveTo>
                    <a:pt x="8" y="15"/>
                  </a:moveTo>
                  <a:cubicBezTo>
                    <a:pt x="9" y="10"/>
                    <a:pt x="10" y="5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4" y="4"/>
                    <a:pt x="3" y="10"/>
                    <a:pt x="2" y="15"/>
                  </a:cubicBezTo>
                  <a:cubicBezTo>
                    <a:pt x="1" y="20"/>
                    <a:pt x="0" y="26"/>
                    <a:pt x="2" y="32"/>
                  </a:cubicBezTo>
                  <a:cubicBezTo>
                    <a:pt x="3" y="33"/>
                    <a:pt x="5" y="33"/>
                    <a:pt x="5" y="32"/>
                  </a:cubicBezTo>
                  <a:cubicBezTo>
                    <a:pt x="7" y="27"/>
                    <a:pt x="8" y="21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4" name="Freeform 410"/>
            <p:cNvSpPr/>
            <p:nvPr/>
          </p:nvSpPr>
          <p:spPr bwMode="auto">
            <a:xfrm>
              <a:off x="4793093" y="2294732"/>
              <a:ext cx="26988" cy="123825"/>
            </a:xfrm>
            <a:custGeom>
              <a:avLst/>
              <a:gdLst>
                <a:gd name="T0" fmla="*/ 6 w 7"/>
                <a:gd name="T1" fmla="*/ 32 h 33"/>
                <a:gd name="T2" fmla="*/ 5 w 7"/>
                <a:gd name="T3" fmla="*/ 17 h 33"/>
                <a:gd name="T4" fmla="*/ 2 w 7"/>
                <a:gd name="T5" fmla="*/ 1 h 33"/>
                <a:gd name="T6" fmla="*/ 1 w 7"/>
                <a:gd name="T7" fmla="*/ 1 h 33"/>
                <a:gd name="T8" fmla="*/ 0 w 7"/>
                <a:gd name="T9" fmla="*/ 19 h 33"/>
                <a:gd name="T10" fmla="*/ 4 w 7"/>
                <a:gd name="T11" fmla="*/ 32 h 33"/>
                <a:gd name="T12" fmla="*/ 6 w 7"/>
                <a:gd name="T1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3">
                  <a:moveTo>
                    <a:pt x="6" y="32"/>
                  </a:moveTo>
                  <a:cubicBezTo>
                    <a:pt x="7" y="27"/>
                    <a:pt x="5" y="21"/>
                    <a:pt x="5" y="17"/>
                  </a:cubicBezTo>
                  <a:cubicBezTo>
                    <a:pt x="4" y="12"/>
                    <a:pt x="3" y="6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7"/>
                    <a:pt x="0" y="13"/>
                    <a:pt x="0" y="19"/>
                  </a:cubicBezTo>
                  <a:cubicBezTo>
                    <a:pt x="0" y="24"/>
                    <a:pt x="0" y="29"/>
                    <a:pt x="4" y="32"/>
                  </a:cubicBezTo>
                  <a:cubicBezTo>
                    <a:pt x="5" y="33"/>
                    <a:pt x="6" y="32"/>
                    <a:pt x="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5" name="Freeform 411"/>
            <p:cNvSpPr/>
            <p:nvPr/>
          </p:nvSpPr>
          <p:spPr bwMode="auto">
            <a:xfrm>
              <a:off x="4913743" y="2545557"/>
              <a:ext cx="60325" cy="114300"/>
            </a:xfrm>
            <a:custGeom>
              <a:avLst/>
              <a:gdLst>
                <a:gd name="T0" fmla="*/ 15 w 16"/>
                <a:gd name="T1" fmla="*/ 12 h 30"/>
                <a:gd name="T2" fmla="*/ 10 w 16"/>
                <a:gd name="T3" fmla="*/ 1 h 30"/>
                <a:gd name="T4" fmla="*/ 9 w 16"/>
                <a:gd name="T5" fmla="*/ 2 h 30"/>
                <a:gd name="T6" fmla="*/ 9 w 16"/>
                <a:gd name="T7" fmla="*/ 2 h 30"/>
                <a:gd name="T8" fmla="*/ 7 w 16"/>
                <a:gd name="T9" fmla="*/ 3 h 30"/>
                <a:gd name="T10" fmla="*/ 1 w 16"/>
                <a:gd name="T11" fmla="*/ 25 h 30"/>
                <a:gd name="T12" fmla="*/ 7 w 16"/>
                <a:gd name="T13" fmla="*/ 26 h 30"/>
                <a:gd name="T14" fmla="*/ 10 w 16"/>
                <a:gd name="T15" fmla="*/ 11 h 30"/>
                <a:gd name="T16" fmla="*/ 10 w 16"/>
                <a:gd name="T17" fmla="*/ 14 h 30"/>
                <a:gd name="T18" fmla="*/ 10 w 16"/>
                <a:gd name="T19" fmla="*/ 26 h 30"/>
                <a:gd name="T20" fmla="*/ 13 w 16"/>
                <a:gd name="T21" fmla="*/ 26 h 30"/>
                <a:gd name="T22" fmla="*/ 15 w 16"/>
                <a:gd name="T2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0">
                  <a:moveTo>
                    <a:pt x="15" y="12"/>
                  </a:moveTo>
                  <a:cubicBezTo>
                    <a:pt x="14" y="8"/>
                    <a:pt x="14" y="3"/>
                    <a:pt x="10" y="1"/>
                  </a:cubicBezTo>
                  <a:cubicBezTo>
                    <a:pt x="9" y="0"/>
                    <a:pt x="8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7" y="3"/>
                  </a:cubicBezTo>
                  <a:cubicBezTo>
                    <a:pt x="4" y="10"/>
                    <a:pt x="2" y="18"/>
                    <a:pt x="1" y="25"/>
                  </a:cubicBezTo>
                  <a:cubicBezTo>
                    <a:pt x="0" y="29"/>
                    <a:pt x="6" y="30"/>
                    <a:pt x="7" y="26"/>
                  </a:cubicBezTo>
                  <a:cubicBezTo>
                    <a:pt x="8" y="21"/>
                    <a:pt x="9" y="16"/>
                    <a:pt x="10" y="11"/>
                  </a:cubicBezTo>
                  <a:cubicBezTo>
                    <a:pt x="10" y="12"/>
                    <a:pt x="10" y="13"/>
                    <a:pt x="10" y="14"/>
                  </a:cubicBezTo>
                  <a:cubicBezTo>
                    <a:pt x="9" y="18"/>
                    <a:pt x="8" y="23"/>
                    <a:pt x="10" y="26"/>
                  </a:cubicBezTo>
                  <a:cubicBezTo>
                    <a:pt x="11" y="27"/>
                    <a:pt x="12" y="27"/>
                    <a:pt x="13" y="26"/>
                  </a:cubicBezTo>
                  <a:cubicBezTo>
                    <a:pt x="16" y="23"/>
                    <a:pt x="15" y="17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6" name="Freeform 412"/>
            <p:cNvSpPr/>
            <p:nvPr/>
          </p:nvSpPr>
          <p:spPr bwMode="auto">
            <a:xfrm>
              <a:off x="5034393" y="2531269"/>
              <a:ext cx="44450" cy="79375"/>
            </a:xfrm>
            <a:custGeom>
              <a:avLst/>
              <a:gdLst>
                <a:gd name="T0" fmla="*/ 12 w 12"/>
                <a:gd name="T1" fmla="*/ 1 h 21"/>
                <a:gd name="T2" fmla="*/ 10 w 12"/>
                <a:gd name="T3" fmla="*/ 0 h 21"/>
                <a:gd name="T4" fmla="*/ 4 w 12"/>
                <a:gd name="T5" fmla="*/ 10 h 21"/>
                <a:gd name="T6" fmla="*/ 0 w 12"/>
                <a:gd name="T7" fmla="*/ 20 h 21"/>
                <a:gd name="T8" fmla="*/ 2 w 12"/>
                <a:gd name="T9" fmla="*/ 20 h 21"/>
                <a:gd name="T10" fmla="*/ 9 w 12"/>
                <a:gd name="T11" fmla="*/ 12 h 21"/>
                <a:gd name="T12" fmla="*/ 12 w 12"/>
                <a:gd name="T1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1">
                  <a:moveTo>
                    <a:pt x="12" y="1"/>
                  </a:moveTo>
                  <a:cubicBezTo>
                    <a:pt x="12" y="0"/>
                    <a:pt x="10" y="0"/>
                    <a:pt x="10" y="0"/>
                  </a:cubicBezTo>
                  <a:cubicBezTo>
                    <a:pt x="8" y="4"/>
                    <a:pt x="6" y="7"/>
                    <a:pt x="4" y="10"/>
                  </a:cubicBezTo>
                  <a:cubicBezTo>
                    <a:pt x="2" y="13"/>
                    <a:pt x="0" y="16"/>
                    <a:pt x="0" y="20"/>
                  </a:cubicBezTo>
                  <a:cubicBezTo>
                    <a:pt x="0" y="20"/>
                    <a:pt x="1" y="21"/>
                    <a:pt x="2" y="20"/>
                  </a:cubicBezTo>
                  <a:cubicBezTo>
                    <a:pt x="5" y="18"/>
                    <a:pt x="7" y="15"/>
                    <a:pt x="9" y="12"/>
                  </a:cubicBezTo>
                  <a:cubicBezTo>
                    <a:pt x="10" y="8"/>
                    <a:pt x="12" y="5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7" name="Freeform 413"/>
            <p:cNvSpPr/>
            <p:nvPr/>
          </p:nvSpPr>
          <p:spPr bwMode="auto">
            <a:xfrm>
              <a:off x="5015343" y="2602707"/>
              <a:ext cx="49213" cy="71438"/>
            </a:xfrm>
            <a:custGeom>
              <a:avLst/>
              <a:gdLst>
                <a:gd name="T0" fmla="*/ 12 w 13"/>
                <a:gd name="T1" fmla="*/ 3 h 19"/>
                <a:gd name="T2" fmla="*/ 9 w 13"/>
                <a:gd name="T3" fmla="*/ 2 h 19"/>
                <a:gd name="T4" fmla="*/ 1 w 13"/>
                <a:gd name="T5" fmla="*/ 16 h 19"/>
                <a:gd name="T6" fmla="*/ 1 w 13"/>
                <a:gd name="T7" fmla="*/ 18 h 19"/>
                <a:gd name="T8" fmla="*/ 3 w 13"/>
                <a:gd name="T9" fmla="*/ 19 h 19"/>
                <a:gd name="T10" fmla="*/ 5 w 13"/>
                <a:gd name="T11" fmla="*/ 18 h 19"/>
                <a:gd name="T12" fmla="*/ 12 w 13"/>
                <a:gd name="T1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9">
                  <a:moveTo>
                    <a:pt x="12" y="3"/>
                  </a:moveTo>
                  <a:cubicBezTo>
                    <a:pt x="13" y="1"/>
                    <a:pt x="10" y="0"/>
                    <a:pt x="9" y="2"/>
                  </a:cubicBezTo>
                  <a:cubicBezTo>
                    <a:pt x="8" y="7"/>
                    <a:pt x="3" y="11"/>
                    <a:pt x="1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2" y="19"/>
                    <a:pt x="2" y="19"/>
                    <a:pt x="3" y="19"/>
                  </a:cubicBezTo>
                  <a:cubicBezTo>
                    <a:pt x="4" y="19"/>
                    <a:pt x="5" y="19"/>
                    <a:pt x="5" y="18"/>
                  </a:cubicBezTo>
                  <a:cubicBezTo>
                    <a:pt x="8" y="13"/>
                    <a:pt x="11" y="8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8" name="Freeform 414"/>
            <p:cNvSpPr/>
            <p:nvPr/>
          </p:nvSpPr>
          <p:spPr bwMode="auto">
            <a:xfrm>
              <a:off x="4962955" y="2674144"/>
              <a:ext cx="66675" cy="115888"/>
            </a:xfrm>
            <a:custGeom>
              <a:avLst/>
              <a:gdLst>
                <a:gd name="T0" fmla="*/ 6 w 18"/>
                <a:gd name="T1" fmla="*/ 29 h 31"/>
                <a:gd name="T2" fmla="*/ 18 w 18"/>
                <a:gd name="T3" fmla="*/ 3 h 31"/>
                <a:gd name="T4" fmla="*/ 15 w 18"/>
                <a:gd name="T5" fmla="*/ 2 h 31"/>
                <a:gd name="T6" fmla="*/ 1 w 18"/>
                <a:gd name="T7" fmla="*/ 28 h 31"/>
                <a:gd name="T8" fmla="*/ 3 w 18"/>
                <a:gd name="T9" fmla="*/ 31 h 31"/>
                <a:gd name="T10" fmla="*/ 4 w 18"/>
                <a:gd name="T11" fmla="*/ 31 h 31"/>
                <a:gd name="T12" fmla="*/ 6 w 18"/>
                <a:gd name="T13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1">
                  <a:moveTo>
                    <a:pt x="6" y="29"/>
                  </a:moveTo>
                  <a:cubicBezTo>
                    <a:pt x="11" y="21"/>
                    <a:pt x="15" y="12"/>
                    <a:pt x="18" y="3"/>
                  </a:cubicBezTo>
                  <a:cubicBezTo>
                    <a:pt x="18" y="2"/>
                    <a:pt x="15" y="0"/>
                    <a:pt x="15" y="2"/>
                  </a:cubicBezTo>
                  <a:cubicBezTo>
                    <a:pt x="11" y="11"/>
                    <a:pt x="5" y="19"/>
                    <a:pt x="1" y="28"/>
                  </a:cubicBezTo>
                  <a:cubicBezTo>
                    <a:pt x="0" y="29"/>
                    <a:pt x="1" y="31"/>
                    <a:pt x="3" y="31"/>
                  </a:cubicBezTo>
                  <a:cubicBezTo>
                    <a:pt x="3" y="31"/>
                    <a:pt x="4" y="31"/>
                    <a:pt x="4" y="31"/>
                  </a:cubicBezTo>
                  <a:cubicBezTo>
                    <a:pt x="6" y="31"/>
                    <a:pt x="6" y="30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9" name="Freeform 415"/>
            <p:cNvSpPr/>
            <p:nvPr/>
          </p:nvSpPr>
          <p:spPr bwMode="auto">
            <a:xfrm>
              <a:off x="5356655" y="2443957"/>
              <a:ext cx="46038" cy="60325"/>
            </a:xfrm>
            <a:custGeom>
              <a:avLst/>
              <a:gdLst>
                <a:gd name="T0" fmla="*/ 12 w 12"/>
                <a:gd name="T1" fmla="*/ 1 h 16"/>
                <a:gd name="T2" fmla="*/ 11 w 12"/>
                <a:gd name="T3" fmla="*/ 1 h 16"/>
                <a:gd name="T4" fmla="*/ 5 w 12"/>
                <a:gd name="T5" fmla="*/ 8 h 16"/>
                <a:gd name="T6" fmla="*/ 0 w 12"/>
                <a:gd name="T7" fmla="*/ 15 h 16"/>
                <a:gd name="T8" fmla="*/ 1 w 12"/>
                <a:gd name="T9" fmla="*/ 16 h 16"/>
                <a:gd name="T10" fmla="*/ 9 w 12"/>
                <a:gd name="T11" fmla="*/ 11 h 16"/>
                <a:gd name="T12" fmla="*/ 12 w 12"/>
                <a:gd name="T1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6">
                  <a:moveTo>
                    <a:pt x="12" y="1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0" y="3"/>
                    <a:pt x="7" y="6"/>
                    <a:pt x="5" y="8"/>
                  </a:cubicBezTo>
                  <a:cubicBezTo>
                    <a:pt x="3" y="10"/>
                    <a:pt x="2" y="12"/>
                    <a:pt x="0" y="15"/>
                  </a:cubicBezTo>
                  <a:cubicBezTo>
                    <a:pt x="0" y="15"/>
                    <a:pt x="0" y="16"/>
                    <a:pt x="1" y="16"/>
                  </a:cubicBezTo>
                  <a:cubicBezTo>
                    <a:pt x="4" y="15"/>
                    <a:pt x="7" y="13"/>
                    <a:pt x="9" y="11"/>
                  </a:cubicBezTo>
                  <a:cubicBezTo>
                    <a:pt x="11" y="7"/>
                    <a:pt x="11" y="4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0" name="Freeform 416"/>
            <p:cNvSpPr/>
            <p:nvPr/>
          </p:nvSpPr>
          <p:spPr bwMode="auto">
            <a:xfrm>
              <a:off x="5394755" y="1712119"/>
              <a:ext cx="49213" cy="82550"/>
            </a:xfrm>
            <a:custGeom>
              <a:avLst/>
              <a:gdLst>
                <a:gd name="T0" fmla="*/ 10 w 13"/>
                <a:gd name="T1" fmla="*/ 9 h 22"/>
                <a:gd name="T2" fmla="*/ 11 w 13"/>
                <a:gd name="T3" fmla="*/ 0 h 22"/>
                <a:gd name="T4" fmla="*/ 10 w 13"/>
                <a:gd name="T5" fmla="*/ 0 h 22"/>
                <a:gd name="T6" fmla="*/ 7 w 13"/>
                <a:gd name="T7" fmla="*/ 6 h 22"/>
                <a:gd name="T8" fmla="*/ 1 w 13"/>
                <a:gd name="T9" fmla="*/ 17 h 22"/>
                <a:gd name="T10" fmla="*/ 6 w 13"/>
                <a:gd name="T11" fmla="*/ 19 h 22"/>
                <a:gd name="T12" fmla="*/ 10 w 13"/>
                <a:gd name="T13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2">
                  <a:moveTo>
                    <a:pt x="10" y="9"/>
                  </a:moveTo>
                  <a:cubicBezTo>
                    <a:pt x="11" y="7"/>
                    <a:pt x="13" y="3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8" y="1"/>
                    <a:pt x="8" y="5"/>
                    <a:pt x="7" y="6"/>
                  </a:cubicBezTo>
                  <a:cubicBezTo>
                    <a:pt x="5" y="10"/>
                    <a:pt x="2" y="13"/>
                    <a:pt x="1" y="17"/>
                  </a:cubicBezTo>
                  <a:cubicBezTo>
                    <a:pt x="0" y="20"/>
                    <a:pt x="4" y="22"/>
                    <a:pt x="6" y="19"/>
                  </a:cubicBezTo>
                  <a:cubicBezTo>
                    <a:pt x="8" y="16"/>
                    <a:pt x="9" y="13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1" name="Freeform 417"/>
            <p:cNvSpPr/>
            <p:nvPr/>
          </p:nvSpPr>
          <p:spPr bwMode="auto">
            <a:xfrm>
              <a:off x="5436030" y="1770857"/>
              <a:ext cx="33338" cy="98425"/>
            </a:xfrm>
            <a:custGeom>
              <a:avLst/>
              <a:gdLst>
                <a:gd name="T0" fmla="*/ 9 w 9"/>
                <a:gd name="T1" fmla="*/ 15 h 26"/>
                <a:gd name="T2" fmla="*/ 9 w 9"/>
                <a:gd name="T3" fmla="*/ 1 h 26"/>
                <a:gd name="T4" fmla="*/ 7 w 9"/>
                <a:gd name="T5" fmla="*/ 2 h 26"/>
                <a:gd name="T6" fmla="*/ 4 w 9"/>
                <a:gd name="T7" fmla="*/ 13 h 26"/>
                <a:gd name="T8" fmla="*/ 1 w 9"/>
                <a:gd name="T9" fmla="*/ 23 h 26"/>
                <a:gd name="T10" fmla="*/ 5 w 9"/>
                <a:gd name="T11" fmla="*/ 25 h 26"/>
                <a:gd name="T12" fmla="*/ 9 w 9"/>
                <a:gd name="T13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15"/>
                  </a:moveTo>
                  <a:cubicBezTo>
                    <a:pt x="9" y="10"/>
                    <a:pt x="9" y="6"/>
                    <a:pt x="9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7" y="6"/>
                    <a:pt x="6" y="10"/>
                    <a:pt x="4" y="13"/>
                  </a:cubicBezTo>
                  <a:cubicBezTo>
                    <a:pt x="3" y="16"/>
                    <a:pt x="0" y="20"/>
                    <a:pt x="1" y="23"/>
                  </a:cubicBezTo>
                  <a:cubicBezTo>
                    <a:pt x="1" y="25"/>
                    <a:pt x="3" y="26"/>
                    <a:pt x="5" y="25"/>
                  </a:cubicBezTo>
                  <a:cubicBezTo>
                    <a:pt x="8" y="23"/>
                    <a:pt x="8" y="18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2" name="Freeform 418"/>
            <p:cNvSpPr/>
            <p:nvPr/>
          </p:nvSpPr>
          <p:spPr bwMode="auto">
            <a:xfrm>
              <a:off x="3759630" y="1500982"/>
              <a:ext cx="128588" cy="82550"/>
            </a:xfrm>
            <a:custGeom>
              <a:avLst/>
              <a:gdLst>
                <a:gd name="T0" fmla="*/ 34 w 34"/>
                <a:gd name="T1" fmla="*/ 20 h 22"/>
                <a:gd name="T2" fmla="*/ 3 w 34"/>
                <a:gd name="T3" fmla="*/ 1 h 22"/>
                <a:gd name="T4" fmla="*/ 2 w 34"/>
                <a:gd name="T5" fmla="*/ 4 h 22"/>
                <a:gd name="T6" fmla="*/ 17 w 34"/>
                <a:gd name="T7" fmla="*/ 10 h 22"/>
                <a:gd name="T8" fmla="*/ 32 w 34"/>
                <a:gd name="T9" fmla="*/ 21 h 22"/>
                <a:gd name="T10" fmla="*/ 34 w 34"/>
                <a:gd name="T1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2">
                  <a:moveTo>
                    <a:pt x="34" y="20"/>
                  </a:moveTo>
                  <a:cubicBezTo>
                    <a:pt x="28" y="8"/>
                    <a:pt x="15" y="6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7" y="6"/>
                    <a:pt x="12" y="8"/>
                    <a:pt x="17" y="10"/>
                  </a:cubicBezTo>
                  <a:cubicBezTo>
                    <a:pt x="23" y="13"/>
                    <a:pt x="28" y="17"/>
                    <a:pt x="32" y="21"/>
                  </a:cubicBezTo>
                  <a:cubicBezTo>
                    <a:pt x="33" y="22"/>
                    <a:pt x="34" y="21"/>
                    <a:pt x="3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3" name="Freeform 419"/>
            <p:cNvSpPr/>
            <p:nvPr/>
          </p:nvSpPr>
          <p:spPr bwMode="auto">
            <a:xfrm>
              <a:off x="3902505" y="1597819"/>
              <a:ext cx="101600" cy="101600"/>
            </a:xfrm>
            <a:custGeom>
              <a:avLst/>
              <a:gdLst>
                <a:gd name="T0" fmla="*/ 27 w 27"/>
                <a:gd name="T1" fmla="*/ 25 h 27"/>
                <a:gd name="T2" fmla="*/ 1 w 27"/>
                <a:gd name="T3" fmla="*/ 1 h 27"/>
                <a:gd name="T4" fmla="*/ 0 w 27"/>
                <a:gd name="T5" fmla="*/ 1 h 27"/>
                <a:gd name="T6" fmla="*/ 25 w 27"/>
                <a:gd name="T7" fmla="*/ 26 h 27"/>
                <a:gd name="T8" fmla="*/ 27 w 27"/>
                <a:gd name="T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7" y="25"/>
                  </a:moveTo>
                  <a:cubicBezTo>
                    <a:pt x="22" y="13"/>
                    <a:pt x="8" y="10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4" y="12"/>
                    <a:pt x="16" y="20"/>
                    <a:pt x="25" y="26"/>
                  </a:cubicBezTo>
                  <a:cubicBezTo>
                    <a:pt x="26" y="27"/>
                    <a:pt x="27" y="26"/>
                    <a:pt x="2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4" name="Freeform 420"/>
            <p:cNvSpPr/>
            <p:nvPr/>
          </p:nvSpPr>
          <p:spPr bwMode="auto">
            <a:xfrm>
              <a:off x="3846943" y="1473994"/>
              <a:ext cx="146050" cy="98425"/>
            </a:xfrm>
            <a:custGeom>
              <a:avLst/>
              <a:gdLst>
                <a:gd name="T0" fmla="*/ 38 w 39"/>
                <a:gd name="T1" fmla="*/ 25 h 26"/>
                <a:gd name="T2" fmla="*/ 2 w 39"/>
                <a:gd name="T3" fmla="*/ 0 h 26"/>
                <a:gd name="T4" fmla="*/ 1 w 39"/>
                <a:gd name="T5" fmla="*/ 3 h 26"/>
                <a:gd name="T6" fmla="*/ 38 w 39"/>
                <a:gd name="T7" fmla="*/ 26 h 26"/>
                <a:gd name="T8" fmla="*/ 38 w 39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6">
                  <a:moveTo>
                    <a:pt x="38" y="25"/>
                  </a:moveTo>
                  <a:cubicBezTo>
                    <a:pt x="28" y="15"/>
                    <a:pt x="16" y="7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14" y="10"/>
                    <a:pt x="24" y="20"/>
                    <a:pt x="38" y="26"/>
                  </a:cubicBezTo>
                  <a:cubicBezTo>
                    <a:pt x="38" y="26"/>
                    <a:pt x="39" y="25"/>
                    <a:pt x="3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5" name="Freeform 421"/>
            <p:cNvSpPr/>
            <p:nvPr/>
          </p:nvSpPr>
          <p:spPr bwMode="auto">
            <a:xfrm>
              <a:off x="4012043" y="1586707"/>
              <a:ext cx="79375" cy="76200"/>
            </a:xfrm>
            <a:custGeom>
              <a:avLst/>
              <a:gdLst>
                <a:gd name="T0" fmla="*/ 14 w 21"/>
                <a:gd name="T1" fmla="*/ 13 h 20"/>
                <a:gd name="T2" fmla="*/ 1 w 21"/>
                <a:gd name="T3" fmla="*/ 0 h 20"/>
                <a:gd name="T4" fmla="*/ 0 w 21"/>
                <a:gd name="T5" fmla="*/ 1 h 20"/>
                <a:gd name="T6" fmla="*/ 15 w 21"/>
                <a:gd name="T7" fmla="*/ 19 h 20"/>
                <a:gd name="T8" fmla="*/ 18 w 21"/>
                <a:gd name="T9" fmla="*/ 19 h 20"/>
                <a:gd name="T10" fmla="*/ 14 w 21"/>
                <a:gd name="T1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4" y="13"/>
                  </a:moveTo>
                  <a:cubicBezTo>
                    <a:pt x="9" y="9"/>
                    <a:pt x="5" y="5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4" y="7"/>
                    <a:pt x="8" y="16"/>
                    <a:pt x="15" y="19"/>
                  </a:cubicBezTo>
                  <a:cubicBezTo>
                    <a:pt x="16" y="20"/>
                    <a:pt x="17" y="19"/>
                    <a:pt x="18" y="19"/>
                  </a:cubicBezTo>
                  <a:cubicBezTo>
                    <a:pt x="21" y="16"/>
                    <a:pt x="15" y="14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6" name="Freeform 422"/>
            <p:cNvSpPr/>
            <p:nvPr/>
          </p:nvSpPr>
          <p:spPr bwMode="auto">
            <a:xfrm>
              <a:off x="3778680" y="1388269"/>
              <a:ext cx="101600" cy="41275"/>
            </a:xfrm>
            <a:custGeom>
              <a:avLst/>
              <a:gdLst>
                <a:gd name="T0" fmla="*/ 26 w 27"/>
                <a:gd name="T1" fmla="*/ 10 h 11"/>
                <a:gd name="T2" fmla="*/ 1 w 27"/>
                <a:gd name="T3" fmla="*/ 0 h 11"/>
                <a:gd name="T4" fmla="*/ 1 w 27"/>
                <a:gd name="T5" fmla="*/ 2 h 11"/>
                <a:gd name="T6" fmla="*/ 12 w 27"/>
                <a:gd name="T7" fmla="*/ 6 h 11"/>
                <a:gd name="T8" fmla="*/ 25 w 27"/>
                <a:gd name="T9" fmla="*/ 11 h 11"/>
                <a:gd name="T10" fmla="*/ 26 w 2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26" y="10"/>
                  </a:moveTo>
                  <a:cubicBezTo>
                    <a:pt x="21" y="3"/>
                    <a:pt x="9" y="3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4" y="4"/>
                    <a:pt x="8" y="5"/>
                    <a:pt x="12" y="6"/>
                  </a:cubicBezTo>
                  <a:cubicBezTo>
                    <a:pt x="17" y="7"/>
                    <a:pt x="21" y="9"/>
                    <a:pt x="25" y="11"/>
                  </a:cubicBezTo>
                  <a:cubicBezTo>
                    <a:pt x="26" y="11"/>
                    <a:pt x="27" y="11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7" name="Freeform 423"/>
            <p:cNvSpPr/>
            <p:nvPr/>
          </p:nvSpPr>
          <p:spPr bwMode="auto">
            <a:xfrm>
              <a:off x="3831068" y="1335882"/>
              <a:ext cx="203200" cy="123825"/>
            </a:xfrm>
            <a:custGeom>
              <a:avLst/>
              <a:gdLst>
                <a:gd name="T0" fmla="*/ 53 w 54"/>
                <a:gd name="T1" fmla="*/ 31 h 33"/>
                <a:gd name="T2" fmla="*/ 29 w 54"/>
                <a:gd name="T3" fmla="*/ 12 h 33"/>
                <a:gd name="T4" fmla="*/ 0 w 54"/>
                <a:gd name="T5" fmla="*/ 2 h 33"/>
                <a:gd name="T6" fmla="*/ 0 w 54"/>
                <a:gd name="T7" fmla="*/ 3 h 33"/>
                <a:gd name="T8" fmla="*/ 24 w 54"/>
                <a:gd name="T9" fmla="*/ 14 h 33"/>
                <a:gd name="T10" fmla="*/ 41 w 54"/>
                <a:gd name="T11" fmla="*/ 24 h 33"/>
                <a:gd name="T12" fmla="*/ 51 w 54"/>
                <a:gd name="T13" fmla="*/ 33 h 33"/>
                <a:gd name="T14" fmla="*/ 53 w 54"/>
                <a:gd name="T15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33">
                  <a:moveTo>
                    <a:pt x="53" y="31"/>
                  </a:moveTo>
                  <a:cubicBezTo>
                    <a:pt x="50" y="23"/>
                    <a:pt x="35" y="17"/>
                    <a:pt x="29" y="12"/>
                  </a:cubicBezTo>
                  <a:cubicBezTo>
                    <a:pt x="22" y="7"/>
                    <a:pt x="9" y="0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8" y="8"/>
                    <a:pt x="17" y="10"/>
                    <a:pt x="24" y="14"/>
                  </a:cubicBezTo>
                  <a:cubicBezTo>
                    <a:pt x="30" y="17"/>
                    <a:pt x="36" y="20"/>
                    <a:pt x="41" y="24"/>
                  </a:cubicBezTo>
                  <a:cubicBezTo>
                    <a:pt x="44" y="27"/>
                    <a:pt x="47" y="31"/>
                    <a:pt x="51" y="33"/>
                  </a:cubicBezTo>
                  <a:cubicBezTo>
                    <a:pt x="53" y="33"/>
                    <a:pt x="54" y="32"/>
                    <a:pt x="53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8" name="Freeform 424"/>
            <p:cNvSpPr/>
            <p:nvPr/>
          </p:nvSpPr>
          <p:spPr bwMode="auto">
            <a:xfrm>
              <a:off x="3924730" y="1335882"/>
              <a:ext cx="200025" cy="123825"/>
            </a:xfrm>
            <a:custGeom>
              <a:avLst/>
              <a:gdLst>
                <a:gd name="T0" fmla="*/ 52 w 53"/>
                <a:gd name="T1" fmla="*/ 30 h 33"/>
                <a:gd name="T2" fmla="*/ 32 w 53"/>
                <a:gd name="T3" fmla="*/ 14 h 33"/>
                <a:gd name="T4" fmla="*/ 1 w 53"/>
                <a:gd name="T5" fmla="*/ 0 h 33"/>
                <a:gd name="T6" fmla="*/ 0 w 53"/>
                <a:gd name="T7" fmla="*/ 2 h 33"/>
                <a:gd name="T8" fmla="*/ 25 w 53"/>
                <a:gd name="T9" fmla="*/ 16 h 33"/>
                <a:gd name="T10" fmla="*/ 50 w 53"/>
                <a:gd name="T11" fmla="*/ 32 h 33"/>
                <a:gd name="T12" fmla="*/ 52 w 53"/>
                <a:gd name="T1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3">
                  <a:moveTo>
                    <a:pt x="52" y="30"/>
                  </a:moveTo>
                  <a:cubicBezTo>
                    <a:pt x="49" y="22"/>
                    <a:pt x="39" y="18"/>
                    <a:pt x="32" y="14"/>
                  </a:cubicBezTo>
                  <a:cubicBezTo>
                    <a:pt x="22" y="9"/>
                    <a:pt x="12" y="3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7" y="8"/>
                    <a:pt x="17" y="12"/>
                    <a:pt x="25" y="16"/>
                  </a:cubicBezTo>
                  <a:cubicBezTo>
                    <a:pt x="34" y="21"/>
                    <a:pt x="42" y="26"/>
                    <a:pt x="50" y="32"/>
                  </a:cubicBezTo>
                  <a:cubicBezTo>
                    <a:pt x="51" y="33"/>
                    <a:pt x="53" y="32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9" name="Freeform 425"/>
            <p:cNvSpPr/>
            <p:nvPr/>
          </p:nvSpPr>
          <p:spPr bwMode="auto">
            <a:xfrm>
              <a:off x="4094593" y="1369219"/>
              <a:ext cx="101600" cy="85725"/>
            </a:xfrm>
            <a:custGeom>
              <a:avLst/>
              <a:gdLst>
                <a:gd name="T0" fmla="*/ 27 w 27"/>
                <a:gd name="T1" fmla="*/ 21 h 23"/>
                <a:gd name="T2" fmla="*/ 1 w 27"/>
                <a:gd name="T3" fmla="*/ 1 h 23"/>
                <a:gd name="T4" fmla="*/ 1 w 27"/>
                <a:gd name="T5" fmla="*/ 2 h 23"/>
                <a:gd name="T6" fmla="*/ 25 w 27"/>
                <a:gd name="T7" fmla="*/ 22 h 23"/>
                <a:gd name="T8" fmla="*/ 27 w 27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3">
                  <a:moveTo>
                    <a:pt x="27" y="21"/>
                  </a:moveTo>
                  <a:cubicBezTo>
                    <a:pt x="21" y="12"/>
                    <a:pt x="11" y="6"/>
                    <a:pt x="1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9" y="9"/>
                    <a:pt x="17" y="16"/>
                    <a:pt x="25" y="22"/>
                  </a:cubicBezTo>
                  <a:cubicBezTo>
                    <a:pt x="26" y="23"/>
                    <a:pt x="27" y="22"/>
                    <a:pt x="2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0" name="Freeform 426"/>
            <p:cNvSpPr/>
            <p:nvPr/>
          </p:nvSpPr>
          <p:spPr bwMode="auto">
            <a:xfrm>
              <a:off x="4240643" y="1496219"/>
              <a:ext cx="109538" cy="106363"/>
            </a:xfrm>
            <a:custGeom>
              <a:avLst/>
              <a:gdLst>
                <a:gd name="T0" fmla="*/ 29 w 29"/>
                <a:gd name="T1" fmla="*/ 27 h 28"/>
                <a:gd name="T2" fmla="*/ 1 w 29"/>
                <a:gd name="T3" fmla="*/ 0 h 28"/>
                <a:gd name="T4" fmla="*/ 1 w 29"/>
                <a:gd name="T5" fmla="*/ 1 h 28"/>
                <a:gd name="T6" fmla="*/ 18 w 29"/>
                <a:gd name="T7" fmla="*/ 15 h 28"/>
                <a:gd name="T8" fmla="*/ 28 w 29"/>
                <a:gd name="T9" fmla="*/ 28 h 28"/>
                <a:gd name="T10" fmla="*/ 29 w 29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8">
                  <a:moveTo>
                    <a:pt x="29" y="27"/>
                  </a:moveTo>
                  <a:cubicBezTo>
                    <a:pt x="22" y="16"/>
                    <a:pt x="14" y="6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8" y="5"/>
                    <a:pt x="13" y="9"/>
                    <a:pt x="18" y="15"/>
                  </a:cubicBezTo>
                  <a:cubicBezTo>
                    <a:pt x="21" y="19"/>
                    <a:pt x="24" y="24"/>
                    <a:pt x="28" y="28"/>
                  </a:cubicBezTo>
                  <a:cubicBezTo>
                    <a:pt x="29" y="28"/>
                    <a:pt x="29" y="28"/>
                    <a:pt x="2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1" name="Freeform 427"/>
            <p:cNvSpPr/>
            <p:nvPr/>
          </p:nvSpPr>
          <p:spPr bwMode="auto">
            <a:xfrm>
              <a:off x="4234293" y="1353344"/>
              <a:ext cx="127000" cy="106363"/>
            </a:xfrm>
            <a:custGeom>
              <a:avLst/>
              <a:gdLst>
                <a:gd name="T0" fmla="*/ 32 w 34"/>
                <a:gd name="T1" fmla="*/ 27 h 28"/>
                <a:gd name="T2" fmla="*/ 2 w 34"/>
                <a:gd name="T3" fmla="*/ 0 h 28"/>
                <a:gd name="T4" fmla="*/ 1 w 34"/>
                <a:gd name="T5" fmla="*/ 1 h 28"/>
                <a:gd name="T6" fmla="*/ 16 w 34"/>
                <a:gd name="T7" fmla="*/ 12 h 28"/>
                <a:gd name="T8" fmla="*/ 30 w 34"/>
                <a:gd name="T9" fmla="*/ 28 h 28"/>
                <a:gd name="T10" fmla="*/ 32 w 34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8">
                  <a:moveTo>
                    <a:pt x="32" y="27"/>
                  </a:moveTo>
                  <a:cubicBezTo>
                    <a:pt x="34" y="13"/>
                    <a:pt x="12" y="4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6" y="5"/>
                    <a:pt x="11" y="9"/>
                    <a:pt x="16" y="12"/>
                  </a:cubicBezTo>
                  <a:cubicBezTo>
                    <a:pt x="22" y="17"/>
                    <a:pt x="25" y="23"/>
                    <a:pt x="30" y="28"/>
                  </a:cubicBezTo>
                  <a:cubicBezTo>
                    <a:pt x="31" y="28"/>
                    <a:pt x="32" y="28"/>
                    <a:pt x="3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2" name="Freeform 428"/>
            <p:cNvSpPr/>
            <p:nvPr/>
          </p:nvSpPr>
          <p:spPr bwMode="auto">
            <a:xfrm>
              <a:off x="3396093" y="1847057"/>
              <a:ext cx="360363" cy="150813"/>
            </a:xfrm>
            <a:custGeom>
              <a:avLst/>
              <a:gdLst>
                <a:gd name="T0" fmla="*/ 95 w 96"/>
                <a:gd name="T1" fmla="*/ 37 h 40"/>
                <a:gd name="T2" fmla="*/ 68 w 96"/>
                <a:gd name="T3" fmla="*/ 21 h 40"/>
                <a:gd name="T4" fmla="*/ 68 w 96"/>
                <a:gd name="T5" fmla="*/ 19 h 40"/>
                <a:gd name="T6" fmla="*/ 36 w 96"/>
                <a:gd name="T7" fmla="*/ 6 h 40"/>
                <a:gd name="T8" fmla="*/ 1 w 96"/>
                <a:gd name="T9" fmla="*/ 4 h 40"/>
                <a:gd name="T10" fmla="*/ 1 w 96"/>
                <a:gd name="T11" fmla="*/ 5 h 40"/>
                <a:gd name="T12" fmla="*/ 38 w 96"/>
                <a:gd name="T13" fmla="*/ 11 h 40"/>
                <a:gd name="T14" fmla="*/ 65 w 96"/>
                <a:gd name="T15" fmla="*/ 22 h 40"/>
                <a:gd name="T16" fmla="*/ 76 w 96"/>
                <a:gd name="T17" fmla="*/ 29 h 40"/>
                <a:gd name="T18" fmla="*/ 92 w 96"/>
                <a:gd name="T19" fmla="*/ 39 h 40"/>
                <a:gd name="T20" fmla="*/ 95 w 96"/>
                <a:gd name="T21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40">
                  <a:moveTo>
                    <a:pt x="95" y="37"/>
                  </a:moveTo>
                  <a:cubicBezTo>
                    <a:pt x="90" y="27"/>
                    <a:pt x="78" y="25"/>
                    <a:pt x="68" y="21"/>
                  </a:cubicBezTo>
                  <a:cubicBezTo>
                    <a:pt x="69" y="21"/>
                    <a:pt x="69" y="20"/>
                    <a:pt x="68" y="19"/>
                  </a:cubicBezTo>
                  <a:cubicBezTo>
                    <a:pt x="59" y="13"/>
                    <a:pt x="47" y="9"/>
                    <a:pt x="36" y="6"/>
                  </a:cubicBezTo>
                  <a:cubicBezTo>
                    <a:pt x="26" y="3"/>
                    <a:pt x="11" y="0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2" y="10"/>
                    <a:pt x="26" y="7"/>
                    <a:pt x="38" y="11"/>
                  </a:cubicBezTo>
                  <a:cubicBezTo>
                    <a:pt x="47" y="14"/>
                    <a:pt x="55" y="23"/>
                    <a:pt x="65" y="22"/>
                  </a:cubicBezTo>
                  <a:cubicBezTo>
                    <a:pt x="69" y="24"/>
                    <a:pt x="72" y="27"/>
                    <a:pt x="76" y="29"/>
                  </a:cubicBezTo>
                  <a:cubicBezTo>
                    <a:pt x="82" y="32"/>
                    <a:pt x="86" y="36"/>
                    <a:pt x="92" y="39"/>
                  </a:cubicBezTo>
                  <a:cubicBezTo>
                    <a:pt x="93" y="40"/>
                    <a:pt x="96" y="39"/>
                    <a:pt x="9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3" name="Freeform 429"/>
            <p:cNvSpPr/>
            <p:nvPr/>
          </p:nvSpPr>
          <p:spPr bwMode="auto">
            <a:xfrm>
              <a:off x="3399268" y="1783557"/>
              <a:ext cx="211138" cy="82550"/>
            </a:xfrm>
            <a:custGeom>
              <a:avLst/>
              <a:gdLst>
                <a:gd name="T0" fmla="*/ 55 w 56"/>
                <a:gd name="T1" fmla="*/ 17 h 22"/>
                <a:gd name="T2" fmla="*/ 50 w 56"/>
                <a:gd name="T3" fmla="*/ 15 h 22"/>
                <a:gd name="T4" fmla="*/ 36 w 56"/>
                <a:gd name="T5" fmla="*/ 12 h 22"/>
                <a:gd name="T6" fmla="*/ 1 w 56"/>
                <a:gd name="T7" fmla="*/ 0 h 22"/>
                <a:gd name="T8" fmla="*/ 1 w 56"/>
                <a:gd name="T9" fmla="*/ 2 h 22"/>
                <a:gd name="T10" fmla="*/ 24 w 56"/>
                <a:gd name="T11" fmla="*/ 10 h 22"/>
                <a:gd name="T12" fmla="*/ 41 w 56"/>
                <a:gd name="T13" fmla="*/ 16 h 22"/>
                <a:gd name="T14" fmla="*/ 56 w 56"/>
                <a:gd name="T15" fmla="*/ 19 h 22"/>
                <a:gd name="T16" fmla="*/ 55 w 56"/>
                <a:gd name="T17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22">
                  <a:moveTo>
                    <a:pt x="55" y="17"/>
                  </a:moveTo>
                  <a:cubicBezTo>
                    <a:pt x="54" y="17"/>
                    <a:pt x="52" y="16"/>
                    <a:pt x="50" y="15"/>
                  </a:cubicBezTo>
                  <a:cubicBezTo>
                    <a:pt x="45" y="14"/>
                    <a:pt x="40" y="13"/>
                    <a:pt x="36" y="12"/>
                  </a:cubicBezTo>
                  <a:cubicBezTo>
                    <a:pt x="24" y="8"/>
                    <a:pt x="14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9" y="3"/>
                    <a:pt x="16" y="7"/>
                    <a:pt x="24" y="10"/>
                  </a:cubicBezTo>
                  <a:cubicBezTo>
                    <a:pt x="29" y="12"/>
                    <a:pt x="36" y="13"/>
                    <a:pt x="41" y="16"/>
                  </a:cubicBezTo>
                  <a:cubicBezTo>
                    <a:pt x="43" y="17"/>
                    <a:pt x="53" y="22"/>
                    <a:pt x="56" y="19"/>
                  </a:cubicBezTo>
                  <a:cubicBezTo>
                    <a:pt x="56" y="18"/>
                    <a:pt x="56" y="17"/>
                    <a:pt x="5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4" name="Freeform 430"/>
            <p:cNvSpPr/>
            <p:nvPr/>
          </p:nvSpPr>
          <p:spPr bwMode="auto">
            <a:xfrm>
              <a:off x="3396093" y="1707357"/>
              <a:ext cx="296863" cy="176213"/>
            </a:xfrm>
            <a:custGeom>
              <a:avLst/>
              <a:gdLst>
                <a:gd name="T0" fmla="*/ 79 w 79"/>
                <a:gd name="T1" fmla="*/ 44 h 47"/>
                <a:gd name="T2" fmla="*/ 69 w 79"/>
                <a:gd name="T3" fmla="*/ 36 h 47"/>
                <a:gd name="T4" fmla="*/ 46 w 79"/>
                <a:gd name="T5" fmla="*/ 22 h 47"/>
                <a:gd name="T6" fmla="*/ 1 w 79"/>
                <a:gd name="T7" fmla="*/ 0 h 47"/>
                <a:gd name="T8" fmla="*/ 0 w 79"/>
                <a:gd name="T9" fmla="*/ 1 h 47"/>
                <a:gd name="T10" fmla="*/ 47 w 79"/>
                <a:gd name="T11" fmla="*/ 27 h 47"/>
                <a:gd name="T12" fmla="*/ 77 w 79"/>
                <a:gd name="T13" fmla="*/ 47 h 47"/>
                <a:gd name="T14" fmla="*/ 79 w 79"/>
                <a:gd name="T15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7">
                  <a:moveTo>
                    <a:pt x="79" y="44"/>
                  </a:moveTo>
                  <a:cubicBezTo>
                    <a:pt x="76" y="41"/>
                    <a:pt x="73" y="39"/>
                    <a:pt x="69" y="36"/>
                  </a:cubicBezTo>
                  <a:cubicBezTo>
                    <a:pt x="60" y="32"/>
                    <a:pt x="53" y="28"/>
                    <a:pt x="46" y="22"/>
                  </a:cubicBezTo>
                  <a:cubicBezTo>
                    <a:pt x="33" y="11"/>
                    <a:pt x="17" y="2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7" y="9"/>
                    <a:pt x="32" y="16"/>
                    <a:pt x="47" y="27"/>
                  </a:cubicBezTo>
                  <a:cubicBezTo>
                    <a:pt x="57" y="33"/>
                    <a:pt x="67" y="42"/>
                    <a:pt x="77" y="47"/>
                  </a:cubicBezTo>
                  <a:cubicBezTo>
                    <a:pt x="78" y="47"/>
                    <a:pt x="79" y="46"/>
                    <a:pt x="7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5" name="Freeform 431"/>
            <p:cNvSpPr/>
            <p:nvPr/>
          </p:nvSpPr>
          <p:spPr bwMode="auto">
            <a:xfrm>
              <a:off x="3462768" y="1567657"/>
              <a:ext cx="188913" cy="131763"/>
            </a:xfrm>
            <a:custGeom>
              <a:avLst/>
              <a:gdLst>
                <a:gd name="T0" fmla="*/ 49 w 50"/>
                <a:gd name="T1" fmla="*/ 34 h 35"/>
                <a:gd name="T2" fmla="*/ 1 w 50"/>
                <a:gd name="T3" fmla="*/ 0 h 35"/>
                <a:gd name="T4" fmla="*/ 1 w 50"/>
                <a:gd name="T5" fmla="*/ 1 h 35"/>
                <a:gd name="T6" fmla="*/ 26 w 50"/>
                <a:gd name="T7" fmla="*/ 16 h 35"/>
                <a:gd name="T8" fmla="*/ 48 w 50"/>
                <a:gd name="T9" fmla="*/ 35 h 35"/>
                <a:gd name="T10" fmla="*/ 49 w 50"/>
                <a:gd name="T11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35">
                  <a:moveTo>
                    <a:pt x="49" y="34"/>
                  </a:moveTo>
                  <a:cubicBezTo>
                    <a:pt x="37" y="20"/>
                    <a:pt x="20" y="3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6"/>
                    <a:pt x="18" y="10"/>
                    <a:pt x="26" y="16"/>
                  </a:cubicBezTo>
                  <a:cubicBezTo>
                    <a:pt x="33" y="22"/>
                    <a:pt x="40" y="29"/>
                    <a:pt x="48" y="35"/>
                  </a:cubicBezTo>
                  <a:cubicBezTo>
                    <a:pt x="49" y="35"/>
                    <a:pt x="50" y="34"/>
                    <a:pt x="4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6" name="Freeform 432"/>
            <p:cNvSpPr/>
            <p:nvPr/>
          </p:nvSpPr>
          <p:spPr bwMode="auto">
            <a:xfrm>
              <a:off x="4180318" y="1575594"/>
              <a:ext cx="53975" cy="41275"/>
            </a:xfrm>
            <a:custGeom>
              <a:avLst/>
              <a:gdLst>
                <a:gd name="T0" fmla="*/ 10 w 14"/>
                <a:gd name="T1" fmla="*/ 4 h 11"/>
                <a:gd name="T2" fmla="*/ 5 w 14"/>
                <a:gd name="T3" fmla="*/ 1 h 11"/>
                <a:gd name="T4" fmla="*/ 2 w 14"/>
                <a:gd name="T5" fmla="*/ 0 h 11"/>
                <a:gd name="T6" fmla="*/ 1 w 14"/>
                <a:gd name="T7" fmla="*/ 0 h 11"/>
                <a:gd name="T8" fmla="*/ 0 w 14"/>
                <a:gd name="T9" fmla="*/ 1 h 11"/>
                <a:gd name="T10" fmla="*/ 2 w 14"/>
                <a:gd name="T11" fmla="*/ 3 h 11"/>
                <a:gd name="T12" fmla="*/ 6 w 14"/>
                <a:gd name="T13" fmla="*/ 6 h 11"/>
                <a:gd name="T14" fmla="*/ 13 w 14"/>
                <a:gd name="T15" fmla="*/ 11 h 11"/>
                <a:gd name="T16" fmla="*/ 14 w 14"/>
                <a:gd name="T17" fmla="*/ 10 h 11"/>
                <a:gd name="T18" fmla="*/ 10 w 14"/>
                <a:gd name="T1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1">
                  <a:moveTo>
                    <a:pt x="10" y="4"/>
                  </a:move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5" y="5"/>
                    <a:pt x="6" y="6"/>
                  </a:cubicBezTo>
                  <a:cubicBezTo>
                    <a:pt x="8" y="8"/>
                    <a:pt x="10" y="10"/>
                    <a:pt x="13" y="11"/>
                  </a:cubicBezTo>
                  <a:cubicBezTo>
                    <a:pt x="13" y="11"/>
                    <a:pt x="14" y="11"/>
                    <a:pt x="14" y="10"/>
                  </a:cubicBezTo>
                  <a:cubicBezTo>
                    <a:pt x="14" y="8"/>
                    <a:pt x="12" y="5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7" name="Freeform 433"/>
            <p:cNvSpPr/>
            <p:nvPr/>
          </p:nvSpPr>
          <p:spPr bwMode="auto">
            <a:xfrm>
              <a:off x="4248580" y="1621632"/>
              <a:ext cx="68263" cy="90488"/>
            </a:xfrm>
            <a:custGeom>
              <a:avLst/>
              <a:gdLst>
                <a:gd name="T0" fmla="*/ 18 w 18"/>
                <a:gd name="T1" fmla="*/ 23 h 24"/>
                <a:gd name="T2" fmla="*/ 1 w 18"/>
                <a:gd name="T3" fmla="*/ 0 h 24"/>
                <a:gd name="T4" fmla="*/ 0 w 18"/>
                <a:gd name="T5" fmla="*/ 1 h 24"/>
                <a:gd name="T6" fmla="*/ 17 w 18"/>
                <a:gd name="T7" fmla="*/ 23 h 24"/>
                <a:gd name="T8" fmla="*/ 18 w 18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">
                  <a:moveTo>
                    <a:pt x="18" y="23"/>
                  </a:moveTo>
                  <a:cubicBezTo>
                    <a:pt x="16" y="13"/>
                    <a:pt x="8" y="6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7" y="8"/>
                    <a:pt x="11" y="16"/>
                    <a:pt x="17" y="23"/>
                  </a:cubicBezTo>
                  <a:cubicBezTo>
                    <a:pt x="17" y="24"/>
                    <a:pt x="18" y="23"/>
                    <a:pt x="1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8" name="Freeform 434"/>
            <p:cNvSpPr/>
            <p:nvPr/>
          </p:nvSpPr>
          <p:spPr bwMode="auto">
            <a:xfrm>
              <a:off x="4339068" y="1759744"/>
              <a:ext cx="30163" cy="65088"/>
            </a:xfrm>
            <a:custGeom>
              <a:avLst/>
              <a:gdLst>
                <a:gd name="T0" fmla="*/ 8 w 8"/>
                <a:gd name="T1" fmla="*/ 15 h 17"/>
                <a:gd name="T2" fmla="*/ 1 w 8"/>
                <a:gd name="T3" fmla="*/ 1 h 17"/>
                <a:gd name="T4" fmla="*/ 0 w 8"/>
                <a:gd name="T5" fmla="*/ 1 h 17"/>
                <a:gd name="T6" fmla="*/ 2 w 8"/>
                <a:gd name="T7" fmla="*/ 9 h 17"/>
                <a:gd name="T8" fmla="*/ 4 w 8"/>
                <a:gd name="T9" fmla="*/ 16 h 17"/>
                <a:gd name="T10" fmla="*/ 8 w 8"/>
                <a:gd name="T11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7">
                  <a:moveTo>
                    <a:pt x="8" y="15"/>
                  </a:moveTo>
                  <a:cubicBezTo>
                    <a:pt x="8" y="9"/>
                    <a:pt x="3" y="6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2" y="11"/>
                    <a:pt x="3" y="14"/>
                    <a:pt x="4" y="16"/>
                  </a:cubicBezTo>
                  <a:cubicBezTo>
                    <a:pt x="5" y="17"/>
                    <a:pt x="8" y="17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9" name="Freeform 435"/>
            <p:cNvSpPr/>
            <p:nvPr/>
          </p:nvSpPr>
          <p:spPr bwMode="auto">
            <a:xfrm>
              <a:off x="4234293" y="1699419"/>
              <a:ext cx="58738" cy="71438"/>
            </a:xfrm>
            <a:custGeom>
              <a:avLst/>
              <a:gdLst>
                <a:gd name="T0" fmla="*/ 16 w 16"/>
                <a:gd name="T1" fmla="*/ 17 h 19"/>
                <a:gd name="T2" fmla="*/ 2 w 16"/>
                <a:gd name="T3" fmla="*/ 1 h 19"/>
                <a:gd name="T4" fmla="*/ 1 w 16"/>
                <a:gd name="T5" fmla="*/ 2 h 19"/>
                <a:gd name="T6" fmla="*/ 15 w 16"/>
                <a:gd name="T7" fmla="*/ 18 h 19"/>
                <a:gd name="T8" fmla="*/ 16 w 16"/>
                <a:gd name="T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6" y="17"/>
                  </a:moveTo>
                  <a:cubicBezTo>
                    <a:pt x="14" y="10"/>
                    <a:pt x="8" y="4"/>
                    <a:pt x="2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7" y="6"/>
                    <a:pt x="10" y="13"/>
                    <a:pt x="15" y="18"/>
                  </a:cubicBezTo>
                  <a:cubicBezTo>
                    <a:pt x="16" y="19"/>
                    <a:pt x="16" y="18"/>
                    <a:pt x="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0" name="Freeform 436"/>
            <p:cNvSpPr/>
            <p:nvPr/>
          </p:nvSpPr>
          <p:spPr bwMode="auto">
            <a:xfrm>
              <a:off x="4327955" y="1839119"/>
              <a:ext cx="41275" cy="98425"/>
            </a:xfrm>
            <a:custGeom>
              <a:avLst/>
              <a:gdLst>
                <a:gd name="T0" fmla="*/ 10 w 11"/>
                <a:gd name="T1" fmla="*/ 25 h 26"/>
                <a:gd name="T2" fmla="*/ 1 w 11"/>
                <a:gd name="T3" fmla="*/ 1 h 26"/>
                <a:gd name="T4" fmla="*/ 0 w 11"/>
                <a:gd name="T5" fmla="*/ 2 h 26"/>
                <a:gd name="T6" fmla="*/ 9 w 11"/>
                <a:gd name="T7" fmla="*/ 25 h 26"/>
                <a:gd name="T8" fmla="*/ 10 w 11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6">
                  <a:moveTo>
                    <a:pt x="10" y="25"/>
                  </a:moveTo>
                  <a:cubicBezTo>
                    <a:pt x="11" y="16"/>
                    <a:pt x="6" y="8"/>
                    <a:pt x="1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3" y="9"/>
                    <a:pt x="3" y="19"/>
                    <a:pt x="9" y="25"/>
                  </a:cubicBezTo>
                  <a:cubicBezTo>
                    <a:pt x="9" y="26"/>
                    <a:pt x="10" y="26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1" name="Freeform 437"/>
            <p:cNvSpPr/>
            <p:nvPr/>
          </p:nvSpPr>
          <p:spPr bwMode="auto">
            <a:xfrm>
              <a:off x="4383518" y="1978819"/>
              <a:ext cx="30163" cy="60325"/>
            </a:xfrm>
            <a:custGeom>
              <a:avLst/>
              <a:gdLst>
                <a:gd name="T0" fmla="*/ 6 w 8"/>
                <a:gd name="T1" fmla="*/ 8 h 16"/>
                <a:gd name="T2" fmla="*/ 2 w 8"/>
                <a:gd name="T3" fmla="*/ 0 h 16"/>
                <a:gd name="T4" fmla="*/ 1 w 8"/>
                <a:gd name="T5" fmla="*/ 1 h 16"/>
                <a:gd name="T6" fmla="*/ 3 w 8"/>
                <a:gd name="T7" fmla="*/ 9 h 16"/>
                <a:gd name="T8" fmla="*/ 6 w 8"/>
                <a:gd name="T9" fmla="*/ 15 h 16"/>
                <a:gd name="T10" fmla="*/ 7 w 8"/>
                <a:gd name="T11" fmla="*/ 15 h 16"/>
                <a:gd name="T12" fmla="*/ 6 w 8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6" y="8"/>
                  </a:moveTo>
                  <a:cubicBezTo>
                    <a:pt x="5" y="6"/>
                    <a:pt x="4" y="3"/>
                    <a:pt x="2" y="0"/>
                  </a:cubicBezTo>
                  <a:cubicBezTo>
                    <a:pt x="2" y="0"/>
                    <a:pt x="0" y="0"/>
                    <a:pt x="1" y="1"/>
                  </a:cubicBezTo>
                  <a:cubicBezTo>
                    <a:pt x="2" y="4"/>
                    <a:pt x="3" y="6"/>
                    <a:pt x="3" y="9"/>
                  </a:cubicBezTo>
                  <a:cubicBezTo>
                    <a:pt x="4" y="11"/>
                    <a:pt x="4" y="14"/>
                    <a:pt x="6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8" y="13"/>
                    <a:pt x="7" y="10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2" name="Freeform 438"/>
            <p:cNvSpPr/>
            <p:nvPr/>
          </p:nvSpPr>
          <p:spPr bwMode="auto">
            <a:xfrm>
              <a:off x="4500993" y="1970882"/>
              <a:ext cx="36513" cy="63500"/>
            </a:xfrm>
            <a:custGeom>
              <a:avLst/>
              <a:gdLst>
                <a:gd name="T0" fmla="*/ 8 w 10"/>
                <a:gd name="T1" fmla="*/ 7 h 17"/>
                <a:gd name="T2" fmla="*/ 1 w 10"/>
                <a:gd name="T3" fmla="*/ 0 h 17"/>
                <a:gd name="T4" fmla="*/ 1 w 10"/>
                <a:gd name="T5" fmla="*/ 0 h 17"/>
                <a:gd name="T6" fmla="*/ 4 w 10"/>
                <a:gd name="T7" fmla="*/ 9 h 17"/>
                <a:gd name="T8" fmla="*/ 7 w 10"/>
                <a:gd name="T9" fmla="*/ 17 h 17"/>
                <a:gd name="T10" fmla="*/ 8 w 10"/>
                <a:gd name="T11" fmla="*/ 17 h 17"/>
                <a:gd name="T12" fmla="*/ 8 w 10"/>
                <a:gd name="T13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7">
                  <a:moveTo>
                    <a:pt x="8" y="7"/>
                  </a:moveTo>
                  <a:cubicBezTo>
                    <a:pt x="7" y="4"/>
                    <a:pt x="5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2" y="3"/>
                    <a:pt x="3" y="6"/>
                    <a:pt x="4" y="9"/>
                  </a:cubicBezTo>
                  <a:cubicBezTo>
                    <a:pt x="4" y="11"/>
                    <a:pt x="5" y="15"/>
                    <a:pt x="7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0" y="14"/>
                    <a:pt x="8" y="10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3" name="Freeform 439"/>
            <p:cNvSpPr/>
            <p:nvPr/>
          </p:nvSpPr>
          <p:spPr bwMode="auto">
            <a:xfrm>
              <a:off x="4489880" y="1312069"/>
              <a:ext cx="28575" cy="71438"/>
            </a:xfrm>
            <a:custGeom>
              <a:avLst/>
              <a:gdLst>
                <a:gd name="T0" fmla="*/ 8 w 8"/>
                <a:gd name="T1" fmla="*/ 18 h 19"/>
                <a:gd name="T2" fmla="*/ 6 w 8"/>
                <a:gd name="T3" fmla="*/ 10 h 19"/>
                <a:gd name="T4" fmla="*/ 2 w 8"/>
                <a:gd name="T5" fmla="*/ 1 h 19"/>
                <a:gd name="T6" fmla="*/ 0 w 8"/>
                <a:gd name="T7" fmla="*/ 2 h 19"/>
                <a:gd name="T8" fmla="*/ 3 w 8"/>
                <a:gd name="T9" fmla="*/ 10 h 19"/>
                <a:gd name="T10" fmla="*/ 7 w 8"/>
                <a:gd name="T11" fmla="*/ 18 h 19"/>
                <a:gd name="T12" fmla="*/ 8 w 8"/>
                <a:gd name="T1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8" y="18"/>
                  </a:moveTo>
                  <a:cubicBezTo>
                    <a:pt x="8" y="15"/>
                    <a:pt x="7" y="13"/>
                    <a:pt x="6" y="10"/>
                  </a:cubicBezTo>
                  <a:cubicBezTo>
                    <a:pt x="5" y="7"/>
                    <a:pt x="3" y="4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7"/>
                    <a:pt x="3" y="10"/>
                  </a:cubicBezTo>
                  <a:cubicBezTo>
                    <a:pt x="4" y="13"/>
                    <a:pt x="5" y="16"/>
                    <a:pt x="7" y="18"/>
                  </a:cubicBezTo>
                  <a:cubicBezTo>
                    <a:pt x="7" y="19"/>
                    <a:pt x="8" y="19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4" name="Freeform 440"/>
            <p:cNvSpPr/>
            <p:nvPr/>
          </p:nvSpPr>
          <p:spPr bwMode="auto">
            <a:xfrm>
              <a:off x="4559730" y="1372394"/>
              <a:ext cx="30163" cy="71438"/>
            </a:xfrm>
            <a:custGeom>
              <a:avLst/>
              <a:gdLst>
                <a:gd name="T0" fmla="*/ 7 w 8"/>
                <a:gd name="T1" fmla="*/ 18 h 19"/>
                <a:gd name="T2" fmla="*/ 6 w 8"/>
                <a:gd name="T3" fmla="*/ 10 h 19"/>
                <a:gd name="T4" fmla="*/ 2 w 8"/>
                <a:gd name="T5" fmla="*/ 1 h 19"/>
                <a:gd name="T6" fmla="*/ 1 w 8"/>
                <a:gd name="T7" fmla="*/ 2 h 19"/>
                <a:gd name="T8" fmla="*/ 3 w 8"/>
                <a:gd name="T9" fmla="*/ 11 h 19"/>
                <a:gd name="T10" fmla="*/ 6 w 8"/>
                <a:gd name="T11" fmla="*/ 19 h 19"/>
                <a:gd name="T12" fmla="*/ 7 w 8"/>
                <a:gd name="T1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9">
                  <a:moveTo>
                    <a:pt x="7" y="18"/>
                  </a:moveTo>
                  <a:cubicBezTo>
                    <a:pt x="8" y="15"/>
                    <a:pt x="7" y="13"/>
                    <a:pt x="6" y="10"/>
                  </a:cubicBezTo>
                  <a:cubicBezTo>
                    <a:pt x="5" y="7"/>
                    <a:pt x="3" y="4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2" y="5"/>
                    <a:pt x="2" y="8"/>
                    <a:pt x="3" y="11"/>
                  </a:cubicBezTo>
                  <a:cubicBezTo>
                    <a:pt x="3" y="14"/>
                    <a:pt x="4" y="17"/>
                    <a:pt x="6" y="19"/>
                  </a:cubicBezTo>
                  <a:cubicBezTo>
                    <a:pt x="6" y="19"/>
                    <a:pt x="7" y="19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5" name="Freeform 441"/>
            <p:cNvSpPr/>
            <p:nvPr/>
          </p:nvSpPr>
          <p:spPr bwMode="auto">
            <a:xfrm>
              <a:off x="4762930" y="1234282"/>
              <a:ext cx="19050" cy="107950"/>
            </a:xfrm>
            <a:custGeom>
              <a:avLst/>
              <a:gdLst>
                <a:gd name="T0" fmla="*/ 4 w 5"/>
                <a:gd name="T1" fmla="*/ 14 h 29"/>
                <a:gd name="T2" fmla="*/ 1 w 5"/>
                <a:gd name="T3" fmla="*/ 1 h 29"/>
                <a:gd name="T4" fmla="*/ 0 w 5"/>
                <a:gd name="T5" fmla="*/ 1 h 29"/>
                <a:gd name="T6" fmla="*/ 1 w 5"/>
                <a:gd name="T7" fmla="*/ 14 h 29"/>
                <a:gd name="T8" fmla="*/ 2 w 5"/>
                <a:gd name="T9" fmla="*/ 28 h 29"/>
                <a:gd name="T10" fmla="*/ 3 w 5"/>
                <a:gd name="T11" fmla="*/ 28 h 29"/>
                <a:gd name="T12" fmla="*/ 4 w 5"/>
                <a:gd name="T1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9">
                  <a:moveTo>
                    <a:pt x="4" y="14"/>
                  </a:moveTo>
                  <a:cubicBezTo>
                    <a:pt x="4" y="9"/>
                    <a:pt x="3" y="5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5"/>
                    <a:pt x="1" y="10"/>
                    <a:pt x="1" y="14"/>
                  </a:cubicBezTo>
                  <a:cubicBezTo>
                    <a:pt x="1" y="19"/>
                    <a:pt x="1" y="24"/>
                    <a:pt x="2" y="28"/>
                  </a:cubicBezTo>
                  <a:cubicBezTo>
                    <a:pt x="2" y="29"/>
                    <a:pt x="3" y="29"/>
                    <a:pt x="3" y="28"/>
                  </a:cubicBezTo>
                  <a:cubicBezTo>
                    <a:pt x="4" y="23"/>
                    <a:pt x="5" y="19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6" name="Freeform 442"/>
            <p:cNvSpPr/>
            <p:nvPr/>
          </p:nvSpPr>
          <p:spPr bwMode="auto">
            <a:xfrm>
              <a:off x="4778805" y="1353344"/>
              <a:ext cx="49213" cy="139700"/>
            </a:xfrm>
            <a:custGeom>
              <a:avLst/>
              <a:gdLst>
                <a:gd name="T0" fmla="*/ 12 w 13"/>
                <a:gd name="T1" fmla="*/ 34 h 37"/>
                <a:gd name="T2" fmla="*/ 10 w 13"/>
                <a:gd name="T3" fmla="*/ 28 h 37"/>
                <a:gd name="T4" fmla="*/ 7 w 13"/>
                <a:gd name="T5" fmla="*/ 17 h 37"/>
                <a:gd name="T6" fmla="*/ 1 w 13"/>
                <a:gd name="T7" fmla="*/ 1 h 37"/>
                <a:gd name="T8" fmla="*/ 0 w 13"/>
                <a:gd name="T9" fmla="*/ 1 h 37"/>
                <a:gd name="T10" fmla="*/ 3 w 13"/>
                <a:gd name="T11" fmla="*/ 22 h 37"/>
                <a:gd name="T12" fmla="*/ 10 w 13"/>
                <a:gd name="T13" fmla="*/ 36 h 37"/>
                <a:gd name="T14" fmla="*/ 12 w 13"/>
                <a:gd name="T15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7">
                  <a:moveTo>
                    <a:pt x="12" y="34"/>
                  </a:moveTo>
                  <a:cubicBezTo>
                    <a:pt x="12" y="32"/>
                    <a:pt x="11" y="30"/>
                    <a:pt x="10" y="28"/>
                  </a:cubicBezTo>
                  <a:cubicBezTo>
                    <a:pt x="8" y="24"/>
                    <a:pt x="8" y="21"/>
                    <a:pt x="7" y="17"/>
                  </a:cubicBezTo>
                  <a:cubicBezTo>
                    <a:pt x="6" y="11"/>
                    <a:pt x="4" y="6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2" y="8"/>
                    <a:pt x="2" y="15"/>
                    <a:pt x="3" y="22"/>
                  </a:cubicBezTo>
                  <a:cubicBezTo>
                    <a:pt x="4" y="27"/>
                    <a:pt x="5" y="34"/>
                    <a:pt x="10" y="36"/>
                  </a:cubicBezTo>
                  <a:cubicBezTo>
                    <a:pt x="11" y="37"/>
                    <a:pt x="13" y="36"/>
                    <a:pt x="1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7" name="Freeform 443"/>
            <p:cNvSpPr/>
            <p:nvPr/>
          </p:nvSpPr>
          <p:spPr bwMode="auto">
            <a:xfrm>
              <a:off x="4804205" y="1215232"/>
              <a:ext cx="15875" cy="49213"/>
            </a:xfrm>
            <a:custGeom>
              <a:avLst/>
              <a:gdLst>
                <a:gd name="T0" fmla="*/ 1 w 4"/>
                <a:gd name="T1" fmla="*/ 1 h 13"/>
                <a:gd name="T2" fmla="*/ 0 w 4"/>
                <a:gd name="T3" fmla="*/ 1 h 13"/>
                <a:gd name="T4" fmla="*/ 1 w 4"/>
                <a:gd name="T5" fmla="*/ 12 h 13"/>
                <a:gd name="T6" fmla="*/ 2 w 4"/>
                <a:gd name="T7" fmla="*/ 12 h 13"/>
                <a:gd name="T8" fmla="*/ 1 w 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1" y="1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1" y="9"/>
                    <a:pt x="1" y="12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3" y="9"/>
                    <a:pt x="4" y="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8" name="Freeform 444"/>
            <p:cNvSpPr/>
            <p:nvPr/>
          </p:nvSpPr>
          <p:spPr bwMode="auto">
            <a:xfrm>
              <a:off x="4812143" y="1312069"/>
              <a:ext cx="38100" cy="120650"/>
            </a:xfrm>
            <a:custGeom>
              <a:avLst/>
              <a:gdLst>
                <a:gd name="T0" fmla="*/ 10 w 10"/>
                <a:gd name="T1" fmla="*/ 32 h 32"/>
                <a:gd name="T2" fmla="*/ 7 w 10"/>
                <a:gd name="T3" fmla="*/ 18 h 32"/>
                <a:gd name="T4" fmla="*/ 1 w 10"/>
                <a:gd name="T5" fmla="*/ 1 h 32"/>
                <a:gd name="T6" fmla="*/ 0 w 10"/>
                <a:gd name="T7" fmla="*/ 1 h 32"/>
                <a:gd name="T8" fmla="*/ 2 w 10"/>
                <a:gd name="T9" fmla="*/ 18 h 32"/>
                <a:gd name="T10" fmla="*/ 8 w 10"/>
                <a:gd name="T11" fmla="*/ 32 h 32"/>
                <a:gd name="T12" fmla="*/ 10 w 10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2">
                  <a:moveTo>
                    <a:pt x="10" y="32"/>
                  </a:moveTo>
                  <a:cubicBezTo>
                    <a:pt x="10" y="27"/>
                    <a:pt x="9" y="23"/>
                    <a:pt x="7" y="18"/>
                  </a:cubicBezTo>
                  <a:cubicBezTo>
                    <a:pt x="5" y="13"/>
                    <a:pt x="2" y="7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7"/>
                    <a:pt x="1" y="13"/>
                    <a:pt x="2" y="18"/>
                  </a:cubicBezTo>
                  <a:cubicBezTo>
                    <a:pt x="3" y="23"/>
                    <a:pt x="5" y="28"/>
                    <a:pt x="8" y="32"/>
                  </a:cubicBezTo>
                  <a:cubicBezTo>
                    <a:pt x="9" y="32"/>
                    <a:pt x="9" y="32"/>
                    <a:pt x="1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9" name="Freeform 445"/>
            <p:cNvSpPr/>
            <p:nvPr/>
          </p:nvSpPr>
          <p:spPr bwMode="auto">
            <a:xfrm>
              <a:off x="4850243" y="1448594"/>
              <a:ext cx="44450" cy="157163"/>
            </a:xfrm>
            <a:custGeom>
              <a:avLst/>
              <a:gdLst>
                <a:gd name="T0" fmla="*/ 8 w 12"/>
                <a:gd name="T1" fmla="*/ 23 h 42"/>
                <a:gd name="T2" fmla="*/ 2 w 12"/>
                <a:gd name="T3" fmla="*/ 1 h 42"/>
                <a:gd name="T4" fmla="*/ 1 w 12"/>
                <a:gd name="T5" fmla="*/ 1 h 42"/>
                <a:gd name="T6" fmla="*/ 4 w 12"/>
                <a:gd name="T7" fmla="*/ 25 h 42"/>
                <a:gd name="T8" fmla="*/ 4 w 12"/>
                <a:gd name="T9" fmla="*/ 37 h 42"/>
                <a:gd name="T10" fmla="*/ 6 w 12"/>
                <a:gd name="T11" fmla="*/ 41 h 42"/>
                <a:gd name="T12" fmla="*/ 8 w 12"/>
                <a:gd name="T13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2">
                  <a:moveTo>
                    <a:pt x="8" y="23"/>
                  </a:moveTo>
                  <a:cubicBezTo>
                    <a:pt x="7" y="15"/>
                    <a:pt x="5" y="8"/>
                    <a:pt x="2" y="1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3" y="8"/>
                    <a:pt x="3" y="17"/>
                    <a:pt x="4" y="25"/>
                  </a:cubicBezTo>
                  <a:cubicBezTo>
                    <a:pt x="4" y="29"/>
                    <a:pt x="5" y="33"/>
                    <a:pt x="4" y="37"/>
                  </a:cubicBezTo>
                  <a:cubicBezTo>
                    <a:pt x="4" y="38"/>
                    <a:pt x="3" y="42"/>
                    <a:pt x="6" y="41"/>
                  </a:cubicBezTo>
                  <a:cubicBezTo>
                    <a:pt x="12" y="39"/>
                    <a:pt x="9" y="26"/>
                    <a:pt x="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0" name="Freeform 446"/>
            <p:cNvSpPr/>
            <p:nvPr/>
          </p:nvSpPr>
          <p:spPr bwMode="auto">
            <a:xfrm>
              <a:off x="5112180" y="1316832"/>
              <a:ext cx="26988" cy="79375"/>
            </a:xfrm>
            <a:custGeom>
              <a:avLst/>
              <a:gdLst>
                <a:gd name="T0" fmla="*/ 3 w 7"/>
                <a:gd name="T1" fmla="*/ 1 h 21"/>
                <a:gd name="T2" fmla="*/ 1 w 7"/>
                <a:gd name="T3" fmla="*/ 2 h 21"/>
                <a:gd name="T4" fmla="*/ 1 w 7"/>
                <a:gd name="T5" fmla="*/ 11 h 21"/>
                <a:gd name="T6" fmla="*/ 0 w 7"/>
                <a:gd name="T7" fmla="*/ 20 h 21"/>
                <a:gd name="T8" fmla="*/ 2 w 7"/>
                <a:gd name="T9" fmla="*/ 20 h 21"/>
                <a:gd name="T10" fmla="*/ 3 w 7"/>
                <a:gd name="T1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3" y="1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1" y="5"/>
                    <a:pt x="2" y="8"/>
                    <a:pt x="1" y="11"/>
                  </a:cubicBezTo>
                  <a:cubicBezTo>
                    <a:pt x="1" y="14"/>
                    <a:pt x="0" y="17"/>
                    <a:pt x="0" y="20"/>
                  </a:cubicBezTo>
                  <a:cubicBezTo>
                    <a:pt x="0" y="21"/>
                    <a:pt x="1" y="21"/>
                    <a:pt x="2" y="20"/>
                  </a:cubicBezTo>
                  <a:cubicBezTo>
                    <a:pt x="6" y="16"/>
                    <a:pt x="7" y="6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1" name="Freeform 447"/>
            <p:cNvSpPr/>
            <p:nvPr/>
          </p:nvSpPr>
          <p:spPr bwMode="auto">
            <a:xfrm>
              <a:off x="5064555" y="1437482"/>
              <a:ext cx="55563" cy="225425"/>
            </a:xfrm>
            <a:custGeom>
              <a:avLst/>
              <a:gdLst>
                <a:gd name="T0" fmla="*/ 8 w 15"/>
                <a:gd name="T1" fmla="*/ 34 h 60"/>
                <a:gd name="T2" fmla="*/ 15 w 15"/>
                <a:gd name="T3" fmla="*/ 2 h 60"/>
                <a:gd name="T4" fmla="*/ 13 w 15"/>
                <a:gd name="T5" fmla="*/ 2 h 60"/>
                <a:gd name="T6" fmla="*/ 5 w 15"/>
                <a:gd name="T7" fmla="*/ 33 h 60"/>
                <a:gd name="T8" fmla="*/ 0 w 15"/>
                <a:gd name="T9" fmla="*/ 59 h 60"/>
                <a:gd name="T10" fmla="*/ 2 w 15"/>
                <a:gd name="T11" fmla="*/ 59 h 60"/>
                <a:gd name="T12" fmla="*/ 8 w 15"/>
                <a:gd name="T1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0">
                  <a:moveTo>
                    <a:pt x="8" y="34"/>
                  </a:moveTo>
                  <a:cubicBezTo>
                    <a:pt x="12" y="23"/>
                    <a:pt x="14" y="13"/>
                    <a:pt x="15" y="2"/>
                  </a:cubicBezTo>
                  <a:cubicBezTo>
                    <a:pt x="15" y="0"/>
                    <a:pt x="13" y="0"/>
                    <a:pt x="13" y="2"/>
                  </a:cubicBezTo>
                  <a:cubicBezTo>
                    <a:pt x="11" y="12"/>
                    <a:pt x="6" y="22"/>
                    <a:pt x="5" y="33"/>
                  </a:cubicBezTo>
                  <a:cubicBezTo>
                    <a:pt x="4" y="41"/>
                    <a:pt x="2" y="50"/>
                    <a:pt x="0" y="59"/>
                  </a:cubicBezTo>
                  <a:cubicBezTo>
                    <a:pt x="0" y="60"/>
                    <a:pt x="2" y="60"/>
                    <a:pt x="2" y="59"/>
                  </a:cubicBezTo>
                  <a:cubicBezTo>
                    <a:pt x="6" y="51"/>
                    <a:pt x="5" y="42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2" name="Freeform 448"/>
            <p:cNvSpPr/>
            <p:nvPr/>
          </p:nvSpPr>
          <p:spPr bwMode="auto">
            <a:xfrm>
              <a:off x="5551918" y="1883569"/>
              <a:ext cx="30163" cy="60325"/>
            </a:xfrm>
            <a:custGeom>
              <a:avLst/>
              <a:gdLst>
                <a:gd name="T0" fmla="*/ 8 w 8"/>
                <a:gd name="T1" fmla="*/ 6 h 16"/>
                <a:gd name="T2" fmla="*/ 7 w 8"/>
                <a:gd name="T3" fmla="*/ 1 h 16"/>
                <a:gd name="T4" fmla="*/ 5 w 8"/>
                <a:gd name="T5" fmla="*/ 1 h 16"/>
                <a:gd name="T6" fmla="*/ 4 w 8"/>
                <a:gd name="T7" fmla="*/ 3 h 16"/>
                <a:gd name="T8" fmla="*/ 3 w 8"/>
                <a:gd name="T9" fmla="*/ 7 h 16"/>
                <a:gd name="T10" fmla="*/ 1 w 8"/>
                <a:gd name="T11" fmla="*/ 16 h 16"/>
                <a:gd name="T12" fmla="*/ 2 w 8"/>
                <a:gd name="T13" fmla="*/ 16 h 16"/>
                <a:gd name="T14" fmla="*/ 8 w 8"/>
                <a:gd name="T15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8" y="6"/>
                  </a:moveTo>
                  <a:cubicBezTo>
                    <a:pt x="8" y="5"/>
                    <a:pt x="8" y="3"/>
                    <a:pt x="7" y="1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5" y="1"/>
                    <a:pt x="4" y="2"/>
                    <a:pt x="4" y="3"/>
                  </a:cubicBezTo>
                  <a:cubicBezTo>
                    <a:pt x="4" y="4"/>
                    <a:pt x="4" y="6"/>
                    <a:pt x="3" y="7"/>
                  </a:cubicBezTo>
                  <a:cubicBezTo>
                    <a:pt x="2" y="10"/>
                    <a:pt x="0" y="13"/>
                    <a:pt x="1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6" y="15"/>
                    <a:pt x="7" y="9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3" name="Freeform 449"/>
            <p:cNvSpPr/>
            <p:nvPr/>
          </p:nvSpPr>
          <p:spPr bwMode="auto">
            <a:xfrm>
              <a:off x="5521755" y="1970882"/>
              <a:ext cx="49213" cy="79375"/>
            </a:xfrm>
            <a:custGeom>
              <a:avLst/>
              <a:gdLst>
                <a:gd name="T0" fmla="*/ 13 w 13"/>
                <a:gd name="T1" fmla="*/ 3 h 21"/>
                <a:gd name="T2" fmla="*/ 9 w 13"/>
                <a:gd name="T3" fmla="*/ 2 h 21"/>
                <a:gd name="T4" fmla="*/ 3 w 13"/>
                <a:gd name="T5" fmla="*/ 13 h 21"/>
                <a:gd name="T6" fmla="*/ 0 w 13"/>
                <a:gd name="T7" fmla="*/ 20 h 21"/>
                <a:gd name="T8" fmla="*/ 1 w 13"/>
                <a:gd name="T9" fmla="*/ 21 h 21"/>
                <a:gd name="T10" fmla="*/ 13 w 13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13" y="3"/>
                  </a:moveTo>
                  <a:cubicBezTo>
                    <a:pt x="13" y="1"/>
                    <a:pt x="10" y="0"/>
                    <a:pt x="9" y="2"/>
                  </a:cubicBezTo>
                  <a:cubicBezTo>
                    <a:pt x="8" y="6"/>
                    <a:pt x="6" y="9"/>
                    <a:pt x="3" y="13"/>
                  </a:cubicBezTo>
                  <a:cubicBezTo>
                    <a:pt x="2" y="15"/>
                    <a:pt x="0" y="17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8" y="20"/>
                    <a:pt x="11" y="9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4" name="Freeform 450"/>
            <p:cNvSpPr/>
            <p:nvPr/>
          </p:nvSpPr>
          <p:spPr bwMode="auto">
            <a:xfrm>
              <a:off x="5147105" y="3004344"/>
              <a:ext cx="66675" cy="46038"/>
            </a:xfrm>
            <a:custGeom>
              <a:avLst/>
              <a:gdLst>
                <a:gd name="T0" fmla="*/ 16 w 18"/>
                <a:gd name="T1" fmla="*/ 1 h 12"/>
                <a:gd name="T2" fmla="*/ 8 w 18"/>
                <a:gd name="T3" fmla="*/ 4 h 12"/>
                <a:gd name="T4" fmla="*/ 1 w 18"/>
                <a:gd name="T5" fmla="*/ 8 h 12"/>
                <a:gd name="T6" fmla="*/ 1 w 18"/>
                <a:gd name="T7" fmla="*/ 11 h 12"/>
                <a:gd name="T8" fmla="*/ 10 w 18"/>
                <a:gd name="T9" fmla="*/ 9 h 12"/>
                <a:gd name="T10" fmla="*/ 17 w 18"/>
                <a:gd name="T11" fmla="*/ 2 h 12"/>
                <a:gd name="T12" fmla="*/ 16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6" y="1"/>
                  </a:moveTo>
                  <a:cubicBezTo>
                    <a:pt x="13" y="2"/>
                    <a:pt x="11" y="3"/>
                    <a:pt x="8" y="4"/>
                  </a:cubicBezTo>
                  <a:cubicBezTo>
                    <a:pt x="6" y="6"/>
                    <a:pt x="3" y="6"/>
                    <a:pt x="1" y="8"/>
                  </a:cubicBezTo>
                  <a:cubicBezTo>
                    <a:pt x="0" y="8"/>
                    <a:pt x="0" y="10"/>
                    <a:pt x="1" y="11"/>
                  </a:cubicBezTo>
                  <a:cubicBezTo>
                    <a:pt x="4" y="12"/>
                    <a:pt x="8" y="10"/>
                    <a:pt x="10" y="9"/>
                  </a:cubicBezTo>
                  <a:cubicBezTo>
                    <a:pt x="13" y="7"/>
                    <a:pt x="15" y="5"/>
                    <a:pt x="17" y="2"/>
                  </a:cubicBezTo>
                  <a:cubicBezTo>
                    <a:pt x="18" y="1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5" name="Freeform 451"/>
            <p:cNvSpPr/>
            <p:nvPr/>
          </p:nvSpPr>
          <p:spPr bwMode="auto">
            <a:xfrm>
              <a:off x="5240768" y="2910682"/>
              <a:ext cx="115888" cy="76200"/>
            </a:xfrm>
            <a:custGeom>
              <a:avLst/>
              <a:gdLst>
                <a:gd name="T0" fmla="*/ 29 w 31"/>
                <a:gd name="T1" fmla="*/ 1 h 20"/>
                <a:gd name="T2" fmla="*/ 23 w 31"/>
                <a:gd name="T3" fmla="*/ 3 h 20"/>
                <a:gd name="T4" fmla="*/ 23 w 31"/>
                <a:gd name="T5" fmla="*/ 3 h 20"/>
                <a:gd name="T6" fmla="*/ 23 w 31"/>
                <a:gd name="T7" fmla="*/ 3 h 20"/>
                <a:gd name="T8" fmla="*/ 22 w 31"/>
                <a:gd name="T9" fmla="*/ 2 h 20"/>
                <a:gd name="T10" fmla="*/ 18 w 31"/>
                <a:gd name="T11" fmla="*/ 5 h 20"/>
                <a:gd name="T12" fmla="*/ 17 w 31"/>
                <a:gd name="T13" fmla="*/ 6 h 20"/>
                <a:gd name="T14" fmla="*/ 17 w 31"/>
                <a:gd name="T15" fmla="*/ 6 h 20"/>
                <a:gd name="T16" fmla="*/ 8 w 31"/>
                <a:gd name="T17" fmla="*/ 11 h 20"/>
                <a:gd name="T18" fmla="*/ 1 w 31"/>
                <a:gd name="T19" fmla="*/ 19 h 20"/>
                <a:gd name="T20" fmla="*/ 2 w 31"/>
                <a:gd name="T21" fmla="*/ 20 h 20"/>
                <a:gd name="T22" fmla="*/ 7 w 31"/>
                <a:gd name="T23" fmla="*/ 18 h 20"/>
                <a:gd name="T24" fmla="*/ 15 w 31"/>
                <a:gd name="T25" fmla="*/ 13 h 20"/>
                <a:gd name="T26" fmla="*/ 20 w 31"/>
                <a:gd name="T27" fmla="*/ 9 h 20"/>
                <a:gd name="T28" fmla="*/ 25 w 31"/>
                <a:gd name="T29" fmla="*/ 7 h 20"/>
                <a:gd name="T30" fmla="*/ 31 w 31"/>
                <a:gd name="T31" fmla="*/ 2 h 20"/>
                <a:gd name="T32" fmla="*/ 29 w 31"/>
                <a:gd name="T3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0">
                  <a:moveTo>
                    <a:pt x="29" y="1"/>
                  </a:moveTo>
                  <a:cubicBezTo>
                    <a:pt x="27" y="2"/>
                    <a:pt x="25" y="2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3" y="2"/>
                    <a:pt x="22" y="2"/>
                  </a:cubicBezTo>
                  <a:cubicBezTo>
                    <a:pt x="21" y="3"/>
                    <a:pt x="20" y="4"/>
                    <a:pt x="18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4" y="8"/>
                    <a:pt x="11" y="9"/>
                    <a:pt x="8" y="11"/>
                  </a:cubicBezTo>
                  <a:cubicBezTo>
                    <a:pt x="6" y="12"/>
                    <a:pt x="0" y="15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4" y="20"/>
                    <a:pt x="5" y="19"/>
                    <a:pt x="7" y="18"/>
                  </a:cubicBezTo>
                  <a:cubicBezTo>
                    <a:pt x="9" y="16"/>
                    <a:pt x="12" y="15"/>
                    <a:pt x="15" y="13"/>
                  </a:cubicBezTo>
                  <a:cubicBezTo>
                    <a:pt x="17" y="12"/>
                    <a:pt x="19" y="11"/>
                    <a:pt x="20" y="9"/>
                  </a:cubicBezTo>
                  <a:cubicBezTo>
                    <a:pt x="22" y="9"/>
                    <a:pt x="24" y="8"/>
                    <a:pt x="25" y="7"/>
                  </a:cubicBezTo>
                  <a:cubicBezTo>
                    <a:pt x="28" y="6"/>
                    <a:pt x="29" y="4"/>
                    <a:pt x="31" y="2"/>
                  </a:cubicBezTo>
                  <a:cubicBezTo>
                    <a:pt x="31" y="1"/>
                    <a:pt x="30" y="0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6" name="Freeform 452"/>
            <p:cNvSpPr/>
            <p:nvPr/>
          </p:nvSpPr>
          <p:spPr bwMode="auto">
            <a:xfrm>
              <a:off x="5334430" y="2817019"/>
              <a:ext cx="109538" cy="101600"/>
            </a:xfrm>
            <a:custGeom>
              <a:avLst/>
              <a:gdLst>
                <a:gd name="T0" fmla="*/ 29 w 29"/>
                <a:gd name="T1" fmla="*/ 1 h 27"/>
                <a:gd name="T2" fmla="*/ 28 w 29"/>
                <a:gd name="T3" fmla="*/ 0 h 27"/>
                <a:gd name="T4" fmla="*/ 12 w 29"/>
                <a:gd name="T5" fmla="*/ 14 h 27"/>
                <a:gd name="T6" fmla="*/ 0 w 29"/>
                <a:gd name="T7" fmla="*/ 24 h 27"/>
                <a:gd name="T8" fmla="*/ 1 w 29"/>
                <a:gd name="T9" fmla="*/ 25 h 27"/>
                <a:gd name="T10" fmla="*/ 17 w 29"/>
                <a:gd name="T11" fmla="*/ 17 h 27"/>
                <a:gd name="T12" fmla="*/ 29 w 29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7">
                  <a:moveTo>
                    <a:pt x="29" y="1"/>
                  </a:moveTo>
                  <a:cubicBezTo>
                    <a:pt x="29" y="0"/>
                    <a:pt x="28" y="0"/>
                    <a:pt x="28" y="0"/>
                  </a:cubicBezTo>
                  <a:cubicBezTo>
                    <a:pt x="23" y="5"/>
                    <a:pt x="18" y="10"/>
                    <a:pt x="12" y="14"/>
                  </a:cubicBezTo>
                  <a:cubicBezTo>
                    <a:pt x="9" y="17"/>
                    <a:pt x="3" y="20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7" y="27"/>
                    <a:pt x="13" y="20"/>
                    <a:pt x="17" y="17"/>
                  </a:cubicBezTo>
                  <a:cubicBezTo>
                    <a:pt x="22" y="13"/>
                    <a:pt x="27" y="7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7" name="Freeform 453"/>
            <p:cNvSpPr/>
            <p:nvPr/>
          </p:nvSpPr>
          <p:spPr bwMode="auto">
            <a:xfrm>
              <a:off x="5213780" y="2915444"/>
              <a:ext cx="68263" cy="55563"/>
            </a:xfrm>
            <a:custGeom>
              <a:avLst/>
              <a:gdLst>
                <a:gd name="T0" fmla="*/ 18 w 18"/>
                <a:gd name="T1" fmla="*/ 1 h 15"/>
                <a:gd name="T2" fmla="*/ 17 w 18"/>
                <a:gd name="T3" fmla="*/ 0 h 15"/>
                <a:gd name="T4" fmla="*/ 0 w 18"/>
                <a:gd name="T5" fmla="*/ 10 h 15"/>
                <a:gd name="T6" fmla="*/ 0 w 18"/>
                <a:gd name="T7" fmla="*/ 11 h 15"/>
                <a:gd name="T8" fmla="*/ 18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8" y="1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1" y="4"/>
                    <a:pt x="6" y="7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7" y="15"/>
                    <a:pt x="16" y="7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8" name="Freeform 454"/>
            <p:cNvSpPr/>
            <p:nvPr/>
          </p:nvSpPr>
          <p:spPr bwMode="auto">
            <a:xfrm>
              <a:off x="5285218" y="2869407"/>
              <a:ext cx="49213" cy="38100"/>
            </a:xfrm>
            <a:custGeom>
              <a:avLst/>
              <a:gdLst>
                <a:gd name="T0" fmla="*/ 13 w 13"/>
                <a:gd name="T1" fmla="*/ 1 h 10"/>
                <a:gd name="T2" fmla="*/ 12 w 13"/>
                <a:gd name="T3" fmla="*/ 0 h 10"/>
                <a:gd name="T4" fmla="*/ 6 w 13"/>
                <a:gd name="T5" fmla="*/ 3 h 10"/>
                <a:gd name="T6" fmla="*/ 1 w 13"/>
                <a:gd name="T7" fmla="*/ 7 h 10"/>
                <a:gd name="T8" fmla="*/ 3 w 13"/>
                <a:gd name="T9" fmla="*/ 10 h 10"/>
                <a:gd name="T10" fmla="*/ 9 w 13"/>
                <a:gd name="T11" fmla="*/ 7 h 10"/>
                <a:gd name="T12" fmla="*/ 13 w 13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">
                  <a:moveTo>
                    <a:pt x="13" y="1"/>
                  </a:moveTo>
                  <a:cubicBezTo>
                    <a:pt x="13" y="1"/>
                    <a:pt x="12" y="0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5" y="4"/>
                    <a:pt x="3" y="6"/>
                    <a:pt x="1" y="7"/>
                  </a:cubicBezTo>
                  <a:cubicBezTo>
                    <a:pt x="0" y="8"/>
                    <a:pt x="1" y="10"/>
                    <a:pt x="3" y="10"/>
                  </a:cubicBezTo>
                  <a:cubicBezTo>
                    <a:pt x="5" y="9"/>
                    <a:pt x="7" y="8"/>
                    <a:pt x="9" y="7"/>
                  </a:cubicBezTo>
                  <a:cubicBezTo>
                    <a:pt x="10" y="5"/>
                    <a:pt x="12" y="4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9" name="Freeform 455"/>
            <p:cNvSpPr/>
            <p:nvPr/>
          </p:nvSpPr>
          <p:spPr bwMode="auto">
            <a:xfrm>
              <a:off x="5078843" y="2880519"/>
              <a:ext cx="57150" cy="46038"/>
            </a:xfrm>
            <a:custGeom>
              <a:avLst/>
              <a:gdLst>
                <a:gd name="T0" fmla="*/ 13 w 15"/>
                <a:gd name="T1" fmla="*/ 0 h 12"/>
                <a:gd name="T2" fmla="*/ 6 w 15"/>
                <a:gd name="T3" fmla="*/ 3 h 12"/>
                <a:gd name="T4" fmla="*/ 1 w 15"/>
                <a:gd name="T5" fmla="*/ 9 h 12"/>
                <a:gd name="T6" fmla="*/ 4 w 15"/>
                <a:gd name="T7" fmla="*/ 11 h 12"/>
                <a:gd name="T8" fmla="*/ 9 w 15"/>
                <a:gd name="T9" fmla="*/ 8 h 12"/>
                <a:gd name="T10" fmla="*/ 15 w 15"/>
                <a:gd name="T11" fmla="*/ 2 h 12"/>
                <a:gd name="T12" fmla="*/ 13 w 1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13" y="0"/>
                  </a:moveTo>
                  <a:cubicBezTo>
                    <a:pt x="10" y="0"/>
                    <a:pt x="8" y="2"/>
                    <a:pt x="6" y="3"/>
                  </a:cubicBezTo>
                  <a:cubicBezTo>
                    <a:pt x="4" y="5"/>
                    <a:pt x="1" y="6"/>
                    <a:pt x="1" y="9"/>
                  </a:cubicBezTo>
                  <a:cubicBezTo>
                    <a:pt x="0" y="11"/>
                    <a:pt x="3" y="12"/>
                    <a:pt x="4" y="11"/>
                  </a:cubicBezTo>
                  <a:cubicBezTo>
                    <a:pt x="6" y="10"/>
                    <a:pt x="8" y="9"/>
                    <a:pt x="9" y="8"/>
                  </a:cubicBezTo>
                  <a:cubicBezTo>
                    <a:pt x="12" y="6"/>
                    <a:pt x="14" y="5"/>
                    <a:pt x="15" y="2"/>
                  </a:cubicBezTo>
                  <a:cubicBezTo>
                    <a:pt x="15" y="1"/>
                    <a:pt x="15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0" name="Freeform 456"/>
            <p:cNvSpPr/>
            <p:nvPr/>
          </p:nvSpPr>
          <p:spPr bwMode="auto">
            <a:xfrm>
              <a:off x="5023280" y="2855119"/>
              <a:ext cx="96838" cy="60325"/>
            </a:xfrm>
            <a:custGeom>
              <a:avLst/>
              <a:gdLst>
                <a:gd name="T0" fmla="*/ 24 w 26"/>
                <a:gd name="T1" fmla="*/ 0 h 16"/>
                <a:gd name="T2" fmla="*/ 0 w 26"/>
                <a:gd name="T3" fmla="*/ 14 h 16"/>
                <a:gd name="T4" fmla="*/ 2 w 26"/>
                <a:gd name="T5" fmla="*/ 15 h 16"/>
                <a:gd name="T6" fmla="*/ 13 w 26"/>
                <a:gd name="T7" fmla="*/ 7 h 16"/>
                <a:gd name="T8" fmla="*/ 25 w 26"/>
                <a:gd name="T9" fmla="*/ 1 h 16"/>
                <a:gd name="T10" fmla="*/ 24 w 2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6">
                  <a:moveTo>
                    <a:pt x="24" y="0"/>
                  </a:moveTo>
                  <a:cubicBezTo>
                    <a:pt x="16" y="0"/>
                    <a:pt x="3" y="5"/>
                    <a:pt x="0" y="14"/>
                  </a:cubicBezTo>
                  <a:cubicBezTo>
                    <a:pt x="0" y="15"/>
                    <a:pt x="1" y="16"/>
                    <a:pt x="2" y="15"/>
                  </a:cubicBezTo>
                  <a:cubicBezTo>
                    <a:pt x="6" y="12"/>
                    <a:pt x="9" y="9"/>
                    <a:pt x="13" y="7"/>
                  </a:cubicBezTo>
                  <a:cubicBezTo>
                    <a:pt x="17" y="5"/>
                    <a:pt x="21" y="4"/>
                    <a:pt x="25" y="1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1" name="Freeform 457"/>
            <p:cNvSpPr/>
            <p:nvPr/>
          </p:nvSpPr>
          <p:spPr bwMode="auto">
            <a:xfrm>
              <a:off x="5391580" y="2866232"/>
              <a:ext cx="77788" cy="49213"/>
            </a:xfrm>
            <a:custGeom>
              <a:avLst/>
              <a:gdLst>
                <a:gd name="T0" fmla="*/ 20 w 21"/>
                <a:gd name="T1" fmla="*/ 0 h 13"/>
                <a:gd name="T2" fmla="*/ 11 w 21"/>
                <a:gd name="T3" fmla="*/ 4 h 13"/>
                <a:gd name="T4" fmla="*/ 1 w 21"/>
                <a:gd name="T5" fmla="*/ 9 h 13"/>
                <a:gd name="T6" fmla="*/ 3 w 21"/>
                <a:gd name="T7" fmla="*/ 13 h 13"/>
                <a:gd name="T8" fmla="*/ 21 w 21"/>
                <a:gd name="T9" fmla="*/ 2 h 13"/>
                <a:gd name="T10" fmla="*/ 20 w 2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20" y="0"/>
                  </a:moveTo>
                  <a:cubicBezTo>
                    <a:pt x="16" y="1"/>
                    <a:pt x="14" y="2"/>
                    <a:pt x="11" y="4"/>
                  </a:cubicBezTo>
                  <a:cubicBezTo>
                    <a:pt x="8" y="5"/>
                    <a:pt x="5" y="7"/>
                    <a:pt x="1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9" y="11"/>
                    <a:pt x="16" y="7"/>
                    <a:pt x="21" y="2"/>
                  </a:cubicBezTo>
                  <a:cubicBezTo>
                    <a:pt x="21" y="1"/>
                    <a:pt x="20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2" name="Freeform 458"/>
            <p:cNvSpPr/>
            <p:nvPr/>
          </p:nvSpPr>
          <p:spPr bwMode="auto">
            <a:xfrm>
              <a:off x="5424918" y="2869407"/>
              <a:ext cx="71438" cy="57150"/>
            </a:xfrm>
            <a:custGeom>
              <a:avLst/>
              <a:gdLst>
                <a:gd name="T0" fmla="*/ 19 w 19"/>
                <a:gd name="T1" fmla="*/ 0 h 15"/>
                <a:gd name="T2" fmla="*/ 18 w 19"/>
                <a:gd name="T3" fmla="*/ 0 h 15"/>
                <a:gd name="T4" fmla="*/ 8 w 19"/>
                <a:gd name="T5" fmla="*/ 7 h 15"/>
                <a:gd name="T6" fmla="*/ 1 w 19"/>
                <a:gd name="T7" fmla="*/ 12 h 15"/>
                <a:gd name="T8" fmla="*/ 2 w 19"/>
                <a:gd name="T9" fmla="*/ 14 h 15"/>
                <a:gd name="T10" fmla="*/ 12 w 19"/>
                <a:gd name="T11" fmla="*/ 10 h 15"/>
                <a:gd name="T12" fmla="*/ 19 w 19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5"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3"/>
                    <a:pt x="11" y="5"/>
                    <a:pt x="8" y="7"/>
                  </a:cubicBezTo>
                  <a:cubicBezTo>
                    <a:pt x="5" y="8"/>
                    <a:pt x="2" y="10"/>
                    <a:pt x="1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5" y="15"/>
                    <a:pt x="9" y="12"/>
                    <a:pt x="12" y="10"/>
                  </a:cubicBezTo>
                  <a:cubicBezTo>
                    <a:pt x="16" y="7"/>
                    <a:pt x="18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3" name="Freeform 459"/>
            <p:cNvSpPr/>
            <p:nvPr/>
          </p:nvSpPr>
          <p:spPr bwMode="auto">
            <a:xfrm>
              <a:off x="5315380" y="3099594"/>
              <a:ext cx="82550" cy="36513"/>
            </a:xfrm>
            <a:custGeom>
              <a:avLst/>
              <a:gdLst>
                <a:gd name="T0" fmla="*/ 21 w 22"/>
                <a:gd name="T1" fmla="*/ 1 h 10"/>
                <a:gd name="T2" fmla="*/ 11 w 22"/>
                <a:gd name="T3" fmla="*/ 2 h 10"/>
                <a:gd name="T4" fmla="*/ 6 w 22"/>
                <a:gd name="T5" fmla="*/ 5 h 10"/>
                <a:gd name="T6" fmla="*/ 1 w 22"/>
                <a:gd name="T7" fmla="*/ 7 h 10"/>
                <a:gd name="T8" fmla="*/ 2 w 22"/>
                <a:gd name="T9" fmla="*/ 10 h 10"/>
                <a:gd name="T10" fmla="*/ 11 w 22"/>
                <a:gd name="T11" fmla="*/ 8 h 10"/>
                <a:gd name="T12" fmla="*/ 21 w 22"/>
                <a:gd name="T13" fmla="*/ 3 h 10"/>
                <a:gd name="T14" fmla="*/ 21 w 22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0">
                  <a:moveTo>
                    <a:pt x="21" y="1"/>
                  </a:moveTo>
                  <a:cubicBezTo>
                    <a:pt x="18" y="0"/>
                    <a:pt x="14" y="1"/>
                    <a:pt x="11" y="2"/>
                  </a:cubicBezTo>
                  <a:cubicBezTo>
                    <a:pt x="9" y="3"/>
                    <a:pt x="7" y="4"/>
                    <a:pt x="6" y="5"/>
                  </a:cubicBezTo>
                  <a:cubicBezTo>
                    <a:pt x="4" y="5"/>
                    <a:pt x="2" y="6"/>
                    <a:pt x="1" y="7"/>
                  </a:cubicBezTo>
                  <a:cubicBezTo>
                    <a:pt x="0" y="8"/>
                    <a:pt x="0" y="10"/>
                    <a:pt x="2" y="10"/>
                  </a:cubicBezTo>
                  <a:cubicBezTo>
                    <a:pt x="5" y="10"/>
                    <a:pt x="8" y="9"/>
                    <a:pt x="11" y="8"/>
                  </a:cubicBezTo>
                  <a:cubicBezTo>
                    <a:pt x="15" y="6"/>
                    <a:pt x="18" y="5"/>
                    <a:pt x="21" y="3"/>
                  </a:cubicBezTo>
                  <a:cubicBezTo>
                    <a:pt x="22" y="2"/>
                    <a:pt x="22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4" name="Freeform 460"/>
            <p:cNvSpPr/>
            <p:nvPr/>
          </p:nvSpPr>
          <p:spPr bwMode="auto">
            <a:xfrm>
              <a:off x="5443968" y="3042444"/>
              <a:ext cx="168275" cy="68263"/>
            </a:xfrm>
            <a:custGeom>
              <a:avLst/>
              <a:gdLst>
                <a:gd name="T0" fmla="*/ 43 w 45"/>
                <a:gd name="T1" fmla="*/ 1 h 18"/>
                <a:gd name="T2" fmla="*/ 35 w 45"/>
                <a:gd name="T3" fmla="*/ 3 h 18"/>
                <a:gd name="T4" fmla="*/ 22 w 45"/>
                <a:gd name="T5" fmla="*/ 8 h 18"/>
                <a:gd name="T6" fmla="*/ 8 w 45"/>
                <a:gd name="T7" fmla="*/ 12 h 18"/>
                <a:gd name="T8" fmla="*/ 2 w 45"/>
                <a:gd name="T9" fmla="*/ 13 h 18"/>
                <a:gd name="T10" fmla="*/ 0 w 45"/>
                <a:gd name="T11" fmla="*/ 15 h 18"/>
                <a:gd name="T12" fmla="*/ 0 w 45"/>
                <a:gd name="T13" fmla="*/ 15 h 18"/>
                <a:gd name="T14" fmla="*/ 6 w 45"/>
                <a:gd name="T15" fmla="*/ 18 h 18"/>
                <a:gd name="T16" fmla="*/ 19 w 45"/>
                <a:gd name="T17" fmla="*/ 14 h 18"/>
                <a:gd name="T18" fmla="*/ 32 w 45"/>
                <a:gd name="T19" fmla="*/ 9 h 18"/>
                <a:gd name="T20" fmla="*/ 44 w 45"/>
                <a:gd name="T21" fmla="*/ 3 h 18"/>
                <a:gd name="T22" fmla="*/ 43 w 45"/>
                <a:gd name="T2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18">
                  <a:moveTo>
                    <a:pt x="43" y="1"/>
                  </a:moveTo>
                  <a:cubicBezTo>
                    <a:pt x="41" y="0"/>
                    <a:pt x="38" y="2"/>
                    <a:pt x="35" y="3"/>
                  </a:cubicBezTo>
                  <a:cubicBezTo>
                    <a:pt x="31" y="4"/>
                    <a:pt x="27" y="6"/>
                    <a:pt x="22" y="8"/>
                  </a:cubicBezTo>
                  <a:cubicBezTo>
                    <a:pt x="18" y="10"/>
                    <a:pt x="13" y="11"/>
                    <a:pt x="8" y="12"/>
                  </a:cubicBezTo>
                  <a:cubicBezTo>
                    <a:pt x="6" y="13"/>
                    <a:pt x="4" y="13"/>
                    <a:pt x="2" y="13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6"/>
                    <a:pt x="3" y="18"/>
                    <a:pt x="6" y="18"/>
                  </a:cubicBezTo>
                  <a:cubicBezTo>
                    <a:pt x="11" y="17"/>
                    <a:pt x="15" y="16"/>
                    <a:pt x="19" y="14"/>
                  </a:cubicBezTo>
                  <a:cubicBezTo>
                    <a:pt x="24" y="13"/>
                    <a:pt x="28" y="10"/>
                    <a:pt x="32" y="9"/>
                  </a:cubicBezTo>
                  <a:cubicBezTo>
                    <a:pt x="36" y="7"/>
                    <a:pt x="41" y="6"/>
                    <a:pt x="44" y="3"/>
                  </a:cubicBezTo>
                  <a:cubicBezTo>
                    <a:pt x="45" y="3"/>
                    <a:pt x="44" y="1"/>
                    <a:pt x="4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5" name="Freeform 461"/>
            <p:cNvSpPr/>
            <p:nvPr/>
          </p:nvSpPr>
          <p:spPr bwMode="auto">
            <a:xfrm>
              <a:off x="5402693" y="3121819"/>
              <a:ext cx="104775" cy="52388"/>
            </a:xfrm>
            <a:custGeom>
              <a:avLst/>
              <a:gdLst>
                <a:gd name="T0" fmla="*/ 27 w 28"/>
                <a:gd name="T1" fmla="*/ 4 h 14"/>
                <a:gd name="T2" fmla="*/ 10 w 28"/>
                <a:gd name="T3" fmla="*/ 5 h 14"/>
                <a:gd name="T4" fmla="*/ 0 w 28"/>
                <a:gd name="T5" fmla="*/ 11 h 14"/>
                <a:gd name="T6" fmla="*/ 2 w 28"/>
                <a:gd name="T7" fmla="*/ 14 h 14"/>
                <a:gd name="T8" fmla="*/ 11 w 28"/>
                <a:gd name="T9" fmla="*/ 11 h 14"/>
                <a:gd name="T10" fmla="*/ 20 w 28"/>
                <a:gd name="T11" fmla="*/ 8 h 14"/>
                <a:gd name="T12" fmla="*/ 27 w 28"/>
                <a:gd name="T13" fmla="*/ 6 h 14"/>
                <a:gd name="T14" fmla="*/ 27 w 28"/>
                <a:gd name="T1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4">
                  <a:moveTo>
                    <a:pt x="27" y="4"/>
                  </a:moveTo>
                  <a:cubicBezTo>
                    <a:pt x="23" y="0"/>
                    <a:pt x="15" y="3"/>
                    <a:pt x="10" y="5"/>
                  </a:cubicBezTo>
                  <a:cubicBezTo>
                    <a:pt x="6" y="6"/>
                    <a:pt x="3" y="8"/>
                    <a:pt x="0" y="11"/>
                  </a:cubicBezTo>
                  <a:cubicBezTo>
                    <a:pt x="0" y="12"/>
                    <a:pt x="0" y="14"/>
                    <a:pt x="2" y="14"/>
                  </a:cubicBezTo>
                  <a:cubicBezTo>
                    <a:pt x="5" y="14"/>
                    <a:pt x="8" y="11"/>
                    <a:pt x="11" y="11"/>
                  </a:cubicBezTo>
                  <a:cubicBezTo>
                    <a:pt x="14" y="10"/>
                    <a:pt x="17" y="9"/>
                    <a:pt x="20" y="8"/>
                  </a:cubicBezTo>
                  <a:cubicBezTo>
                    <a:pt x="23" y="8"/>
                    <a:pt x="25" y="8"/>
                    <a:pt x="27" y="6"/>
                  </a:cubicBezTo>
                  <a:cubicBezTo>
                    <a:pt x="28" y="5"/>
                    <a:pt x="28" y="5"/>
                    <a:pt x="2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6" name="Freeform 462"/>
            <p:cNvSpPr/>
            <p:nvPr/>
          </p:nvSpPr>
          <p:spPr bwMode="auto">
            <a:xfrm>
              <a:off x="5510643" y="3155157"/>
              <a:ext cx="101600" cy="41275"/>
            </a:xfrm>
            <a:custGeom>
              <a:avLst/>
              <a:gdLst>
                <a:gd name="T0" fmla="*/ 27 w 27"/>
                <a:gd name="T1" fmla="*/ 6 h 11"/>
                <a:gd name="T2" fmla="*/ 24 w 27"/>
                <a:gd name="T3" fmla="*/ 1 h 11"/>
                <a:gd name="T4" fmla="*/ 4 w 27"/>
                <a:gd name="T5" fmla="*/ 1 h 11"/>
                <a:gd name="T6" fmla="*/ 1 w 27"/>
                <a:gd name="T7" fmla="*/ 3 h 11"/>
                <a:gd name="T8" fmla="*/ 2 w 27"/>
                <a:gd name="T9" fmla="*/ 4 h 11"/>
                <a:gd name="T10" fmla="*/ 4 w 27"/>
                <a:gd name="T11" fmla="*/ 11 h 11"/>
                <a:gd name="T12" fmla="*/ 12 w 27"/>
                <a:gd name="T13" fmla="*/ 11 h 11"/>
                <a:gd name="T14" fmla="*/ 26 w 27"/>
                <a:gd name="T15" fmla="*/ 8 h 11"/>
                <a:gd name="T16" fmla="*/ 27 w 27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1">
                  <a:moveTo>
                    <a:pt x="27" y="6"/>
                  </a:moveTo>
                  <a:cubicBezTo>
                    <a:pt x="27" y="4"/>
                    <a:pt x="27" y="1"/>
                    <a:pt x="24" y="1"/>
                  </a:cubicBezTo>
                  <a:cubicBezTo>
                    <a:pt x="17" y="1"/>
                    <a:pt x="10" y="3"/>
                    <a:pt x="4" y="1"/>
                  </a:cubicBezTo>
                  <a:cubicBezTo>
                    <a:pt x="3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6"/>
                    <a:pt x="0" y="10"/>
                    <a:pt x="4" y="11"/>
                  </a:cubicBezTo>
                  <a:cubicBezTo>
                    <a:pt x="7" y="11"/>
                    <a:pt x="9" y="11"/>
                    <a:pt x="12" y="11"/>
                  </a:cubicBezTo>
                  <a:cubicBezTo>
                    <a:pt x="17" y="11"/>
                    <a:pt x="22" y="10"/>
                    <a:pt x="26" y="8"/>
                  </a:cubicBezTo>
                  <a:cubicBezTo>
                    <a:pt x="27" y="8"/>
                    <a:pt x="27" y="7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7" name="Freeform 463"/>
            <p:cNvSpPr/>
            <p:nvPr/>
          </p:nvSpPr>
          <p:spPr bwMode="auto">
            <a:xfrm>
              <a:off x="6093255" y="3129757"/>
              <a:ext cx="82550" cy="52388"/>
            </a:xfrm>
            <a:custGeom>
              <a:avLst/>
              <a:gdLst>
                <a:gd name="T0" fmla="*/ 21 w 22"/>
                <a:gd name="T1" fmla="*/ 6 h 14"/>
                <a:gd name="T2" fmla="*/ 14 w 22"/>
                <a:gd name="T3" fmla="*/ 4 h 14"/>
                <a:gd name="T4" fmla="*/ 5 w 22"/>
                <a:gd name="T5" fmla="*/ 0 h 14"/>
                <a:gd name="T6" fmla="*/ 2 w 22"/>
                <a:gd name="T7" fmla="*/ 4 h 14"/>
                <a:gd name="T8" fmla="*/ 22 w 22"/>
                <a:gd name="T9" fmla="*/ 8 h 14"/>
                <a:gd name="T10" fmla="*/ 21 w 22"/>
                <a:gd name="T1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21" y="6"/>
                  </a:moveTo>
                  <a:cubicBezTo>
                    <a:pt x="19" y="5"/>
                    <a:pt x="17" y="4"/>
                    <a:pt x="14" y="4"/>
                  </a:cubicBezTo>
                  <a:cubicBezTo>
                    <a:pt x="11" y="3"/>
                    <a:pt x="8" y="2"/>
                    <a:pt x="5" y="0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5" y="10"/>
                    <a:pt x="17" y="14"/>
                    <a:pt x="22" y="8"/>
                  </a:cubicBezTo>
                  <a:cubicBezTo>
                    <a:pt x="22" y="7"/>
                    <a:pt x="22" y="6"/>
                    <a:pt x="2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8" name="Freeform 464"/>
            <p:cNvSpPr/>
            <p:nvPr/>
          </p:nvSpPr>
          <p:spPr bwMode="auto">
            <a:xfrm>
              <a:off x="6213905" y="3144044"/>
              <a:ext cx="38100" cy="30163"/>
            </a:xfrm>
            <a:custGeom>
              <a:avLst/>
              <a:gdLst>
                <a:gd name="T0" fmla="*/ 10 w 10"/>
                <a:gd name="T1" fmla="*/ 4 h 8"/>
                <a:gd name="T2" fmla="*/ 5 w 10"/>
                <a:gd name="T3" fmla="*/ 1 h 8"/>
                <a:gd name="T4" fmla="*/ 1 w 10"/>
                <a:gd name="T5" fmla="*/ 5 h 8"/>
                <a:gd name="T6" fmla="*/ 2 w 10"/>
                <a:gd name="T7" fmla="*/ 7 h 8"/>
                <a:gd name="T8" fmla="*/ 7 w 10"/>
                <a:gd name="T9" fmla="*/ 8 h 8"/>
                <a:gd name="T10" fmla="*/ 10 w 10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10" y="4"/>
                  </a:moveTo>
                  <a:cubicBezTo>
                    <a:pt x="10" y="2"/>
                    <a:pt x="7" y="1"/>
                    <a:pt x="5" y="1"/>
                  </a:cubicBezTo>
                  <a:cubicBezTo>
                    <a:pt x="2" y="0"/>
                    <a:pt x="0" y="2"/>
                    <a:pt x="1" y="5"/>
                  </a:cubicBezTo>
                  <a:cubicBezTo>
                    <a:pt x="1" y="5"/>
                    <a:pt x="2" y="6"/>
                    <a:pt x="2" y="7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9" y="8"/>
                    <a:pt x="10" y="6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9" name="Freeform 465"/>
            <p:cNvSpPr/>
            <p:nvPr/>
          </p:nvSpPr>
          <p:spPr bwMode="auto">
            <a:xfrm>
              <a:off x="6172630" y="3061494"/>
              <a:ext cx="101600" cy="49213"/>
            </a:xfrm>
            <a:custGeom>
              <a:avLst/>
              <a:gdLst>
                <a:gd name="T0" fmla="*/ 25 w 27"/>
                <a:gd name="T1" fmla="*/ 8 h 13"/>
                <a:gd name="T2" fmla="*/ 25 w 27"/>
                <a:gd name="T3" fmla="*/ 4 h 13"/>
                <a:gd name="T4" fmla="*/ 17 w 27"/>
                <a:gd name="T5" fmla="*/ 2 h 13"/>
                <a:gd name="T6" fmla="*/ 16 w 27"/>
                <a:gd name="T7" fmla="*/ 4 h 13"/>
                <a:gd name="T8" fmla="*/ 17 w 27"/>
                <a:gd name="T9" fmla="*/ 5 h 13"/>
                <a:gd name="T10" fmla="*/ 8 w 27"/>
                <a:gd name="T11" fmla="*/ 3 h 13"/>
                <a:gd name="T12" fmla="*/ 4 w 27"/>
                <a:gd name="T13" fmla="*/ 8 h 13"/>
                <a:gd name="T14" fmla="*/ 12 w 27"/>
                <a:gd name="T15" fmla="*/ 12 h 13"/>
                <a:gd name="T16" fmla="*/ 15 w 27"/>
                <a:gd name="T17" fmla="*/ 13 h 13"/>
                <a:gd name="T18" fmla="*/ 18 w 27"/>
                <a:gd name="T19" fmla="*/ 12 h 13"/>
                <a:gd name="T20" fmla="*/ 25 w 27"/>
                <a:gd name="T2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3">
                  <a:moveTo>
                    <a:pt x="25" y="8"/>
                  </a:moveTo>
                  <a:cubicBezTo>
                    <a:pt x="27" y="7"/>
                    <a:pt x="26" y="5"/>
                    <a:pt x="25" y="4"/>
                  </a:cubicBezTo>
                  <a:cubicBezTo>
                    <a:pt x="22" y="2"/>
                    <a:pt x="20" y="1"/>
                    <a:pt x="17" y="2"/>
                  </a:cubicBezTo>
                  <a:cubicBezTo>
                    <a:pt x="16" y="2"/>
                    <a:pt x="16" y="4"/>
                    <a:pt x="16" y="4"/>
                  </a:cubicBezTo>
                  <a:cubicBezTo>
                    <a:pt x="17" y="4"/>
                    <a:pt x="17" y="4"/>
                    <a:pt x="17" y="5"/>
                  </a:cubicBezTo>
                  <a:cubicBezTo>
                    <a:pt x="14" y="5"/>
                    <a:pt x="11" y="4"/>
                    <a:pt x="8" y="3"/>
                  </a:cubicBezTo>
                  <a:cubicBezTo>
                    <a:pt x="4" y="0"/>
                    <a:pt x="0" y="6"/>
                    <a:pt x="4" y="8"/>
                  </a:cubicBezTo>
                  <a:cubicBezTo>
                    <a:pt x="6" y="10"/>
                    <a:pt x="9" y="11"/>
                    <a:pt x="12" y="12"/>
                  </a:cubicBezTo>
                  <a:cubicBezTo>
                    <a:pt x="13" y="12"/>
                    <a:pt x="14" y="13"/>
                    <a:pt x="15" y="13"/>
                  </a:cubicBezTo>
                  <a:cubicBezTo>
                    <a:pt x="16" y="13"/>
                    <a:pt x="17" y="13"/>
                    <a:pt x="18" y="12"/>
                  </a:cubicBezTo>
                  <a:cubicBezTo>
                    <a:pt x="21" y="11"/>
                    <a:pt x="23" y="10"/>
                    <a:pt x="2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0" name="Freeform 466"/>
            <p:cNvSpPr/>
            <p:nvPr/>
          </p:nvSpPr>
          <p:spPr bwMode="auto">
            <a:xfrm>
              <a:off x="6285343" y="3004344"/>
              <a:ext cx="82550" cy="42863"/>
            </a:xfrm>
            <a:custGeom>
              <a:avLst/>
              <a:gdLst>
                <a:gd name="T0" fmla="*/ 17 w 22"/>
                <a:gd name="T1" fmla="*/ 0 h 11"/>
                <a:gd name="T2" fmla="*/ 9 w 22"/>
                <a:gd name="T3" fmla="*/ 3 h 11"/>
                <a:gd name="T4" fmla="*/ 4 w 22"/>
                <a:gd name="T5" fmla="*/ 4 h 11"/>
                <a:gd name="T6" fmla="*/ 3 w 22"/>
                <a:gd name="T7" fmla="*/ 9 h 11"/>
                <a:gd name="T8" fmla="*/ 10 w 22"/>
                <a:gd name="T9" fmla="*/ 10 h 11"/>
                <a:gd name="T10" fmla="*/ 19 w 22"/>
                <a:gd name="T11" fmla="*/ 6 h 11"/>
                <a:gd name="T12" fmla="*/ 17 w 2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">
                  <a:moveTo>
                    <a:pt x="17" y="0"/>
                  </a:moveTo>
                  <a:cubicBezTo>
                    <a:pt x="14" y="1"/>
                    <a:pt x="11" y="1"/>
                    <a:pt x="9" y="3"/>
                  </a:cubicBezTo>
                  <a:cubicBezTo>
                    <a:pt x="7" y="4"/>
                    <a:pt x="5" y="3"/>
                    <a:pt x="4" y="4"/>
                  </a:cubicBezTo>
                  <a:cubicBezTo>
                    <a:pt x="1" y="4"/>
                    <a:pt x="0" y="8"/>
                    <a:pt x="3" y="9"/>
                  </a:cubicBezTo>
                  <a:cubicBezTo>
                    <a:pt x="5" y="11"/>
                    <a:pt x="8" y="10"/>
                    <a:pt x="10" y="10"/>
                  </a:cubicBezTo>
                  <a:cubicBezTo>
                    <a:pt x="13" y="9"/>
                    <a:pt x="16" y="8"/>
                    <a:pt x="19" y="6"/>
                  </a:cubicBezTo>
                  <a:cubicBezTo>
                    <a:pt x="22" y="5"/>
                    <a:pt x="21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1" name="Freeform 467"/>
            <p:cNvSpPr/>
            <p:nvPr/>
          </p:nvSpPr>
          <p:spPr bwMode="auto">
            <a:xfrm>
              <a:off x="6180568" y="2986882"/>
              <a:ext cx="44450" cy="33338"/>
            </a:xfrm>
            <a:custGeom>
              <a:avLst/>
              <a:gdLst>
                <a:gd name="T0" fmla="*/ 11 w 12"/>
                <a:gd name="T1" fmla="*/ 5 h 9"/>
                <a:gd name="T2" fmla="*/ 9 w 12"/>
                <a:gd name="T3" fmla="*/ 3 h 9"/>
                <a:gd name="T4" fmla="*/ 9 w 12"/>
                <a:gd name="T5" fmla="*/ 3 h 9"/>
                <a:gd name="T6" fmla="*/ 7 w 12"/>
                <a:gd name="T7" fmla="*/ 1 h 9"/>
                <a:gd name="T8" fmla="*/ 7 w 12"/>
                <a:gd name="T9" fmla="*/ 1 h 9"/>
                <a:gd name="T10" fmla="*/ 6 w 12"/>
                <a:gd name="T11" fmla="*/ 1 h 9"/>
                <a:gd name="T12" fmla="*/ 2 w 12"/>
                <a:gd name="T13" fmla="*/ 1 h 9"/>
                <a:gd name="T14" fmla="*/ 0 w 12"/>
                <a:gd name="T15" fmla="*/ 4 h 9"/>
                <a:gd name="T16" fmla="*/ 6 w 12"/>
                <a:gd name="T17" fmla="*/ 7 h 9"/>
                <a:gd name="T18" fmla="*/ 11 w 12"/>
                <a:gd name="T19" fmla="*/ 7 h 9"/>
                <a:gd name="T20" fmla="*/ 11 w 12"/>
                <a:gd name="T2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9">
                  <a:moveTo>
                    <a:pt x="11" y="5"/>
                  </a:moveTo>
                  <a:cubicBezTo>
                    <a:pt x="10" y="4"/>
                    <a:pt x="10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0" y="7"/>
                    <a:pt x="4" y="9"/>
                    <a:pt x="6" y="7"/>
                  </a:cubicBezTo>
                  <a:cubicBezTo>
                    <a:pt x="8" y="7"/>
                    <a:pt x="9" y="7"/>
                    <a:pt x="11" y="7"/>
                  </a:cubicBezTo>
                  <a:cubicBezTo>
                    <a:pt x="12" y="6"/>
                    <a:pt x="12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2" name="Freeform 468"/>
            <p:cNvSpPr/>
            <p:nvPr/>
          </p:nvSpPr>
          <p:spPr bwMode="auto">
            <a:xfrm>
              <a:off x="6321855" y="2951957"/>
              <a:ext cx="38100" cy="38100"/>
            </a:xfrm>
            <a:custGeom>
              <a:avLst/>
              <a:gdLst>
                <a:gd name="T0" fmla="*/ 7 w 10"/>
                <a:gd name="T1" fmla="*/ 2 h 10"/>
                <a:gd name="T2" fmla="*/ 5 w 10"/>
                <a:gd name="T3" fmla="*/ 1 h 10"/>
                <a:gd name="T4" fmla="*/ 2 w 10"/>
                <a:gd name="T5" fmla="*/ 6 h 10"/>
                <a:gd name="T6" fmla="*/ 3 w 10"/>
                <a:gd name="T7" fmla="*/ 7 h 10"/>
                <a:gd name="T8" fmla="*/ 7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7" y="2"/>
                  </a:moveTo>
                  <a:cubicBezTo>
                    <a:pt x="7" y="2"/>
                    <a:pt x="6" y="1"/>
                    <a:pt x="5" y="1"/>
                  </a:cubicBezTo>
                  <a:cubicBezTo>
                    <a:pt x="3" y="0"/>
                    <a:pt x="0" y="4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6" y="10"/>
                    <a:pt x="10" y="5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3" name="Freeform 469"/>
            <p:cNvSpPr/>
            <p:nvPr/>
          </p:nvSpPr>
          <p:spPr bwMode="auto">
            <a:xfrm>
              <a:off x="6340905" y="2820194"/>
              <a:ext cx="41275" cy="49213"/>
            </a:xfrm>
            <a:custGeom>
              <a:avLst/>
              <a:gdLst>
                <a:gd name="T0" fmla="*/ 10 w 11"/>
                <a:gd name="T1" fmla="*/ 6 h 13"/>
                <a:gd name="T2" fmla="*/ 8 w 11"/>
                <a:gd name="T3" fmla="*/ 5 h 13"/>
                <a:gd name="T4" fmla="*/ 7 w 11"/>
                <a:gd name="T5" fmla="*/ 3 h 13"/>
                <a:gd name="T6" fmla="*/ 0 w 11"/>
                <a:gd name="T7" fmla="*/ 5 h 13"/>
                <a:gd name="T8" fmla="*/ 10 w 11"/>
                <a:gd name="T9" fmla="*/ 11 h 13"/>
                <a:gd name="T10" fmla="*/ 10 w 11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10" y="6"/>
                  </a:moveTo>
                  <a:cubicBezTo>
                    <a:pt x="9" y="6"/>
                    <a:pt x="9" y="5"/>
                    <a:pt x="8" y="5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1" y="9"/>
                    <a:pt x="5" y="13"/>
                    <a:pt x="10" y="11"/>
                  </a:cubicBezTo>
                  <a:cubicBezTo>
                    <a:pt x="11" y="10"/>
                    <a:pt x="11" y="7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4" name="Freeform 470"/>
            <p:cNvSpPr/>
            <p:nvPr/>
          </p:nvSpPr>
          <p:spPr bwMode="auto">
            <a:xfrm>
              <a:off x="6367893" y="2802732"/>
              <a:ext cx="25400" cy="30163"/>
            </a:xfrm>
            <a:custGeom>
              <a:avLst/>
              <a:gdLst>
                <a:gd name="T0" fmla="*/ 7 w 7"/>
                <a:gd name="T1" fmla="*/ 5 h 8"/>
                <a:gd name="T2" fmla="*/ 7 w 7"/>
                <a:gd name="T3" fmla="*/ 3 h 8"/>
                <a:gd name="T4" fmla="*/ 1 w 7"/>
                <a:gd name="T5" fmla="*/ 3 h 8"/>
                <a:gd name="T6" fmla="*/ 0 w 7"/>
                <a:gd name="T7" fmla="*/ 3 h 8"/>
                <a:gd name="T8" fmla="*/ 0 w 7"/>
                <a:gd name="T9" fmla="*/ 6 h 8"/>
                <a:gd name="T10" fmla="*/ 4 w 7"/>
                <a:gd name="T11" fmla="*/ 8 h 8"/>
                <a:gd name="T12" fmla="*/ 4 w 7"/>
                <a:gd name="T13" fmla="*/ 8 h 8"/>
                <a:gd name="T14" fmla="*/ 7 w 7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7" y="5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2" y="0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2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7" y="7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5" name="Freeform 471"/>
            <p:cNvSpPr/>
            <p:nvPr/>
          </p:nvSpPr>
          <p:spPr bwMode="auto">
            <a:xfrm>
              <a:off x="6296455" y="2734469"/>
              <a:ext cx="49213" cy="38100"/>
            </a:xfrm>
            <a:custGeom>
              <a:avLst/>
              <a:gdLst>
                <a:gd name="T0" fmla="*/ 10 w 13"/>
                <a:gd name="T1" fmla="*/ 4 h 10"/>
                <a:gd name="T2" fmla="*/ 8 w 13"/>
                <a:gd name="T3" fmla="*/ 3 h 10"/>
                <a:gd name="T4" fmla="*/ 2 w 13"/>
                <a:gd name="T5" fmla="*/ 2 h 10"/>
                <a:gd name="T6" fmla="*/ 5 w 13"/>
                <a:gd name="T7" fmla="*/ 8 h 10"/>
                <a:gd name="T8" fmla="*/ 7 w 13"/>
                <a:gd name="T9" fmla="*/ 9 h 10"/>
                <a:gd name="T10" fmla="*/ 10 w 13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9" y="3"/>
                    <a:pt x="9" y="3"/>
                    <a:pt x="8" y="3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0" y="5"/>
                    <a:pt x="2" y="8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10" y="10"/>
                    <a:pt x="13" y="5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6" name="Freeform 472"/>
            <p:cNvSpPr/>
            <p:nvPr/>
          </p:nvSpPr>
          <p:spPr bwMode="auto">
            <a:xfrm>
              <a:off x="6258355" y="2685257"/>
              <a:ext cx="34925" cy="22225"/>
            </a:xfrm>
            <a:custGeom>
              <a:avLst/>
              <a:gdLst>
                <a:gd name="T0" fmla="*/ 8 w 9"/>
                <a:gd name="T1" fmla="*/ 1 h 6"/>
                <a:gd name="T2" fmla="*/ 6 w 9"/>
                <a:gd name="T3" fmla="*/ 0 h 6"/>
                <a:gd name="T4" fmla="*/ 3 w 9"/>
                <a:gd name="T5" fmla="*/ 0 h 6"/>
                <a:gd name="T6" fmla="*/ 3 w 9"/>
                <a:gd name="T7" fmla="*/ 0 h 6"/>
                <a:gd name="T8" fmla="*/ 1 w 9"/>
                <a:gd name="T9" fmla="*/ 4 h 6"/>
                <a:gd name="T10" fmla="*/ 1 w 9"/>
                <a:gd name="T11" fmla="*/ 4 h 6"/>
                <a:gd name="T12" fmla="*/ 6 w 9"/>
                <a:gd name="T13" fmla="*/ 5 h 6"/>
                <a:gd name="T14" fmla="*/ 8 w 9"/>
                <a:gd name="T15" fmla="*/ 3 h 6"/>
                <a:gd name="T16" fmla="*/ 8 w 9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8" y="1"/>
                  </a:moveTo>
                  <a:cubicBezTo>
                    <a:pt x="7" y="1"/>
                    <a:pt x="7" y="1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6"/>
                    <a:pt x="4" y="6"/>
                    <a:pt x="6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9" y="2"/>
                    <a:pt x="9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7" name="Freeform 473"/>
            <p:cNvSpPr/>
            <p:nvPr/>
          </p:nvSpPr>
          <p:spPr bwMode="auto">
            <a:xfrm>
              <a:off x="6293280" y="2575719"/>
              <a:ext cx="55563" cy="68263"/>
            </a:xfrm>
            <a:custGeom>
              <a:avLst/>
              <a:gdLst>
                <a:gd name="T0" fmla="*/ 13 w 15"/>
                <a:gd name="T1" fmla="*/ 5 h 18"/>
                <a:gd name="T2" fmla="*/ 14 w 15"/>
                <a:gd name="T3" fmla="*/ 3 h 18"/>
                <a:gd name="T4" fmla="*/ 12 w 15"/>
                <a:gd name="T5" fmla="*/ 1 h 18"/>
                <a:gd name="T6" fmla="*/ 12 w 15"/>
                <a:gd name="T7" fmla="*/ 1 h 18"/>
                <a:gd name="T8" fmla="*/ 10 w 15"/>
                <a:gd name="T9" fmla="*/ 0 h 18"/>
                <a:gd name="T10" fmla="*/ 8 w 15"/>
                <a:gd name="T11" fmla="*/ 1 h 18"/>
                <a:gd name="T12" fmla="*/ 6 w 15"/>
                <a:gd name="T13" fmla="*/ 7 h 18"/>
                <a:gd name="T14" fmla="*/ 4 w 15"/>
                <a:gd name="T15" fmla="*/ 9 h 18"/>
                <a:gd name="T16" fmla="*/ 0 w 15"/>
                <a:gd name="T17" fmla="*/ 16 h 18"/>
                <a:gd name="T18" fmla="*/ 3 w 15"/>
                <a:gd name="T19" fmla="*/ 17 h 18"/>
                <a:gd name="T20" fmla="*/ 10 w 15"/>
                <a:gd name="T21" fmla="*/ 11 h 18"/>
                <a:gd name="T22" fmla="*/ 13 w 15"/>
                <a:gd name="T23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8">
                  <a:moveTo>
                    <a:pt x="13" y="5"/>
                  </a:moveTo>
                  <a:cubicBezTo>
                    <a:pt x="13" y="4"/>
                    <a:pt x="14" y="4"/>
                    <a:pt x="14" y="3"/>
                  </a:cubicBezTo>
                  <a:cubicBezTo>
                    <a:pt x="15" y="2"/>
                    <a:pt x="13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5" y="1"/>
                    <a:pt x="4" y="6"/>
                    <a:pt x="6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2" y="11"/>
                    <a:pt x="1" y="13"/>
                    <a:pt x="0" y="16"/>
                  </a:cubicBezTo>
                  <a:cubicBezTo>
                    <a:pt x="0" y="17"/>
                    <a:pt x="2" y="18"/>
                    <a:pt x="3" y="17"/>
                  </a:cubicBezTo>
                  <a:cubicBezTo>
                    <a:pt x="5" y="14"/>
                    <a:pt x="8" y="13"/>
                    <a:pt x="10" y="11"/>
                  </a:cubicBezTo>
                  <a:cubicBezTo>
                    <a:pt x="13" y="9"/>
                    <a:pt x="12" y="7"/>
                    <a:pt x="1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8" name="Freeform 474"/>
            <p:cNvSpPr/>
            <p:nvPr/>
          </p:nvSpPr>
          <p:spPr bwMode="auto">
            <a:xfrm>
              <a:off x="6225018" y="2470944"/>
              <a:ext cx="60325" cy="30163"/>
            </a:xfrm>
            <a:custGeom>
              <a:avLst/>
              <a:gdLst>
                <a:gd name="T0" fmla="*/ 13 w 16"/>
                <a:gd name="T1" fmla="*/ 4 h 8"/>
                <a:gd name="T2" fmla="*/ 9 w 16"/>
                <a:gd name="T3" fmla="*/ 3 h 8"/>
                <a:gd name="T4" fmla="*/ 5 w 16"/>
                <a:gd name="T5" fmla="*/ 1 h 8"/>
                <a:gd name="T6" fmla="*/ 4 w 16"/>
                <a:gd name="T7" fmla="*/ 8 h 8"/>
                <a:gd name="T8" fmla="*/ 12 w 16"/>
                <a:gd name="T9" fmla="*/ 8 h 8"/>
                <a:gd name="T10" fmla="*/ 13 w 16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8">
                  <a:moveTo>
                    <a:pt x="13" y="4"/>
                  </a:moveTo>
                  <a:cubicBezTo>
                    <a:pt x="12" y="4"/>
                    <a:pt x="10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1" y="0"/>
                    <a:pt x="0" y="8"/>
                    <a:pt x="4" y="8"/>
                  </a:cubicBezTo>
                  <a:cubicBezTo>
                    <a:pt x="7" y="8"/>
                    <a:pt x="10" y="8"/>
                    <a:pt x="12" y="8"/>
                  </a:cubicBezTo>
                  <a:cubicBezTo>
                    <a:pt x="15" y="8"/>
                    <a:pt x="16" y="5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9" name="Freeform 475"/>
            <p:cNvSpPr/>
            <p:nvPr/>
          </p:nvSpPr>
          <p:spPr bwMode="auto">
            <a:xfrm>
              <a:off x="6239305" y="2294732"/>
              <a:ext cx="26988" cy="93663"/>
            </a:xfrm>
            <a:custGeom>
              <a:avLst/>
              <a:gdLst>
                <a:gd name="T0" fmla="*/ 7 w 7"/>
                <a:gd name="T1" fmla="*/ 21 h 25"/>
                <a:gd name="T2" fmla="*/ 5 w 7"/>
                <a:gd name="T3" fmla="*/ 13 h 25"/>
                <a:gd name="T4" fmla="*/ 5 w 7"/>
                <a:gd name="T5" fmla="*/ 3 h 25"/>
                <a:gd name="T6" fmla="*/ 1 w 7"/>
                <a:gd name="T7" fmla="*/ 2 h 25"/>
                <a:gd name="T8" fmla="*/ 0 w 7"/>
                <a:gd name="T9" fmla="*/ 11 h 25"/>
                <a:gd name="T10" fmla="*/ 2 w 7"/>
                <a:gd name="T11" fmla="*/ 22 h 25"/>
                <a:gd name="T12" fmla="*/ 7 w 7"/>
                <a:gd name="T13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5">
                  <a:moveTo>
                    <a:pt x="7" y="21"/>
                  </a:moveTo>
                  <a:cubicBezTo>
                    <a:pt x="6" y="18"/>
                    <a:pt x="6" y="16"/>
                    <a:pt x="5" y="13"/>
                  </a:cubicBezTo>
                  <a:cubicBezTo>
                    <a:pt x="5" y="10"/>
                    <a:pt x="6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1" y="15"/>
                    <a:pt x="1" y="18"/>
                    <a:pt x="2" y="22"/>
                  </a:cubicBezTo>
                  <a:cubicBezTo>
                    <a:pt x="3" y="25"/>
                    <a:pt x="7" y="24"/>
                    <a:pt x="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0" name="Freeform 476"/>
            <p:cNvSpPr/>
            <p:nvPr/>
          </p:nvSpPr>
          <p:spPr bwMode="auto">
            <a:xfrm>
              <a:off x="6247243" y="2218532"/>
              <a:ext cx="26988" cy="34925"/>
            </a:xfrm>
            <a:custGeom>
              <a:avLst/>
              <a:gdLst>
                <a:gd name="T0" fmla="*/ 6 w 7"/>
                <a:gd name="T1" fmla="*/ 4 h 9"/>
                <a:gd name="T2" fmla="*/ 7 w 7"/>
                <a:gd name="T3" fmla="*/ 3 h 9"/>
                <a:gd name="T4" fmla="*/ 6 w 7"/>
                <a:gd name="T5" fmla="*/ 1 h 9"/>
                <a:gd name="T6" fmla="*/ 0 w 7"/>
                <a:gd name="T7" fmla="*/ 3 h 9"/>
                <a:gd name="T8" fmla="*/ 3 w 7"/>
                <a:gd name="T9" fmla="*/ 7 h 9"/>
                <a:gd name="T10" fmla="*/ 6 w 7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6" y="4"/>
                  </a:moveTo>
                  <a:cubicBezTo>
                    <a:pt x="6" y="3"/>
                    <a:pt x="7" y="3"/>
                    <a:pt x="7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4" y="1"/>
                    <a:pt x="1" y="0"/>
                    <a:pt x="0" y="3"/>
                  </a:cubicBezTo>
                  <a:cubicBezTo>
                    <a:pt x="0" y="5"/>
                    <a:pt x="1" y="6"/>
                    <a:pt x="3" y="7"/>
                  </a:cubicBezTo>
                  <a:cubicBezTo>
                    <a:pt x="5" y="9"/>
                    <a:pt x="7" y="5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1" name="Freeform 477"/>
            <p:cNvSpPr/>
            <p:nvPr/>
          </p:nvSpPr>
          <p:spPr bwMode="auto">
            <a:xfrm>
              <a:off x="6285343" y="2207419"/>
              <a:ext cx="19050" cy="26988"/>
            </a:xfrm>
            <a:custGeom>
              <a:avLst/>
              <a:gdLst>
                <a:gd name="T0" fmla="*/ 4 w 5"/>
                <a:gd name="T1" fmla="*/ 5 h 7"/>
                <a:gd name="T2" fmla="*/ 4 w 5"/>
                <a:gd name="T3" fmla="*/ 3 h 7"/>
                <a:gd name="T4" fmla="*/ 1 w 5"/>
                <a:gd name="T5" fmla="*/ 1 h 7"/>
                <a:gd name="T6" fmla="*/ 2 w 5"/>
                <a:gd name="T7" fmla="*/ 6 h 7"/>
                <a:gd name="T8" fmla="*/ 4 w 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4" y="5"/>
                  </a:moveTo>
                  <a:cubicBezTo>
                    <a:pt x="4" y="5"/>
                    <a:pt x="4" y="4"/>
                    <a:pt x="4" y="3"/>
                  </a:cubicBezTo>
                  <a:cubicBezTo>
                    <a:pt x="5" y="1"/>
                    <a:pt x="2" y="0"/>
                    <a:pt x="1" y="1"/>
                  </a:cubicBezTo>
                  <a:cubicBezTo>
                    <a:pt x="0" y="3"/>
                    <a:pt x="1" y="5"/>
                    <a:pt x="2" y="6"/>
                  </a:cubicBezTo>
                  <a:cubicBezTo>
                    <a:pt x="3" y="7"/>
                    <a:pt x="4" y="6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2" name="Freeform 478"/>
            <p:cNvSpPr/>
            <p:nvPr/>
          </p:nvSpPr>
          <p:spPr bwMode="auto">
            <a:xfrm>
              <a:off x="6431393" y="2737644"/>
              <a:ext cx="46038" cy="49213"/>
            </a:xfrm>
            <a:custGeom>
              <a:avLst/>
              <a:gdLst>
                <a:gd name="T0" fmla="*/ 11 w 12"/>
                <a:gd name="T1" fmla="*/ 6 h 13"/>
                <a:gd name="T2" fmla="*/ 7 w 12"/>
                <a:gd name="T3" fmla="*/ 5 h 13"/>
                <a:gd name="T4" fmla="*/ 4 w 12"/>
                <a:gd name="T5" fmla="*/ 2 h 13"/>
                <a:gd name="T6" fmla="*/ 2 w 12"/>
                <a:gd name="T7" fmla="*/ 1 h 13"/>
                <a:gd name="T8" fmla="*/ 3 w 12"/>
                <a:gd name="T9" fmla="*/ 10 h 13"/>
                <a:gd name="T10" fmla="*/ 12 w 12"/>
                <a:gd name="T11" fmla="*/ 8 h 13"/>
                <a:gd name="T12" fmla="*/ 11 w 12"/>
                <a:gd name="T1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3">
                  <a:moveTo>
                    <a:pt x="11" y="6"/>
                  </a:moveTo>
                  <a:cubicBezTo>
                    <a:pt x="9" y="6"/>
                    <a:pt x="8" y="6"/>
                    <a:pt x="7" y="5"/>
                  </a:cubicBezTo>
                  <a:cubicBezTo>
                    <a:pt x="5" y="5"/>
                    <a:pt x="4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ubicBezTo>
                    <a:pt x="1" y="5"/>
                    <a:pt x="0" y="8"/>
                    <a:pt x="3" y="10"/>
                  </a:cubicBezTo>
                  <a:cubicBezTo>
                    <a:pt x="6" y="13"/>
                    <a:pt x="10" y="11"/>
                    <a:pt x="12" y="8"/>
                  </a:cubicBezTo>
                  <a:cubicBezTo>
                    <a:pt x="12" y="7"/>
                    <a:pt x="12" y="6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3" name="Freeform 479"/>
            <p:cNvSpPr/>
            <p:nvPr/>
          </p:nvSpPr>
          <p:spPr bwMode="auto">
            <a:xfrm>
              <a:off x="6472668" y="2745582"/>
              <a:ext cx="41275" cy="52388"/>
            </a:xfrm>
            <a:custGeom>
              <a:avLst/>
              <a:gdLst>
                <a:gd name="T0" fmla="*/ 7 w 11"/>
                <a:gd name="T1" fmla="*/ 11 h 14"/>
                <a:gd name="T2" fmla="*/ 8 w 11"/>
                <a:gd name="T3" fmla="*/ 7 h 14"/>
                <a:gd name="T4" fmla="*/ 3 w 11"/>
                <a:gd name="T5" fmla="*/ 3 h 14"/>
                <a:gd name="T6" fmla="*/ 1 w 11"/>
                <a:gd name="T7" fmla="*/ 8 h 14"/>
                <a:gd name="T8" fmla="*/ 3 w 11"/>
                <a:gd name="T9" fmla="*/ 13 h 14"/>
                <a:gd name="T10" fmla="*/ 7 w 11"/>
                <a:gd name="T1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4">
                  <a:moveTo>
                    <a:pt x="7" y="11"/>
                  </a:moveTo>
                  <a:cubicBezTo>
                    <a:pt x="7" y="9"/>
                    <a:pt x="7" y="8"/>
                    <a:pt x="8" y="7"/>
                  </a:cubicBezTo>
                  <a:cubicBezTo>
                    <a:pt x="11" y="4"/>
                    <a:pt x="6" y="0"/>
                    <a:pt x="3" y="3"/>
                  </a:cubicBezTo>
                  <a:cubicBezTo>
                    <a:pt x="2" y="4"/>
                    <a:pt x="1" y="6"/>
                    <a:pt x="1" y="8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5" y="14"/>
                    <a:pt x="7" y="14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4" name="Freeform 480"/>
            <p:cNvSpPr/>
            <p:nvPr/>
          </p:nvSpPr>
          <p:spPr bwMode="auto">
            <a:xfrm>
              <a:off x="6480605" y="2820194"/>
              <a:ext cx="33338" cy="41275"/>
            </a:xfrm>
            <a:custGeom>
              <a:avLst/>
              <a:gdLst>
                <a:gd name="T0" fmla="*/ 1 w 9"/>
                <a:gd name="T1" fmla="*/ 4 h 11"/>
                <a:gd name="T2" fmla="*/ 0 w 9"/>
                <a:gd name="T3" fmla="*/ 7 h 11"/>
                <a:gd name="T4" fmla="*/ 5 w 9"/>
                <a:gd name="T5" fmla="*/ 9 h 11"/>
                <a:gd name="T6" fmla="*/ 7 w 9"/>
                <a:gd name="T7" fmla="*/ 7 h 11"/>
                <a:gd name="T8" fmla="*/ 1 w 9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9"/>
                    <a:pt x="3" y="11"/>
                    <a:pt x="5" y="9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9" y="3"/>
                    <a:pt x="3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5" name="Freeform 481"/>
            <p:cNvSpPr/>
            <p:nvPr/>
          </p:nvSpPr>
          <p:spPr bwMode="auto">
            <a:xfrm>
              <a:off x="6464730" y="2858294"/>
              <a:ext cx="38100" cy="46038"/>
            </a:xfrm>
            <a:custGeom>
              <a:avLst/>
              <a:gdLst>
                <a:gd name="T0" fmla="*/ 7 w 10"/>
                <a:gd name="T1" fmla="*/ 9 h 12"/>
                <a:gd name="T2" fmla="*/ 6 w 10"/>
                <a:gd name="T3" fmla="*/ 7 h 12"/>
                <a:gd name="T4" fmla="*/ 7 w 10"/>
                <a:gd name="T5" fmla="*/ 6 h 12"/>
                <a:gd name="T6" fmla="*/ 3 w 10"/>
                <a:gd name="T7" fmla="*/ 2 h 12"/>
                <a:gd name="T8" fmla="*/ 0 w 10"/>
                <a:gd name="T9" fmla="*/ 9 h 12"/>
                <a:gd name="T10" fmla="*/ 2 w 10"/>
                <a:gd name="T11" fmla="*/ 11 h 12"/>
                <a:gd name="T12" fmla="*/ 3 w 10"/>
                <a:gd name="T13" fmla="*/ 12 h 12"/>
                <a:gd name="T14" fmla="*/ 7 w 10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7" y="9"/>
                  </a:moveTo>
                  <a:cubicBezTo>
                    <a:pt x="7" y="9"/>
                    <a:pt x="6" y="7"/>
                    <a:pt x="6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10" y="4"/>
                    <a:pt x="6" y="0"/>
                    <a:pt x="3" y="2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12"/>
                    <a:pt x="6" y="11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6" name="Freeform 482"/>
            <p:cNvSpPr/>
            <p:nvPr/>
          </p:nvSpPr>
          <p:spPr bwMode="auto">
            <a:xfrm>
              <a:off x="5815443" y="2797969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7" name="Freeform 483"/>
            <p:cNvSpPr/>
            <p:nvPr/>
          </p:nvSpPr>
          <p:spPr bwMode="auto">
            <a:xfrm>
              <a:off x="5815443" y="2797969"/>
              <a:ext cx="0" cy="476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8" name="Freeform 484"/>
            <p:cNvSpPr/>
            <p:nvPr/>
          </p:nvSpPr>
          <p:spPr bwMode="auto">
            <a:xfrm>
              <a:off x="5751943" y="2778919"/>
              <a:ext cx="85725" cy="95250"/>
            </a:xfrm>
            <a:custGeom>
              <a:avLst/>
              <a:gdLst>
                <a:gd name="T0" fmla="*/ 20 w 23"/>
                <a:gd name="T1" fmla="*/ 8 h 25"/>
                <a:gd name="T2" fmla="*/ 17 w 23"/>
                <a:gd name="T3" fmla="*/ 6 h 25"/>
                <a:gd name="T4" fmla="*/ 17 w 23"/>
                <a:gd name="T5" fmla="*/ 6 h 25"/>
                <a:gd name="T6" fmla="*/ 17 w 23"/>
                <a:gd name="T7" fmla="*/ 5 h 25"/>
                <a:gd name="T8" fmla="*/ 17 w 23"/>
                <a:gd name="T9" fmla="*/ 5 h 25"/>
                <a:gd name="T10" fmla="*/ 17 w 23"/>
                <a:gd name="T11" fmla="*/ 5 h 25"/>
                <a:gd name="T12" fmla="*/ 8 w 23"/>
                <a:gd name="T13" fmla="*/ 1 h 25"/>
                <a:gd name="T14" fmla="*/ 1 w 23"/>
                <a:gd name="T15" fmla="*/ 11 h 25"/>
                <a:gd name="T16" fmla="*/ 4 w 23"/>
                <a:gd name="T17" fmla="*/ 18 h 25"/>
                <a:gd name="T18" fmla="*/ 18 w 23"/>
                <a:gd name="T19" fmla="*/ 21 h 25"/>
                <a:gd name="T20" fmla="*/ 20 w 23"/>
                <a:gd name="T2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5">
                  <a:moveTo>
                    <a:pt x="20" y="8"/>
                  </a:moveTo>
                  <a:cubicBezTo>
                    <a:pt x="19" y="7"/>
                    <a:pt x="18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2" y="0"/>
                    <a:pt x="8" y="1"/>
                  </a:cubicBezTo>
                  <a:cubicBezTo>
                    <a:pt x="3" y="2"/>
                    <a:pt x="0" y="6"/>
                    <a:pt x="1" y="11"/>
                  </a:cubicBezTo>
                  <a:cubicBezTo>
                    <a:pt x="1" y="14"/>
                    <a:pt x="2" y="16"/>
                    <a:pt x="4" y="18"/>
                  </a:cubicBezTo>
                  <a:cubicBezTo>
                    <a:pt x="6" y="23"/>
                    <a:pt x="14" y="25"/>
                    <a:pt x="18" y="21"/>
                  </a:cubicBezTo>
                  <a:cubicBezTo>
                    <a:pt x="22" y="17"/>
                    <a:pt x="23" y="13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9" name="Freeform 485"/>
            <p:cNvSpPr/>
            <p:nvPr/>
          </p:nvSpPr>
          <p:spPr bwMode="auto">
            <a:xfrm>
              <a:off x="5853543" y="2701132"/>
              <a:ext cx="96838" cy="77788"/>
            </a:xfrm>
            <a:custGeom>
              <a:avLst/>
              <a:gdLst>
                <a:gd name="T0" fmla="*/ 25 w 26"/>
                <a:gd name="T1" fmla="*/ 15 h 21"/>
                <a:gd name="T2" fmla="*/ 25 w 26"/>
                <a:gd name="T3" fmla="*/ 11 h 21"/>
                <a:gd name="T4" fmla="*/ 24 w 26"/>
                <a:gd name="T5" fmla="*/ 10 h 21"/>
                <a:gd name="T6" fmla="*/ 24 w 26"/>
                <a:gd name="T7" fmla="*/ 10 h 21"/>
                <a:gd name="T8" fmla="*/ 21 w 26"/>
                <a:gd name="T9" fmla="*/ 6 h 21"/>
                <a:gd name="T10" fmla="*/ 18 w 26"/>
                <a:gd name="T11" fmla="*/ 4 h 21"/>
                <a:gd name="T12" fmla="*/ 17 w 26"/>
                <a:gd name="T13" fmla="*/ 2 h 21"/>
                <a:gd name="T14" fmla="*/ 16 w 26"/>
                <a:gd name="T15" fmla="*/ 2 h 21"/>
                <a:gd name="T16" fmla="*/ 15 w 26"/>
                <a:gd name="T17" fmla="*/ 1 h 21"/>
                <a:gd name="T18" fmla="*/ 15 w 26"/>
                <a:gd name="T19" fmla="*/ 1 h 21"/>
                <a:gd name="T20" fmla="*/ 15 w 26"/>
                <a:gd name="T21" fmla="*/ 1 h 21"/>
                <a:gd name="T22" fmla="*/ 15 w 26"/>
                <a:gd name="T23" fmla="*/ 1 h 21"/>
                <a:gd name="T24" fmla="*/ 7 w 26"/>
                <a:gd name="T25" fmla="*/ 4 h 21"/>
                <a:gd name="T26" fmla="*/ 7 w 26"/>
                <a:gd name="T27" fmla="*/ 4 h 21"/>
                <a:gd name="T28" fmla="*/ 2 w 26"/>
                <a:gd name="T29" fmla="*/ 9 h 21"/>
                <a:gd name="T30" fmla="*/ 7 w 26"/>
                <a:gd name="T31" fmla="*/ 20 h 21"/>
                <a:gd name="T32" fmla="*/ 14 w 26"/>
                <a:gd name="T33" fmla="*/ 19 h 21"/>
                <a:gd name="T34" fmla="*/ 15 w 26"/>
                <a:gd name="T35" fmla="*/ 19 h 21"/>
                <a:gd name="T36" fmla="*/ 18 w 26"/>
                <a:gd name="T37" fmla="*/ 20 h 21"/>
                <a:gd name="T38" fmla="*/ 22 w 26"/>
                <a:gd name="T39" fmla="*/ 19 h 21"/>
                <a:gd name="T40" fmla="*/ 25 w 26"/>
                <a:gd name="T4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1">
                  <a:moveTo>
                    <a:pt x="25" y="15"/>
                  </a:moveTo>
                  <a:cubicBezTo>
                    <a:pt x="25" y="14"/>
                    <a:pt x="26" y="13"/>
                    <a:pt x="25" y="11"/>
                  </a:cubicBezTo>
                  <a:cubicBezTo>
                    <a:pt x="25" y="11"/>
                    <a:pt x="24" y="10"/>
                    <a:pt x="24" y="10"/>
                  </a:cubicBezTo>
                  <a:cubicBezTo>
                    <a:pt x="24" y="9"/>
                    <a:pt x="24" y="9"/>
                    <a:pt x="24" y="10"/>
                  </a:cubicBezTo>
                  <a:cubicBezTo>
                    <a:pt x="24" y="8"/>
                    <a:pt x="22" y="7"/>
                    <a:pt x="21" y="6"/>
                  </a:cubicBezTo>
                  <a:cubicBezTo>
                    <a:pt x="20" y="5"/>
                    <a:pt x="19" y="5"/>
                    <a:pt x="18" y="4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0"/>
                    <a:pt x="9" y="0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3" y="7"/>
                    <a:pt x="2" y="9"/>
                  </a:cubicBezTo>
                  <a:cubicBezTo>
                    <a:pt x="0" y="13"/>
                    <a:pt x="3" y="18"/>
                    <a:pt x="7" y="20"/>
                  </a:cubicBezTo>
                  <a:cubicBezTo>
                    <a:pt x="9" y="21"/>
                    <a:pt x="12" y="20"/>
                    <a:pt x="14" y="19"/>
                  </a:cubicBezTo>
                  <a:cubicBezTo>
                    <a:pt x="14" y="19"/>
                    <a:pt x="14" y="19"/>
                    <a:pt x="15" y="19"/>
                  </a:cubicBezTo>
                  <a:cubicBezTo>
                    <a:pt x="14" y="19"/>
                    <a:pt x="20" y="21"/>
                    <a:pt x="18" y="20"/>
                  </a:cubicBezTo>
                  <a:cubicBezTo>
                    <a:pt x="19" y="20"/>
                    <a:pt x="21" y="20"/>
                    <a:pt x="22" y="19"/>
                  </a:cubicBezTo>
                  <a:cubicBezTo>
                    <a:pt x="24" y="19"/>
                    <a:pt x="25" y="17"/>
                    <a:pt x="2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0" name="Freeform 486"/>
            <p:cNvSpPr/>
            <p:nvPr/>
          </p:nvSpPr>
          <p:spPr bwMode="auto">
            <a:xfrm>
              <a:off x="5917043" y="27074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1" name="Freeform 487"/>
            <p:cNvSpPr/>
            <p:nvPr/>
          </p:nvSpPr>
          <p:spPr bwMode="auto">
            <a:xfrm>
              <a:off x="5988480" y="2707482"/>
              <a:ext cx="82550" cy="90488"/>
            </a:xfrm>
            <a:custGeom>
              <a:avLst/>
              <a:gdLst>
                <a:gd name="T0" fmla="*/ 14 w 22"/>
                <a:gd name="T1" fmla="*/ 3 h 24"/>
                <a:gd name="T2" fmla="*/ 2 w 22"/>
                <a:gd name="T3" fmla="*/ 8 h 24"/>
                <a:gd name="T4" fmla="*/ 7 w 22"/>
                <a:gd name="T5" fmla="*/ 21 h 24"/>
                <a:gd name="T6" fmla="*/ 20 w 22"/>
                <a:gd name="T7" fmla="*/ 16 h 24"/>
                <a:gd name="T8" fmla="*/ 14 w 22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4">
                  <a:moveTo>
                    <a:pt x="14" y="3"/>
                  </a:moveTo>
                  <a:cubicBezTo>
                    <a:pt x="10" y="0"/>
                    <a:pt x="4" y="4"/>
                    <a:pt x="2" y="8"/>
                  </a:cubicBezTo>
                  <a:cubicBezTo>
                    <a:pt x="0" y="14"/>
                    <a:pt x="3" y="19"/>
                    <a:pt x="7" y="21"/>
                  </a:cubicBezTo>
                  <a:cubicBezTo>
                    <a:pt x="12" y="24"/>
                    <a:pt x="18" y="20"/>
                    <a:pt x="20" y="16"/>
                  </a:cubicBezTo>
                  <a:cubicBezTo>
                    <a:pt x="22" y="10"/>
                    <a:pt x="19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2" name="Freeform 488"/>
            <p:cNvSpPr/>
            <p:nvPr/>
          </p:nvSpPr>
          <p:spPr bwMode="auto">
            <a:xfrm>
              <a:off x="6010705" y="2572544"/>
              <a:ext cx="82550" cy="79375"/>
            </a:xfrm>
            <a:custGeom>
              <a:avLst/>
              <a:gdLst>
                <a:gd name="T0" fmla="*/ 20 w 22"/>
                <a:gd name="T1" fmla="*/ 8 h 21"/>
                <a:gd name="T2" fmla="*/ 19 w 22"/>
                <a:gd name="T3" fmla="*/ 7 h 21"/>
                <a:gd name="T4" fmla="*/ 14 w 22"/>
                <a:gd name="T5" fmla="*/ 2 h 21"/>
                <a:gd name="T6" fmla="*/ 2 w 22"/>
                <a:gd name="T7" fmla="*/ 7 h 21"/>
                <a:gd name="T8" fmla="*/ 2 w 22"/>
                <a:gd name="T9" fmla="*/ 8 h 21"/>
                <a:gd name="T10" fmla="*/ 3 w 22"/>
                <a:gd name="T11" fmla="*/ 17 h 21"/>
                <a:gd name="T12" fmla="*/ 14 w 22"/>
                <a:gd name="T13" fmla="*/ 19 h 21"/>
                <a:gd name="T14" fmla="*/ 14 w 22"/>
                <a:gd name="T15" fmla="*/ 19 h 21"/>
                <a:gd name="T16" fmla="*/ 14 w 22"/>
                <a:gd name="T17" fmla="*/ 19 h 21"/>
                <a:gd name="T18" fmla="*/ 20 w 22"/>
                <a:gd name="T19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20" y="8"/>
                  </a:moveTo>
                  <a:cubicBezTo>
                    <a:pt x="20" y="7"/>
                    <a:pt x="20" y="7"/>
                    <a:pt x="19" y="7"/>
                  </a:cubicBezTo>
                  <a:cubicBezTo>
                    <a:pt x="18" y="5"/>
                    <a:pt x="16" y="3"/>
                    <a:pt x="14" y="2"/>
                  </a:cubicBezTo>
                  <a:cubicBezTo>
                    <a:pt x="9" y="0"/>
                    <a:pt x="4" y="2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0" y="11"/>
                    <a:pt x="1" y="14"/>
                    <a:pt x="3" y="17"/>
                  </a:cubicBezTo>
                  <a:cubicBezTo>
                    <a:pt x="5" y="20"/>
                    <a:pt x="10" y="21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9" y="17"/>
                    <a:pt x="22" y="13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3" name="Freeform 489"/>
            <p:cNvSpPr/>
            <p:nvPr/>
          </p:nvSpPr>
          <p:spPr bwMode="auto">
            <a:xfrm>
              <a:off x="5966255" y="2289969"/>
              <a:ext cx="33338" cy="38100"/>
            </a:xfrm>
            <a:custGeom>
              <a:avLst/>
              <a:gdLst>
                <a:gd name="T0" fmla="*/ 5 w 9"/>
                <a:gd name="T1" fmla="*/ 2 h 10"/>
                <a:gd name="T2" fmla="*/ 2 w 9"/>
                <a:gd name="T3" fmla="*/ 0 h 10"/>
                <a:gd name="T4" fmla="*/ 0 w 9"/>
                <a:gd name="T5" fmla="*/ 1 h 10"/>
                <a:gd name="T6" fmla="*/ 2 w 9"/>
                <a:gd name="T7" fmla="*/ 5 h 10"/>
                <a:gd name="T8" fmla="*/ 6 w 9"/>
                <a:gd name="T9" fmla="*/ 10 h 10"/>
                <a:gd name="T10" fmla="*/ 8 w 9"/>
                <a:gd name="T11" fmla="*/ 9 h 10"/>
                <a:gd name="T12" fmla="*/ 5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5" y="2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7"/>
                    <a:pt x="4" y="9"/>
                    <a:pt x="6" y="10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9" y="6"/>
                    <a:pt x="7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4" name="Freeform 490"/>
            <p:cNvSpPr/>
            <p:nvPr/>
          </p:nvSpPr>
          <p:spPr bwMode="auto">
            <a:xfrm>
              <a:off x="6078968" y="1913732"/>
              <a:ext cx="63500" cy="68263"/>
            </a:xfrm>
            <a:custGeom>
              <a:avLst/>
              <a:gdLst>
                <a:gd name="T0" fmla="*/ 17 w 17"/>
                <a:gd name="T1" fmla="*/ 1 h 18"/>
                <a:gd name="T2" fmla="*/ 16 w 17"/>
                <a:gd name="T3" fmla="*/ 0 h 18"/>
                <a:gd name="T4" fmla="*/ 9 w 17"/>
                <a:gd name="T5" fmla="*/ 8 h 18"/>
                <a:gd name="T6" fmla="*/ 1 w 17"/>
                <a:gd name="T7" fmla="*/ 17 h 18"/>
                <a:gd name="T8" fmla="*/ 1 w 17"/>
                <a:gd name="T9" fmla="*/ 18 h 18"/>
                <a:gd name="T10" fmla="*/ 11 w 17"/>
                <a:gd name="T11" fmla="*/ 12 h 18"/>
                <a:gd name="T12" fmla="*/ 17 w 17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8">
                  <a:moveTo>
                    <a:pt x="17" y="1"/>
                  </a:moveTo>
                  <a:cubicBezTo>
                    <a:pt x="17" y="0"/>
                    <a:pt x="16" y="0"/>
                    <a:pt x="16" y="0"/>
                  </a:cubicBezTo>
                  <a:cubicBezTo>
                    <a:pt x="13" y="2"/>
                    <a:pt x="11" y="5"/>
                    <a:pt x="9" y="8"/>
                  </a:cubicBezTo>
                  <a:cubicBezTo>
                    <a:pt x="7" y="11"/>
                    <a:pt x="3" y="13"/>
                    <a:pt x="1" y="17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5" y="18"/>
                    <a:pt x="8" y="15"/>
                    <a:pt x="11" y="12"/>
                  </a:cubicBezTo>
                  <a:cubicBezTo>
                    <a:pt x="13" y="9"/>
                    <a:pt x="16" y="5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5" name="Freeform 491"/>
            <p:cNvSpPr/>
            <p:nvPr/>
          </p:nvSpPr>
          <p:spPr bwMode="auto">
            <a:xfrm>
              <a:off x="5905930" y="1962944"/>
              <a:ext cx="134938" cy="128588"/>
            </a:xfrm>
            <a:custGeom>
              <a:avLst/>
              <a:gdLst>
                <a:gd name="T0" fmla="*/ 36 w 36"/>
                <a:gd name="T1" fmla="*/ 1 h 34"/>
                <a:gd name="T2" fmla="*/ 35 w 36"/>
                <a:gd name="T3" fmla="*/ 1 h 34"/>
                <a:gd name="T4" fmla="*/ 28 w 36"/>
                <a:gd name="T5" fmla="*/ 10 h 34"/>
                <a:gd name="T6" fmla="*/ 21 w 36"/>
                <a:gd name="T7" fmla="*/ 18 h 34"/>
                <a:gd name="T8" fmla="*/ 20 w 36"/>
                <a:gd name="T9" fmla="*/ 18 h 34"/>
                <a:gd name="T10" fmla="*/ 10 w 36"/>
                <a:gd name="T11" fmla="*/ 25 h 34"/>
                <a:gd name="T12" fmla="*/ 5 w 36"/>
                <a:gd name="T13" fmla="*/ 29 h 34"/>
                <a:gd name="T14" fmla="*/ 0 w 36"/>
                <a:gd name="T15" fmla="*/ 32 h 34"/>
                <a:gd name="T16" fmla="*/ 0 w 36"/>
                <a:gd name="T17" fmla="*/ 33 h 34"/>
                <a:gd name="T18" fmla="*/ 9 w 36"/>
                <a:gd name="T19" fmla="*/ 30 h 34"/>
                <a:gd name="T20" fmla="*/ 20 w 36"/>
                <a:gd name="T21" fmla="*/ 19 h 34"/>
                <a:gd name="T22" fmla="*/ 21 w 36"/>
                <a:gd name="T23" fmla="*/ 20 h 34"/>
                <a:gd name="T24" fmla="*/ 36 w 36"/>
                <a:gd name="T2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4">
                  <a:moveTo>
                    <a:pt x="36" y="1"/>
                  </a:moveTo>
                  <a:cubicBezTo>
                    <a:pt x="36" y="1"/>
                    <a:pt x="35" y="0"/>
                    <a:pt x="35" y="1"/>
                  </a:cubicBezTo>
                  <a:cubicBezTo>
                    <a:pt x="32" y="3"/>
                    <a:pt x="30" y="7"/>
                    <a:pt x="28" y="10"/>
                  </a:cubicBezTo>
                  <a:cubicBezTo>
                    <a:pt x="26" y="13"/>
                    <a:pt x="22" y="15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6" y="20"/>
                    <a:pt x="13" y="22"/>
                    <a:pt x="10" y="25"/>
                  </a:cubicBezTo>
                  <a:cubicBezTo>
                    <a:pt x="8" y="26"/>
                    <a:pt x="6" y="27"/>
                    <a:pt x="5" y="29"/>
                  </a:cubicBezTo>
                  <a:cubicBezTo>
                    <a:pt x="3" y="30"/>
                    <a:pt x="1" y="30"/>
                    <a:pt x="0" y="32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4" y="34"/>
                    <a:pt x="6" y="32"/>
                    <a:pt x="9" y="30"/>
                  </a:cubicBezTo>
                  <a:cubicBezTo>
                    <a:pt x="13" y="27"/>
                    <a:pt x="16" y="22"/>
                    <a:pt x="20" y="19"/>
                  </a:cubicBezTo>
                  <a:cubicBezTo>
                    <a:pt x="20" y="19"/>
                    <a:pt x="21" y="20"/>
                    <a:pt x="21" y="20"/>
                  </a:cubicBezTo>
                  <a:cubicBezTo>
                    <a:pt x="28" y="20"/>
                    <a:pt x="35" y="7"/>
                    <a:pt x="3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6" name="Freeform 492"/>
            <p:cNvSpPr/>
            <p:nvPr/>
          </p:nvSpPr>
          <p:spPr bwMode="auto">
            <a:xfrm>
              <a:off x="6447268" y="2580482"/>
              <a:ext cx="74613" cy="19050"/>
            </a:xfrm>
            <a:custGeom>
              <a:avLst/>
              <a:gdLst>
                <a:gd name="T0" fmla="*/ 20 w 20"/>
                <a:gd name="T1" fmla="*/ 1 h 5"/>
                <a:gd name="T2" fmla="*/ 10 w 20"/>
                <a:gd name="T3" fmla="*/ 1 h 5"/>
                <a:gd name="T4" fmla="*/ 0 w 20"/>
                <a:gd name="T5" fmla="*/ 3 h 5"/>
                <a:gd name="T6" fmla="*/ 0 w 20"/>
                <a:gd name="T7" fmla="*/ 4 h 5"/>
                <a:gd name="T8" fmla="*/ 10 w 20"/>
                <a:gd name="T9" fmla="*/ 5 h 5"/>
                <a:gd name="T10" fmla="*/ 20 w 20"/>
                <a:gd name="T11" fmla="*/ 3 h 5"/>
                <a:gd name="T12" fmla="*/ 20 w 20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">
                  <a:moveTo>
                    <a:pt x="20" y="1"/>
                  </a:moveTo>
                  <a:cubicBezTo>
                    <a:pt x="16" y="0"/>
                    <a:pt x="13" y="1"/>
                    <a:pt x="10" y="1"/>
                  </a:cubicBezTo>
                  <a:cubicBezTo>
                    <a:pt x="7" y="1"/>
                    <a:pt x="3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5"/>
                    <a:pt x="7" y="5"/>
                    <a:pt x="10" y="5"/>
                  </a:cubicBezTo>
                  <a:cubicBezTo>
                    <a:pt x="13" y="5"/>
                    <a:pt x="17" y="4"/>
                    <a:pt x="20" y="3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7" name="Freeform 493"/>
            <p:cNvSpPr/>
            <p:nvPr/>
          </p:nvSpPr>
          <p:spPr bwMode="auto">
            <a:xfrm>
              <a:off x="6442505" y="2534444"/>
              <a:ext cx="68263" cy="23813"/>
            </a:xfrm>
            <a:custGeom>
              <a:avLst/>
              <a:gdLst>
                <a:gd name="T0" fmla="*/ 17 w 18"/>
                <a:gd name="T1" fmla="*/ 3 h 6"/>
                <a:gd name="T2" fmla="*/ 2 w 18"/>
                <a:gd name="T3" fmla="*/ 3 h 6"/>
                <a:gd name="T4" fmla="*/ 3 w 18"/>
                <a:gd name="T5" fmla="*/ 6 h 6"/>
                <a:gd name="T6" fmla="*/ 17 w 18"/>
                <a:gd name="T7" fmla="*/ 5 h 6"/>
                <a:gd name="T8" fmla="*/ 17 w 18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7" y="3"/>
                  </a:moveTo>
                  <a:cubicBezTo>
                    <a:pt x="12" y="2"/>
                    <a:pt x="6" y="0"/>
                    <a:pt x="2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8" y="5"/>
                    <a:pt x="13" y="6"/>
                    <a:pt x="17" y="5"/>
                  </a:cubicBezTo>
                  <a:cubicBezTo>
                    <a:pt x="18" y="5"/>
                    <a:pt x="18" y="3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8" name="Freeform 494"/>
            <p:cNvSpPr/>
            <p:nvPr/>
          </p:nvSpPr>
          <p:spPr bwMode="auto">
            <a:xfrm>
              <a:off x="6007530" y="2794794"/>
              <a:ext cx="142875" cy="63500"/>
            </a:xfrm>
            <a:custGeom>
              <a:avLst/>
              <a:gdLst>
                <a:gd name="T0" fmla="*/ 38 w 38"/>
                <a:gd name="T1" fmla="*/ 1 h 17"/>
                <a:gd name="T2" fmla="*/ 37 w 38"/>
                <a:gd name="T3" fmla="*/ 0 h 17"/>
                <a:gd name="T4" fmla="*/ 1 w 38"/>
                <a:gd name="T5" fmla="*/ 15 h 17"/>
                <a:gd name="T6" fmla="*/ 1 w 38"/>
                <a:gd name="T7" fmla="*/ 17 h 17"/>
                <a:gd name="T8" fmla="*/ 21 w 38"/>
                <a:gd name="T9" fmla="*/ 10 h 17"/>
                <a:gd name="T10" fmla="*/ 34 w 38"/>
                <a:gd name="T11" fmla="*/ 5 h 17"/>
                <a:gd name="T12" fmla="*/ 38 w 38"/>
                <a:gd name="T13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7">
                  <a:moveTo>
                    <a:pt x="38" y="1"/>
                  </a:moveTo>
                  <a:cubicBezTo>
                    <a:pt x="38" y="1"/>
                    <a:pt x="37" y="0"/>
                    <a:pt x="37" y="0"/>
                  </a:cubicBezTo>
                  <a:cubicBezTo>
                    <a:pt x="25" y="2"/>
                    <a:pt x="12" y="10"/>
                    <a:pt x="1" y="15"/>
                  </a:cubicBezTo>
                  <a:cubicBezTo>
                    <a:pt x="0" y="15"/>
                    <a:pt x="0" y="17"/>
                    <a:pt x="1" y="17"/>
                  </a:cubicBezTo>
                  <a:cubicBezTo>
                    <a:pt x="8" y="17"/>
                    <a:pt x="15" y="14"/>
                    <a:pt x="21" y="10"/>
                  </a:cubicBezTo>
                  <a:cubicBezTo>
                    <a:pt x="25" y="8"/>
                    <a:pt x="30" y="7"/>
                    <a:pt x="34" y="5"/>
                  </a:cubicBezTo>
                  <a:cubicBezTo>
                    <a:pt x="36" y="4"/>
                    <a:pt x="37" y="3"/>
                    <a:pt x="3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9" name="Freeform 495"/>
            <p:cNvSpPr/>
            <p:nvPr/>
          </p:nvSpPr>
          <p:spPr bwMode="auto">
            <a:xfrm>
              <a:off x="6477430" y="2990057"/>
              <a:ext cx="66675" cy="19050"/>
            </a:xfrm>
            <a:custGeom>
              <a:avLst/>
              <a:gdLst>
                <a:gd name="T0" fmla="*/ 17 w 18"/>
                <a:gd name="T1" fmla="*/ 1 h 5"/>
                <a:gd name="T2" fmla="*/ 10 w 18"/>
                <a:gd name="T3" fmla="*/ 1 h 5"/>
                <a:gd name="T4" fmla="*/ 2 w 18"/>
                <a:gd name="T5" fmla="*/ 1 h 5"/>
                <a:gd name="T6" fmla="*/ 2 w 18"/>
                <a:gd name="T7" fmla="*/ 5 h 5"/>
                <a:gd name="T8" fmla="*/ 10 w 18"/>
                <a:gd name="T9" fmla="*/ 5 h 5"/>
                <a:gd name="T10" fmla="*/ 17 w 18"/>
                <a:gd name="T11" fmla="*/ 3 h 5"/>
                <a:gd name="T12" fmla="*/ 17 w 18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7" y="1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7" y="1"/>
                    <a:pt x="5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4" y="5"/>
                    <a:pt x="7" y="5"/>
                    <a:pt x="10" y="5"/>
                  </a:cubicBezTo>
                  <a:cubicBezTo>
                    <a:pt x="12" y="4"/>
                    <a:pt x="15" y="4"/>
                    <a:pt x="17" y="3"/>
                  </a:cubicBezTo>
                  <a:cubicBezTo>
                    <a:pt x="18" y="2"/>
                    <a:pt x="18" y="2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0" name="Freeform 496"/>
            <p:cNvSpPr/>
            <p:nvPr/>
          </p:nvSpPr>
          <p:spPr bwMode="auto">
            <a:xfrm>
              <a:off x="6494893" y="3047207"/>
              <a:ext cx="57150" cy="14288"/>
            </a:xfrm>
            <a:custGeom>
              <a:avLst/>
              <a:gdLst>
                <a:gd name="T0" fmla="*/ 15 w 15"/>
                <a:gd name="T1" fmla="*/ 1 h 4"/>
                <a:gd name="T2" fmla="*/ 7 w 15"/>
                <a:gd name="T3" fmla="*/ 0 h 4"/>
                <a:gd name="T4" fmla="*/ 0 w 15"/>
                <a:gd name="T5" fmla="*/ 1 h 4"/>
                <a:gd name="T6" fmla="*/ 0 w 15"/>
                <a:gd name="T7" fmla="*/ 2 h 4"/>
                <a:gd name="T8" fmla="*/ 7 w 15"/>
                <a:gd name="T9" fmla="*/ 4 h 4"/>
                <a:gd name="T10" fmla="*/ 15 w 15"/>
                <a:gd name="T11" fmla="*/ 3 h 4"/>
                <a:gd name="T12" fmla="*/ 15 w 15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15" y="1"/>
                  </a:moveTo>
                  <a:cubicBezTo>
                    <a:pt x="12" y="0"/>
                    <a:pt x="10" y="0"/>
                    <a:pt x="7" y="0"/>
                  </a:cubicBezTo>
                  <a:cubicBezTo>
                    <a:pt x="5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4"/>
                    <a:pt x="4" y="4"/>
                    <a:pt x="7" y="4"/>
                  </a:cubicBezTo>
                  <a:cubicBezTo>
                    <a:pt x="9" y="4"/>
                    <a:pt x="12" y="4"/>
                    <a:pt x="15" y="3"/>
                  </a:cubicBezTo>
                  <a:cubicBezTo>
                    <a:pt x="15" y="3"/>
                    <a:pt x="15" y="2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1" name="Freeform 497"/>
            <p:cNvSpPr/>
            <p:nvPr/>
          </p:nvSpPr>
          <p:spPr bwMode="auto">
            <a:xfrm>
              <a:off x="6593318" y="3031332"/>
              <a:ext cx="41275" cy="19050"/>
            </a:xfrm>
            <a:custGeom>
              <a:avLst/>
              <a:gdLst>
                <a:gd name="T0" fmla="*/ 9 w 11"/>
                <a:gd name="T1" fmla="*/ 0 h 5"/>
                <a:gd name="T2" fmla="*/ 4 w 11"/>
                <a:gd name="T3" fmla="*/ 0 h 5"/>
                <a:gd name="T4" fmla="*/ 1 w 11"/>
                <a:gd name="T5" fmla="*/ 1 h 5"/>
                <a:gd name="T6" fmla="*/ 0 w 11"/>
                <a:gd name="T7" fmla="*/ 2 h 5"/>
                <a:gd name="T8" fmla="*/ 9 w 11"/>
                <a:gd name="T9" fmla="*/ 3 h 5"/>
                <a:gd name="T10" fmla="*/ 9 w 11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">
                  <a:moveTo>
                    <a:pt x="9" y="0"/>
                  </a:move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5"/>
                    <a:pt x="7" y="4"/>
                    <a:pt x="9" y="3"/>
                  </a:cubicBezTo>
                  <a:cubicBezTo>
                    <a:pt x="11" y="3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2" name="Freeform 498"/>
            <p:cNvSpPr/>
            <p:nvPr/>
          </p:nvSpPr>
          <p:spPr bwMode="auto">
            <a:xfrm>
              <a:off x="5229655" y="3286919"/>
              <a:ext cx="49213" cy="19050"/>
            </a:xfrm>
            <a:custGeom>
              <a:avLst/>
              <a:gdLst>
                <a:gd name="T0" fmla="*/ 13 w 13"/>
                <a:gd name="T1" fmla="*/ 1 h 5"/>
                <a:gd name="T2" fmla="*/ 1 w 13"/>
                <a:gd name="T3" fmla="*/ 3 h 5"/>
                <a:gd name="T4" fmla="*/ 2 w 13"/>
                <a:gd name="T5" fmla="*/ 5 h 5"/>
                <a:gd name="T6" fmla="*/ 7 w 13"/>
                <a:gd name="T7" fmla="*/ 4 h 5"/>
                <a:gd name="T8" fmla="*/ 13 w 13"/>
                <a:gd name="T9" fmla="*/ 3 h 5"/>
                <a:gd name="T10" fmla="*/ 13 w 13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13" y="1"/>
                  </a:moveTo>
                  <a:cubicBezTo>
                    <a:pt x="9" y="0"/>
                    <a:pt x="4" y="1"/>
                    <a:pt x="1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5"/>
                    <a:pt x="5" y="4"/>
                    <a:pt x="7" y="4"/>
                  </a:cubicBezTo>
                  <a:cubicBezTo>
                    <a:pt x="9" y="4"/>
                    <a:pt x="11" y="4"/>
                    <a:pt x="13" y="3"/>
                  </a:cubicBezTo>
                  <a:cubicBezTo>
                    <a:pt x="13" y="2"/>
                    <a:pt x="13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3" name="Freeform 499"/>
            <p:cNvSpPr/>
            <p:nvPr/>
          </p:nvSpPr>
          <p:spPr bwMode="auto">
            <a:xfrm>
              <a:off x="5289980" y="3291682"/>
              <a:ext cx="55563" cy="14288"/>
            </a:xfrm>
            <a:custGeom>
              <a:avLst/>
              <a:gdLst>
                <a:gd name="T0" fmla="*/ 14 w 15"/>
                <a:gd name="T1" fmla="*/ 0 h 4"/>
                <a:gd name="T2" fmla="*/ 8 w 15"/>
                <a:gd name="T3" fmla="*/ 1 h 4"/>
                <a:gd name="T4" fmla="*/ 5 w 15"/>
                <a:gd name="T5" fmla="*/ 1 h 4"/>
                <a:gd name="T6" fmla="*/ 1 w 15"/>
                <a:gd name="T7" fmla="*/ 1 h 4"/>
                <a:gd name="T8" fmla="*/ 1 w 15"/>
                <a:gd name="T9" fmla="*/ 2 h 4"/>
                <a:gd name="T10" fmla="*/ 4 w 15"/>
                <a:gd name="T11" fmla="*/ 3 h 4"/>
                <a:gd name="T12" fmla="*/ 7 w 15"/>
                <a:gd name="T13" fmla="*/ 4 h 4"/>
                <a:gd name="T14" fmla="*/ 15 w 15"/>
                <a:gd name="T15" fmla="*/ 1 h 4"/>
                <a:gd name="T16" fmla="*/ 14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3"/>
                    <a:pt x="4" y="3"/>
                  </a:cubicBezTo>
                  <a:cubicBezTo>
                    <a:pt x="5" y="4"/>
                    <a:pt x="6" y="4"/>
                    <a:pt x="7" y="4"/>
                  </a:cubicBezTo>
                  <a:cubicBezTo>
                    <a:pt x="10" y="4"/>
                    <a:pt x="13" y="3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4" name="Freeform 500"/>
            <p:cNvSpPr/>
            <p:nvPr/>
          </p:nvSpPr>
          <p:spPr bwMode="auto">
            <a:xfrm>
              <a:off x="5510643" y="3264694"/>
              <a:ext cx="112713" cy="26988"/>
            </a:xfrm>
            <a:custGeom>
              <a:avLst/>
              <a:gdLst>
                <a:gd name="T0" fmla="*/ 28 w 30"/>
                <a:gd name="T1" fmla="*/ 3 h 7"/>
                <a:gd name="T2" fmla="*/ 2 w 30"/>
                <a:gd name="T3" fmla="*/ 2 h 7"/>
                <a:gd name="T4" fmla="*/ 3 w 30"/>
                <a:gd name="T5" fmla="*/ 6 h 7"/>
                <a:gd name="T6" fmla="*/ 29 w 30"/>
                <a:gd name="T7" fmla="*/ 5 h 7"/>
                <a:gd name="T8" fmla="*/ 28 w 3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">
                  <a:moveTo>
                    <a:pt x="28" y="3"/>
                  </a:moveTo>
                  <a:cubicBezTo>
                    <a:pt x="20" y="1"/>
                    <a:pt x="10" y="0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10" y="7"/>
                    <a:pt x="21" y="7"/>
                    <a:pt x="29" y="5"/>
                  </a:cubicBezTo>
                  <a:cubicBezTo>
                    <a:pt x="30" y="4"/>
                    <a:pt x="29" y="3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5" name="Freeform 501"/>
            <p:cNvSpPr/>
            <p:nvPr/>
          </p:nvSpPr>
          <p:spPr bwMode="auto">
            <a:xfrm>
              <a:off x="5639230" y="3278982"/>
              <a:ext cx="90488" cy="26988"/>
            </a:xfrm>
            <a:custGeom>
              <a:avLst/>
              <a:gdLst>
                <a:gd name="T0" fmla="*/ 23 w 24"/>
                <a:gd name="T1" fmla="*/ 2 h 7"/>
                <a:gd name="T2" fmla="*/ 12 w 24"/>
                <a:gd name="T3" fmla="*/ 2 h 7"/>
                <a:gd name="T4" fmla="*/ 1 w 24"/>
                <a:gd name="T5" fmla="*/ 0 h 7"/>
                <a:gd name="T6" fmla="*/ 0 w 24"/>
                <a:gd name="T7" fmla="*/ 2 h 7"/>
                <a:gd name="T8" fmla="*/ 10 w 24"/>
                <a:gd name="T9" fmla="*/ 7 h 7"/>
                <a:gd name="T10" fmla="*/ 23 w 24"/>
                <a:gd name="T11" fmla="*/ 4 h 7"/>
                <a:gd name="T12" fmla="*/ 23 w 24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7">
                  <a:moveTo>
                    <a:pt x="23" y="2"/>
                  </a:moveTo>
                  <a:cubicBezTo>
                    <a:pt x="20" y="1"/>
                    <a:pt x="16" y="2"/>
                    <a:pt x="12" y="2"/>
                  </a:cubicBezTo>
                  <a:cubicBezTo>
                    <a:pt x="9" y="2"/>
                    <a:pt x="5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6"/>
                    <a:pt x="7" y="6"/>
                    <a:pt x="10" y="7"/>
                  </a:cubicBezTo>
                  <a:cubicBezTo>
                    <a:pt x="14" y="7"/>
                    <a:pt x="19" y="7"/>
                    <a:pt x="23" y="4"/>
                  </a:cubicBezTo>
                  <a:cubicBezTo>
                    <a:pt x="24" y="4"/>
                    <a:pt x="24" y="3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6" name="Freeform 502"/>
            <p:cNvSpPr/>
            <p:nvPr/>
          </p:nvSpPr>
          <p:spPr bwMode="auto">
            <a:xfrm>
              <a:off x="2288018" y="2802732"/>
              <a:ext cx="107950" cy="47625"/>
            </a:xfrm>
            <a:custGeom>
              <a:avLst/>
              <a:gdLst>
                <a:gd name="T0" fmla="*/ 29 w 29"/>
                <a:gd name="T1" fmla="*/ 12 h 13"/>
                <a:gd name="T2" fmla="*/ 16 w 29"/>
                <a:gd name="T3" fmla="*/ 6 h 13"/>
                <a:gd name="T4" fmla="*/ 0 w 29"/>
                <a:gd name="T5" fmla="*/ 1 h 13"/>
                <a:gd name="T6" fmla="*/ 0 w 29"/>
                <a:gd name="T7" fmla="*/ 1 h 13"/>
                <a:gd name="T8" fmla="*/ 28 w 29"/>
                <a:gd name="T9" fmla="*/ 13 h 13"/>
                <a:gd name="T10" fmla="*/ 29 w 29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">
                  <a:moveTo>
                    <a:pt x="29" y="12"/>
                  </a:moveTo>
                  <a:cubicBezTo>
                    <a:pt x="25" y="9"/>
                    <a:pt x="20" y="7"/>
                    <a:pt x="16" y="6"/>
                  </a:cubicBezTo>
                  <a:cubicBezTo>
                    <a:pt x="11" y="4"/>
                    <a:pt x="6" y="2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7" y="8"/>
                    <a:pt x="19" y="11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7" name="Freeform 503"/>
            <p:cNvSpPr/>
            <p:nvPr/>
          </p:nvSpPr>
          <p:spPr bwMode="auto">
            <a:xfrm>
              <a:off x="2384855" y="2855119"/>
              <a:ext cx="82550" cy="44450"/>
            </a:xfrm>
            <a:custGeom>
              <a:avLst/>
              <a:gdLst>
                <a:gd name="T0" fmla="*/ 22 w 22"/>
                <a:gd name="T1" fmla="*/ 10 h 12"/>
                <a:gd name="T2" fmla="*/ 13 w 22"/>
                <a:gd name="T3" fmla="*/ 6 h 12"/>
                <a:gd name="T4" fmla="*/ 1 w 22"/>
                <a:gd name="T5" fmla="*/ 0 h 12"/>
                <a:gd name="T6" fmla="*/ 0 w 22"/>
                <a:gd name="T7" fmla="*/ 1 h 12"/>
                <a:gd name="T8" fmla="*/ 9 w 22"/>
                <a:gd name="T9" fmla="*/ 8 h 12"/>
                <a:gd name="T10" fmla="*/ 21 w 22"/>
                <a:gd name="T11" fmla="*/ 11 h 12"/>
                <a:gd name="T12" fmla="*/ 22 w 22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2">
                  <a:moveTo>
                    <a:pt x="22" y="10"/>
                  </a:moveTo>
                  <a:cubicBezTo>
                    <a:pt x="20" y="7"/>
                    <a:pt x="16" y="7"/>
                    <a:pt x="13" y="6"/>
                  </a:cubicBezTo>
                  <a:cubicBezTo>
                    <a:pt x="9" y="4"/>
                    <a:pt x="5" y="2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3" y="4"/>
                    <a:pt x="6" y="6"/>
                    <a:pt x="9" y="8"/>
                  </a:cubicBezTo>
                  <a:cubicBezTo>
                    <a:pt x="13" y="9"/>
                    <a:pt x="17" y="12"/>
                    <a:pt x="21" y="11"/>
                  </a:cubicBezTo>
                  <a:cubicBezTo>
                    <a:pt x="22" y="11"/>
                    <a:pt x="22" y="11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8" name="Freeform 504"/>
            <p:cNvSpPr/>
            <p:nvPr/>
          </p:nvSpPr>
          <p:spPr bwMode="auto">
            <a:xfrm>
              <a:off x="2340405" y="2885282"/>
              <a:ext cx="236538" cy="85725"/>
            </a:xfrm>
            <a:custGeom>
              <a:avLst/>
              <a:gdLst>
                <a:gd name="T0" fmla="*/ 5 w 63"/>
                <a:gd name="T1" fmla="*/ 0 h 23"/>
                <a:gd name="T2" fmla="*/ 5 w 63"/>
                <a:gd name="T3" fmla="*/ 0 h 23"/>
                <a:gd name="T4" fmla="*/ 20 w 63"/>
                <a:gd name="T5" fmla="*/ 10 h 23"/>
                <a:gd name="T6" fmla="*/ 42 w 63"/>
                <a:gd name="T7" fmla="*/ 16 h 23"/>
                <a:gd name="T8" fmla="*/ 56 w 63"/>
                <a:gd name="T9" fmla="*/ 23 h 23"/>
                <a:gd name="T10" fmla="*/ 57 w 63"/>
                <a:gd name="T11" fmla="*/ 23 h 23"/>
                <a:gd name="T12" fmla="*/ 5 w 63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23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19" y="9"/>
                    <a:pt x="20" y="10"/>
                  </a:cubicBezTo>
                  <a:cubicBezTo>
                    <a:pt x="27" y="12"/>
                    <a:pt x="35" y="14"/>
                    <a:pt x="42" y="16"/>
                  </a:cubicBezTo>
                  <a:cubicBezTo>
                    <a:pt x="47" y="18"/>
                    <a:pt x="52" y="22"/>
                    <a:pt x="56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63" y="16"/>
                    <a:pt x="10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9" name="Freeform 505"/>
            <p:cNvSpPr/>
            <p:nvPr/>
          </p:nvSpPr>
          <p:spPr bwMode="auto">
            <a:xfrm>
              <a:off x="2456293" y="2963069"/>
              <a:ext cx="233363" cy="142875"/>
            </a:xfrm>
            <a:custGeom>
              <a:avLst/>
              <a:gdLst>
                <a:gd name="T0" fmla="*/ 61 w 62"/>
                <a:gd name="T1" fmla="*/ 35 h 38"/>
                <a:gd name="T2" fmla="*/ 50 w 62"/>
                <a:gd name="T3" fmla="*/ 30 h 38"/>
                <a:gd name="T4" fmla="*/ 49 w 62"/>
                <a:gd name="T5" fmla="*/ 29 h 38"/>
                <a:gd name="T6" fmla="*/ 34 w 62"/>
                <a:gd name="T7" fmla="*/ 15 h 38"/>
                <a:gd name="T8" fmla="*/ 4 w 62"/>
                <a:gd name="T9" fmla="*/ 1 h 38"/>
                <a:gd name="T10" fmla="*/ 4 w 62"/>
                <a:gd name="T11" fmla="*/ 1 h 38"/>
                <a:gd name="T12" fmla="*/ 1 w 62"/>
                <a:gd name="T13" fmla="*/ 0 h 38"/>
                <a:gd name="T14" fmla="*/ 0 w 62"/>
                <a:gd name="T15" fmla="*/ 3 h 38"/>
                <a:gd name="T16" fmla="*/ 23 w 62"/>
                <a:gd name="T17" fmla="*/ 15 h 38"/>
                <a:gd name="T18" fmla="*/ 48 w 62"/>
                <a:gd name="T19" fmla="*/ 31 h 38"/>
                <a:gd name="T20" fmla="*/ 48 w 62"/>
                <a:gd name="T21" fmla="*/ 32 h 38"/>
                <a:gd name="T22" fmla="*/ 60 w 62"/>
                <a:gd name="T23" fmla="*/ 37 h 38"/>
                <a:gd name="T24" fmla="*/ 61 w 62"/>
                <a:gd name="T2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38">
                  <a:moveTo>
                    <a:pt x="61" y="35"/>
                  </a:moveTo>
                  <a:cubicBezTo>
                    <a:pt x="58" y="32"/>
                    <a:pt x="53" y="32"/>
                    <a:pt x="50" y="30"/>
                  </a:cubicBezTo>
                  <a:cubicBezTo>
                    <a:pt x="50" y="29"/>
                    <a:pt x="50" y="29"/>
                    <a:pt x="49" y="29"/>
                  </a:cubicBezTo>
                  <a:cubicBezTo>
                    <a:pt x="47" y="23"/>
                    <a:pt x="39" y="18"/>
                    <a:pt x="34" y="15"/>
                  </a:cubicBezTo>
                  <a:cubicBezTo>
                    <a:pt x="24" y="10"/>
                    <a:pt x="15" y="5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7" y="8"/>
                    <a:pt x="15" y="11"/>
                    <a:pt x="23" y="15"/>
                  </a:cubicBezTo>
                  <a:cubicBezTo>
                    <a:pt x="33" y="19"/>
                    <a:pt x="39" y="26"/>
                    <a:pt x="48" y="31"/>
                  </a:cubicBezTo>
                  <a:cubicBezTo>
                    <a:pt x="48" y="31"/>
                    <a:pt x="48" y="31"/>
                    <a:pt x="48" y="32"/>
                  </a:cubicBezTo>
                  <a:cubicBezTo>
                    <a:pt x="51" y="35"/>
                    <a:pt x="56" y="38"/>
                    <a:pt x="60" y="37"/>
                  </a:cubicBezTo>
                  <a:cubicBezTo>
                    <a:pt x="61" y="37"/>
                    <a:pt x="62" y="36"/>
                    <a:pt x="6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0" name="Freeform 506"/>
            <p:cNvSpPr/>
            <p:nvPr/>
          </p:nvSpPr>
          <p:spPr bwMode="auto">
            <a:xfrm>
              <a:off x="2621393" y="3102769"/>
              <a:ext cx="93663" cy="49213"/>
            </a:xfrm>
            <a:custGeom>
              <a:avLst/>
              <a:gdLst>
                <a:gd name="T0" fmla="*/ 24 w 25"/>
                <a:gd name="T1" fmla="*/ 11 h 13"/>
                <a:gd name="T2" fmla="*/ 14 w 25"/>
                <a:gd name="T3" fmla="*/ 6 h 13"/>
                <a:gd name="T4" fmla="*/ 1 w 25"/>
                <a:gd name="T5" fmla="*/ 0 h 13"/>
                <a:gd name="T6" fmla="*/ 0 w 25"/>
                <a:gd name="T7" fmla="*/ 1 h 13"/>
                <a:gd name="T8" fmla="*/ 9 w 25"/>
                <a:gd name="T9" fmla="*/ 7 h 13"/>
                <a:gd name="T10" fmla="*/ 23 w 25"/>
                <a:gd name="T11" fmla="*/ 12 h 13"/>
                <a:gd name="T12" fmla="*/ 24 w 25"/>
                <a:gd name="T1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3">
                  <a:moveTo>
                    <a:pt x="24" y="11"/>
                  </a:moveTo>
                  <a:cubicBezTo>
                    <a:pt x="21" y="8"/>
                    <a:pt x="18" y="7"/>
                    <a:pt x="14" y="6"/>
                  </a:cubicBezTo>
                  <a:cubicBezTo>
                    <a:pt x="9" y="4"/>
                    <a:pt x="5" y="2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3" y="4"/>
                    <a:pt x="6" y="6"/>
                    <a:pt x="9" y="7"/>
                  </a:cubicBezTo>
                  <a:cubicBezTo>
                    <a:pt x="13" y="10"/>
                    <a:pt x="19" y="12"/>
                    <a:pt x="23" y="12"/>
                  </a:cubicBezTo>
                  <a:cubicBezTo>
                    <a:pt x="24" y="13"/>
                    <a:pt x="25" y="12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1" name="Freeform 507"/>
            <p:cNvSpPr/>
            <p:nvPr/>
          </p:nvSpPr>
          <p:spPr bwMode="auto">
            <a:xfrm>
              <a:off x="2659493" y="3061494"/>
              <a:ext cx="71438" cy="33338"/>
            </a:xfrm>
            <a:custGeom>
              <a:avLst/>
              <a:gdLst>
                <a:gd name="T0" fmla="*/ 19 w 19"/>
                <a:gd name="T1" fmla="*/ 6 h 9"/>
                <a:gd name="T2" fmla="*/ 3 w 19"/>
                <a:gd name="T3" fmla="*/ 1 h 9"/>
                <a:gd name="T4" fmla="*/ 2 w 19"/>
                <a:gd name="T5" fmla="*/ 3 h 9"/>
                <a:gd name="T6" fmla="*/ 18 w 19"/>
                <a:gd name="T7" fmla="*/ 8 h 9"/>
                <a:gd name="T8" fmla="*/ 19 w 1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9" y="6"/>
                  </a:moveTo>
                  <a:cubicBezTo>
                    <a:pt x="14" y="5"/>
                    <a:pt x="8" y="2"/>
                    <a:pt x="3" y="1"/>
                  </a:cubicBezTo>
                  <a:cubicBezTo>
                    <a:pt x="2" y="0"/>
                    <a:pt x="0" y="2"/>
                    <a:pt x="2" y="3"/>
                  </a:cubicBezTo>
                  <a:cubicBezTo>
                    <a:pt x="6" y="7"/>
                    <a:pt x="13" y="9"/>
                    <a:pt x="18" y="8"/>
                  </a:cubicBezTo>
                  <a:cubicBezTo>
                    <a:pt x="19" y="8"/>
                    <a:pt x="19" y="7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2" name="Freeform 508"/>
            <p:cNvSpPr>
              <a:spLocks noEditPoints="1"/>
            </p:cNvSpPr>
            <p:nvPr/>
          </p:nvSpPr>
          <p:spPr bwMode="auto">
            <a:xfrm>
              <a:off x="1903843" y="1083469"/>
              <a:ext cx="5076825" cy="4121150"/>
            </a:xfrm>
            <a:custGeom>
              <a:avLst/>
              <a:gdLst>
                <a:gd name="T0" fmla="*/ 1315 w 1351"/>
                <a:gd name="T1" fmla="*/ 457 h 1096"/>
                <a:gd name="T2" fmla="*/ 838 w 1351"/>
                <a:gd name="T3" fmla="*/ 46 h 1096"/>
                <a:gd name="T4" fmla="*/ 438 w 1351"/>
                <a:gd name="T5" fmla="*/ 304 h 1096"/>
                <a:gd name="T6" fmla="*/ 2 w 1351"/>
                <a:gd name="T7" fmla="*/ 401 h 1096"/>
                <a:gd name="T8" fmla="*/ 336 w 1351"/>
                <a:gd name="T9" fmla="*/ 719 h 1096"/>
                <a:gd name="T10" fmla="*/ 800 w 1351"/>
                <a:gd name="T11" fmla="*/ 1036 h 1096"/>
                <a:gd name="T12" fmla="*/ 1069 w 1351"/>
                <a:gd name="T13" fmla="*/ 722 h 1096"/>
                <a:gd name="T14" fmla="*/ 986 w 1351"/>
                <a:gd name="T15" fmla="*/ 172 h 1096"/>
                <a:gd name="T16" fmla="*/ 338 w 1351"/>
                <a:gd name="T17" fmla="*/ 711 h 1096"/>
                <a:gd name="T18" fmla="*/ 26 w 1351"/>
                <a:gd name="T19" fmla="*/ 401 h 1096"/>
                <a:gd name="T20" fmla="*/ 431 w 1351"/>
                <a:gd name="T21" fmla="*/ 319 h 1096"/>
                <a:gd name="T22" fmla="*/ 558 w 1351"/>
                <a:gd name="T23" fmla="*/ 331 h 1096"/>
                <a:gd name="T24" fmla="*/ 808 w 1351"/>
                <a:gd name="T25" fmla="*/ 30 h 1096"/>
                <a:gd name="T26" fmla="*/ 1241 w 1351"/>
                <a:gd name="T27" fmla="*/ 390 h 1096"/>
                <a:gd name="T28" fmla="*/ 1051 w 1351"/>
                <a:gd name="T29" fmla="*/ 549 h 1096"/>
                <a:gd name="T30" fmla="*/ 832 w 1351"/>
                <a:gd name="T31" fmla="*/ 501 h 1096"/>
                <a:gd name="T32" fmla="*/ 731 w 1351"/>
                <a:gd name="T33" fmla="*/ 543 h 1096"/>
                <a:gd name="T34" fmla="*/ 686 w 1351"/>
                <a:gd name="T35" fmla="*/ 538 h 1096"/>
                <a:gd name="T36" fmla="*/ 665 w 1351"/>
                <a:gd name="T37" fmla="*/ 575 h 1096"/>
                <a:gd name="T38" fmla="*/ 572 w 1351"/>
                <a:gd name="T39" fmla="*/ 550 h 1096"/>
                <a:gd name="T40" fmla="*/ 764 w 1351"/>
                <a:gd name="T41" fmla="*/ 590 h 1096"/>
                <a:gd name="T42" fmla="*/ 726 w 1351"/>
                <a:gd name="T43" fmla="*/ 608 h 1096"/>
                <a:gd name="T44" fmla="*/ 723 w 1351"/>
                <a:gd name="T45" fmla="*/ 592 h 1096"/>
                <a:gd name="T46" fmla="*/ 799 w 1351"/>
                <a:gd name="T47" fmla="*/ 630 h 1096"/>
                <a:gd name="T48" fmla="*/ 737 w 1351"/>
                <a:gd name="T49" fmla="*/ 554 h 1096"/>
                <a:gd name="T50" fmla="*/ 482 w 1351"/>
                <a:gd name="T51" fmla="*/ 649 h 1096"/>
                <a:gd name="T52" fmla="*/ 468 w 1351"/>
                <a:gd name="T53" fmla="*/ 664 h 1096"/>
                <a:gd name="T54" fmla="*/ 509 w 1351"/>
                <a:gd name="T55" fmla="*/ 720 h 1096"/>
                <a:gd name="T56" fmla="*/ 449 w 1351"/>
                <a:gd name="T57" fmla="*/ 702 h 1096"/>
                <a:gd name="T58" fmla="*/ 335 w 1351"/>
                <a:gd name="T59" fmla="*/ 759 h 1096"/>
                <a:gd name="T60" fmla="*/ 356 w 1351"/>
                <a:gd name="T61" fmla="*/ 846 h 1096"/>
                <a:gd name="T62" fmla="*/ 504 w 1351"/>
                <a:gd name="T63" fmla="*/ 739 h 1096"/>
                <a:gd name="T64" fmla="*/ 506 w 1351"/>
                <a:gd name="T65" fmla="*/ 789 h 1096"/>
                <a:gd name="T66" fmla="*/ 472 w 1351"/>
                <a:gd name="T67" fmla="*/ 863 h 1096"/>
                <a:gd name="T68" fmla="*/ 415 w 1351"/>
                <a:gd name="T69" fmla="*/ 931 h 1096"/>
                <a:gd name="T70" fmla="*/ 445 w 1351"/>
                <a:gd name="T71" fmla="*/ 1021 h 1096"/>
                <a:gd name="T72" fmla="*/ 464 w 1351"/>
                <a:gd name="T73" fmla="*/ 1058 h 1096"/>
                <a:gd name="T74" fmla="*/ 495 w 1351"/>
                <a:gd name="T75" fmla="*/ 1061 h 1096"/>
                <a:gd name="T76" fmla="*/ 524 w 1351"/>
                <a:gd name="T77" fmla="*/ 940 h 1096"/>
                <a:gd name="T78" fmla="*/ 507 w 1351"/>
                <a:gd name="T79" fmla="*/ 833 h 1096"/>
                <a:gd name="T80" fmla="*/ 566 w 1351"/>
                <a:gd name="T81" fmla="*/ 626 h 1096"/>
                <a:gd name="T82" fmla="*/ 582 w 1351"/>
                <a:gd name="T83" fmla="*/ 562 h 1096"/>
                <a:gd name="T84" fmla="*/ 816 w 1351"/>
                <a:gd name="T85" fmla="*/ 829 h 1096"/>
                <a:gd name="T86" fmla="*/ 754 w 1351"/>
                <a:gd name="T87" fmla="*/ 852 h 1096"/>
                <a:gd name="T88" fmla="*/ 734 w 1351"/>
                <a:gd name="T89" fmla="*/ 816 h 1096"/>
                <a:gd name="T90" fmla="*/ 587 w 1351"/>
                <a:gd name="T91" fmla="*/ 976 h 1096"/>
                <a:gd name="T92" fmla="*/ 822 w 1351"/>
                <a:gd name="T93" fmla="*/ 935 h 1096"/>
                <a:gd name="T94" fmla="*/ 749 w 1351"/>
                <a:gd name="T95" fmla="*/ 969 h 1096"/>
                <a:gd name="T96" fmla="*/ 665 w 1351"/>
                <a:gd name="T97" fmla="*/ 927 h 1096"/>
                <a:gd name="T98" fmla="*/ 561 w 1351"/>
                <a:gd name="T99" fmla="*/ 1005 h 1096"/>
                <a:gd name="T100" fmla="*/ 568 w 1351"/>
                <a:gd name="T101" fmla="*/ 1053 h 1096"/>
                <a:gd name="T102" fmla="*/ 571 w 1351"/>
                <a:gd name="T103" fmla="*/ 1071 h 1096"/>
                <a:gd name="T104" fmla="*/ 664 w 1351"/>
                <a:gd name="T105" fmla="*/ 1021 h 1096"/>
                <a:gd name="T106" fmla="*/ 647 w 1351"/>
                <a:gd name="T107" fmla="*/ 1082 h 1096"/>
                <a:gd name="T108" fmla="*/ 761 w 1351"/>
                <a:gd name="T109" fmla="*/ 984 h 1096"/>
                <a:gd name="T110" fmla="*/ 856 w 1351"/>
                <a:gd name="T111" fmla="*/ 797 h 1096"/>
                <a:gd name="T112" fmla="*/ 870 w 1351"/>
                <a:gd name="T113" fmla="*/ 894 h 1096"/>
                <a:gd name="T114" fmla="*/ 1290 w 1351"/>
                <a:gd name="T115" fmla="*/ 1032 h 1096"/>
                <a:gd name="T116" fmla="*/ 833 w 1351"/>
                <a:gd name="T117" fmla="*/ 684 h 1096"/>
                <a:gd name="T118" fmla="*/ 798 w 1351"/>
                <a:gd name="T119" fmla="*/ 575 h 1096"/>
                <a:gd name="T120" fmla="*/ 791 w 1351"/>
                <a:gd name="T121" fmla="*/ 553 h 1096"/>
                <a:gd name="T122" fmla="*/ 845 w 1351"/>
                <a:gd name="T123" fmla="*/ 582 h 1096"/>
                <a:gd name="T124" fmla="*/ 1286 w 1351"/>
                <a:gd name="T125" fmla="*/ 849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51" h="1096">
                  <a:moveTo>
                    <a:pt x="1339" y="999"/>
                  </a:moveTo>
                  <a:cubicBezTo>
                    <a:pt x="1346" y="995"/>
                    <a:pt x="1349" y="987"/>
                    <a:pt x="1350" y="980"/>
                  </a:cubicBezTo>
                  <a:cubicBezTo>
                    <a:pt x="1351" y="963"/>
                    <a:pt x="1340" y="944"/>
                    <a:pt x="1329" y="933"/>
                  </a:cubicBezTo>
                  <a:cubicBezTo>
                    <a:pt x="1322" y="925"/>
                    <a:pt x="1314" y="917"/>
                    <a:pt x="1307" y="909"/>
                  </a:cubicBezTo>
                  <a:cubicBezTo>
                    <a:pt x="1301" y="902"/>
                    <a:pt x="1292" y="892"/>
                    <a:pt x="1290" y="881"/>
                  </a:cubicBezTo>
                  <a:cubicBezTo>
                    <a:pt x="1290" y="881"/>
                    <a:pt x="1290" y="881"/>
                    <a:pt x="1290" y="881"/>
                  </a:cubicBezTo>
                  <a:cubicBezTo>
                    <a:pt x="1292" y="870"/>
                    <a:pt x="1293" y="860"/>
                    <a:pt x="1293" y="849"/>
                  </a:cubicBezTo>
                  <a:cubicBezTo>
                    <a:pt x="1293" y="840"/>
                    <a:pt x="1294" y="831"/>
                    <a:pt x="1294" y="822"/>
                  </a:cubicBezTo>
                  <a:cubicBezTo>
                    <a:pt x="1293" y="806"/>
                    <a:pt x="1286" y="791"/>
                    <a:pt x="1277" y="777"/>
                  </a:cubicBezTo>
                  <a:cubicBezTo>
                    <a:pt x="1264" y="755"/>
                    <a:pt x="1230" y="746"/>
                    <a:pt x="1206" y="743"/>
                  </a:cubicBezTo>
                  <a:cubicBezTo>
                    <a:pt x="1198" y="742"/>
                    <a:pt x="1190" y="742"/>
                    <a:pt x="1182" y="744"/>
                  </a:cubicBezTo>
                  <a:cubicBezTo>
                    <a:pt x="1174" y="742"/>
                    <a:pt x="1165" y="744"/>
                    <a:pt x="1157" y="745"/>
                  </a:cubicBezTo>
                  <a:cubicBezTo>
                    <a:pt x="1142" y="747"/>
                    <a:pt x="1129" y="747"/>
                    <a:pt x="1116" y="739"/>
                  </a:cubicBezTo>
                  <a:cubicBezTo>
                    <a:pt x="1104" y="732"/>
                    <a:pt x="1095" y="722"/>
                    <a:pt x="1087" y="712"/>
                  </a:cubicBezTo>
                  <a:cubicBezTo>
                    <a:pt x="1081" y="704"/>
                    <a:pt x="1079" y="697"/>
                    <a:pt x="1078" y="688"/>
                  </a:cubicBezTo>
                  <a:cubicBezTo>
                    <a:pt x="1089" y="680"/>
                    <a:pt x="1095" y="668"/>
                    <a:pt x="1094" y="654"/>
                  </a:cubicBezTo>
                  <a:cubicBezTo>
                    <a:pt x="1092" y="641"/>
                    <a:pt x="1079" y="623"/>
                    <a:pt x="1065" y="617"/>
                  </a:cubicBezTo>
                  <a:cubicBezTo>
                    <a:pt x="1072" y="615"/>
                    <a:pt x="1079" y="612"/>
                    <a:pt x="1084" y="608"/>
                  </a:cubicBezTo>
                  <a:cubicBezTo>
                    <a:pt x="1094" y="599"/>
                    <a:pt x="1104" y="583"/>
                    <a:pt x="1103" y="569"/>
                  </a:cubicBezTo>
                  <a:cubicBezTo>
                    <a:pt x="1105" y="569"/>
                    <a:pt x="1107" y="570"/>
                    <a:pt x="1109" y="570"/>
                  </a:cubicBezTo>
                  <a:cubicBezTo>
                    <a:pt x="1127" y="576"/>
                    <a:pt x="1145" y="581"/>
                    <a:pt x="1163" y="585"/>
                  </a:cubicBezTo>
                  <a:cubicBezTo>
                    <a:pt x="1185" y="590"/>
                    <a:pt x="1205" y="595"/>
                    <a:pt x="1224" y="607"/>
                  </a:cubicBezTo>
                  <a:cubicBezTo>
                    <a:pt x="1240" y="617"/>
                    <a:pt x="1257" y="624"/>
                    <a:pt x="1274" y="632"/>
                  </a:cubicBezTo>
                  <a:cubicBezTo>
                    <a:pt x="1277" y="633"/>
                    <a:pt x="1280" y="630"/>
                    <a:pt x="1279" y="628"/>
                  </a:cubicBezTo>
                  <a:cubicBezTo>
                    <a:pt x="1276" y="601"/>
                    <a:pt x="1231" y="595"/>
                    <a:pt x="1250" y="564"/>
                  </a:cubicBezTo>
                  <a:cubicBezTo>
                    <a:pt x="1258" y="551"/>
                    <a:pt x="1271" y="544"/>
                    <a:pt x="1279" y="532"/>
                  </a:cubicBezTo>
                  <a:cubicBezTo>
                    <a:pt x="1288" y="518"/>
                    <a:pt x="1280" y="502"/>
                    <a:pt x="1288" y="488"/>
                  </a:cubicBezTo>
                  <a:cubicBezTo>
                    <a:pt x="1292" y="481"/>
                    <a:pt x="1300" y="476"/>
                    <a:pt x="1305" y="471"/>
                  </a:cubicBezTo>
                  <a:cubicBezTo>
                    <a:pt x="1309" y="467"/>
                    <a:pt x="1312" y="462"/>
                    <a:pt x="1315" y="457"/>
                  </a:cubicBezTo>
                  <a:cubicBezTo>
                    <a:pt x="1320" y="447"/>
                    <a:pt x="1320" y="437"/>
                    <a:pt x="1315" y="427"/>
                  </a:cubicBezTo>
                  <a:cubicBezTo>
                    <a:pt x="1310" y="414"/>
                    <a:pt x="1296" y="408"/>
                    <a:pt x="1283" y="403"/>
                  </a:cubicBezTo>
                  <a:cubicBezTo>
                    <a:pt x="1275" y="400"/>
                    <a:pt x="1267" y="398"/>
                    <a:pt x="1259" y="395"/>
                  </a:cubicBezTo>
                  <a:cubicBezTo>
                    <a:pt x="1251" y="392"/>
                    <a:pt x="1244" y="385"/>
                    <a:pt x="1237" y="379"/>
                  </a:cubicBezTo>
                  <a:cubicBezTo>
                    <a:pt x="1228" y="370"/>
                    <a:pt x="1228" y="349"/>
                    <a:pt x="1230" y="337"/>
                  </a:cubicBezTo>
                  <a:cubicBezTo>
                    <a:pt x="1231" y="332"/>
                    <a:pt x="1231" y="326"/>
                    <a:pt x="1227" y="322"/>
                  </a:cubicBezTo>
                  <a:cubicBezTo>
                    <a:pt x="1224" y="317"/>
                    <a:pt x="1222" y="314"/>
                    <a:pt x="1222" y="308"/>
                  </a:cubicBezTo>
                  <a:cubicBezTo>
                    <a:pt x="1222" y="305"/>
                    <a:pt x="1222" y="303"/>
                    <a:pt x="1221" y="300"/>
                  </a:cubicBezTo>
                  <a:cubicBezTo>
                    <a:pt x="1220" y="294"/>
                    <a:pt x="1215" y="292"/>
                    <a:pt x="1210" y="290"/>
                  </a:cubicBezTo>
                  <a:cubicBezTo>
                    <a:pt x="1207" y="289"/>
                    <a:pt x="1197" y="286"/>
                    <a:pt x="1198" y="281"/>
                  </a:cubicBezTo>
                  <a:cubicBezTo>
                    <a:pt x="1199" y="279"/>
                    <a:pt x="1200" y="278"/>
                    <a:pt x="1201" y="276"/>
                  </a:cubicBezTo>
                  <a:cubicBezTo>
                    <a:pt x="1206" y="267"/>
                    <a:pt x="1205" y="254"/>
                    <a:pt x="1197" y="248"/>
                  </a:cubicBezTo>
                  <a:cubicBezTo>
                    <a:pt x="1190" y="243"/>
                    <a:pt x="1181" y="245"/>
                    <a:pt x="1179" y="235"/>
                  </a:cubicBezTo>
                  <a:cubicBezTo>
                    <a:pt x="1178" y="229"/>
                    <a:pt x="1178" y="224"/>
                    <a:pt x="1174" y="219"/>
                  </a:cubicBezTo>
                  <a:cubicBezTo>
                    <a:pt x="1171" y="215"/>
                    <a:pt x="1168" y="212"/>
                    <a:pt x="1162" y="212"/>
                  </a:cubicBezTo>
                  <a:cubicBezTo>
                    <a:pt x="1159" y="212"/>
                    <a:pt x="1157" y="212"/>
                    <a:pt x="1154" y="213"/>
                  </a:cubicBezTo>
                  <a:cubicBezTo>
                    <a:pt x="1144" y="215"/>
                    <a:pt x="1140" y="210"/>
                    <a:pt x="1137" y="202"/>
                  </a:cubicBezTo>
                  <a:cubicBezTo>
                    <a:pt x="1132" y="191"/>
                    <a:pt x="1126" y="181"/>
                    <a:pt x="1112" y="179"/>
                  </a:cubicBezTo>
                  <a:cubicBezTo>
                    <a:pt x="1101" y="178"/>
                    <a:pt x="1085" y="183"/>
                    <a:pt x="1075" y="188"/>
                  </a:cubicBezTo>
                  <a:cubicBezTo>
                    <a:pt x="1075" y="188"/>
                    <a:pt x="1075" y="188"/>
                    <a:pt x="1075" y="188"/>
                  </a:cubicBezTo>
                  <a:cubicBezTo>
                    <a:pt x="1074" y="188"/>
                    <a:pt x="1072" y="189"/>
                    <a:pt x="1071" y="189"/>
                  </a:cubicBezTo>
                  <a:cubicBezTo>
                    <a:pt x="1063" y="191"/>
                    <a:pt x="1056" y="196"/>
                    <a:pt x="1047" y="198"/>
                  </a:cubicBezTo>
                  <a:cubicBezTo>
                    <a:pt x="1031" y="201"/>
                    <a:pt x="1012" y="196"/>
                    <a:pt x="1001" y="183"/>
                  </a:cubicBezTo>
                  <a:cubicBezTo>
                    <a:pt x="986" y="166"/>
                    <a:pt x="990" y="132"/>
                    <a:pt x="967" y="122"/>
                  </a:cubicBezTo>
                  <a:cubicBezTo>
                    <a:pt x="946" y="113"/>
                    <a:pt x="921" y="145"/>
                    <a:pt x="905" y="124"/>
                  </a:cubicBezTo>
                  <a:cubicBezTo>
                    <a:pt x="897" y="114"/>
                    <a:pt x="896" y="96"/>
                    <a:pt x="887" y="85"/>
                  </a:cubicBezTo>
                  <a:cubicBezTo>
                    <a:pt x="889" y="79"/>
                    <a:pt x="882" y="66"/>
                    <a:pt x="879" y="61"/>
                  </a:cubicBezTo>
                  <a:cubicBezTo>
                    <a:pt x="870" y="49"/>
                    <a:pt x="852" y="49"/>
                    <a:pt x="838" y="46"/>
                  </a:cubicBezTo>
                  <a:cubicBezTo>
                    <a:pt x="838" y="46"/>
                    <a:pt x="838" y="46"/>
                    <a:pt x="838" y="46"/>
                  </a:cubicBezTo>
                  <a:cubicBezTo>
                    <a:pt x="836" y="45"/>
                    <a:pt x="835" y="43"/>
                    <a:pt x="834" y="41"/>
                  </a:cubicBezTo>
                  <a:cubicBezTo>
                    <a:pt x="832" y="35"/>
                    <a:pt x="829" y="32"/>
                    <a:pt x="824" y="28"/>
                  </a:cubicBezTo>
                  <a:cubicBezTo>
                    <a:pt x="815" y="21"/>
                    <a:pt x="802" y="22"/>
                    <a:pt x="791" y="22"/>
                  </a:cubicBezTo>
                  <a:cubicBezTo>
                    <a:pt x="788" y="22"/>
                    <a:pt x="783" y="21"/>
                    <a:pt x="779" y="22"/>
                  </a:cubicBezTo>
                  <a:cubicBezTo>
                    <a:pt x="777" y="23"/>
                    <a:pt x="764" y="33"/>
                    <a:pt x="763" y="28"/>
                  </a:cubicBezTo>
                  <a:cubicBezTo>
                    <a:pt x="760" y="19"/>
                    <a:pt x="759" y="13"/>
                    <a:pt x="750" y="9"/>
                  </a:cubicBezTo>
                  <a:cubicBezTo>
                    <a:pt x="734" y="0"/>
                    <a:pt x="718" y="15"/>
                    <a:pt x="714" y="30"/>
                  </a:cubicBezTo>
                  <a:cubicBezTo>
                    <a:pt x="709" y="48"/>
                    <a:pt x="695" y="44"/>
                    <a:pt x="681" y="42"/>
                  </a:cubicBezTo>
                  <a:cubicBezTo>
                    <a:pt x="668" y="40"/>
                    <a:pt x="657" y="43"/>
                    <a:pt x="645" y="46"/>
                  </a:cubicBezTo>
                  <a:cubicBezTo>
                    <a:pt x="634" y="49"/>
                    <a:pt x="623" y="48"/>
                    <a:pt x="611" y="50"/>
                  </a:cubicBezTo>
                  <a:cubicBezTo>
                    <a:pt x="598" y="52"/>
                    <a:pt x="587" y="57"/>
                    <a:pt x="573" y="56"/>
                  </a:cubicBezTo>
                  <a:cubicBezTo>
                    <a:pt x="549" y="54"/>
                    <a:pt x="528" y="48"/>
                    <a:pt x="505" y="56"/>
                  </a:cubicBezTo>
                  <a:cubicBezTo>
                    <a:pt x="496" y="59"/>
                    <a:pt x="487" y="65"/>
                    <a:pt x="482" y="74"/>
                  </a:cubicBezTo>
                  <a:cubicBezTo>
                    <a:pt x="478" y="81"/>
                    <a:pt x="478" y="93"/>
                    <a:pt x="474" y="101"/>
                  </a:cubicBezTo>
                  <a:cubicBezTo>
                    <a:pt x="467" y="98"/>
                    <a:pt x="458" y="98"/>
                    <a:pt x="451" y="96"/>
                  </a:cubicBezTo>
                  <a:cubicBezTo>
                    <a:pt x="443" y="95"/>
                    <a:pt x="435" y="96"/>
                    <a:pt x="428" y="96"/>
                  </a:cubicBezTo>
                  <a:cubicBezTo>
                    <a:pt x="423" y="95"/>
                    <a:pt x="418" y="94"/>
                    <a:pt x="413" y="94"/>
                  </a:cubicBezTo>
                  <a:cubicBezTo>
                    <a:pt x="408" y="92"/>
                    <a:pt x="400" y="94"/>
                    <a:pt x="396" y="98"/>
                  </a:cubicBezTo>
                  <a:cubicBezTo>
                    <a:pt x="386" y="110"/>
                    <a:pt x="386" y="127"/>
                    <a:pt x="381" y="141"/>
                  </a:cubicBezTo>
                  <a:cubicBezTo>
                    <a:pt x="379" y="148"/>
                    <a:pt x="375" y="154"/>
                    <a:pt x="375" y="161"/>
                  </a:cubicBezTo>
                  <a:cubicBezTo>
                    <a:pt x="374" y="169"/>
                    <a:pt x="381" y="174"/>
                    <a:pt x="381" y="181"/>
                  </a:cubicBezTo>
                  <a:cubicBezTo>
                    <a:pt x="380" y="193"/>
                    <a:pt x="364" y="204"/>
                    <a:pt x="374" y="217"/>
                  </a:cubicBezTo>
                  <a:cubicBezTo>
                    <a:pt x="383" y="229"/>
                    <a:pt x="399" y="225"/>
                    <a:pt x="413" y="226"/>
                  </a:cubicBezTo>
                  <a:cubicBezTo>
                    <a:pt x="437" y="228"/>
                    <a:pt x="454" y="248"/>
                    <a:pt x="472" y="261"/>
                  </a:cubicBezTo>
                  <a:cubicBezTo>
                    <a:pt x="481" y="267"/>
                    <a:pt x="489" y="272"/>
                    <a:pt x="497" y="278"/>
                  </a:cubicBezTo>
                  <a:cubicBezTo>
                    <a:pt x="506" y="285"/>
                    <a:pt x="513" y="295"/>
                    <a:pt x="520" y="304"/>
                  </a:cubicBezTo>
                  <a:cubicBezTo>
                    <a:pt x="523" y="308"/>
                    <a:pt x="527" y="313"/>
                    <a:pt x="531" y="317"/>
                  </a:cubicBezTo>
                  <a:cubicBezTo>
                    <a:pt x="518" y="311"/>
                    <a:pt x="509" y="299"/>
                    <a:pt x="495" y="292"/>
                  </a:cubicBezTo>
                  <a:cubicBezTo>
                    <a:pt x="480" y="284"/>
                    <a:pt x="451" y="291"/>
                    <a:pt x="438" y="304"/>
                  </a:cubicBezTo>
                  <a:cubicBezTo>
                    <a:pt x="430" y="306"/>
                    <a:pt x="423" y="314"/>
                    <a:pt x="424" y="323"/>
                  </a:cubicBezTo>
                  <a:cubicBezTo>
                    <a:pt x="424" y="328"/>
                    <a:pt x="425" y="334"/>
                    <a:pt x="420" y="336"/>
                  </a:cubicBezTo>
                  <a:cubicBezTo>
                    <a:pt x="416" y="337"/>
                    <a:pt x="413" y="338"/>
                    <a:pt x="410" y="340"/>
                  </a:cubicBezTo>
                  <a:cubicBezTo>
                    <a:pt x="404" y="345"/>
                    <a:pt x="398" y="345"/>
                    <a:pt x="390" y="341"/>
                  </a:cubicBezTo>
                  <a:cubicBezTo>
                    <a:pt x="385" y="338"/>
                    <a:pt x="386" y="332"/>
                    <a:pt x="384" y="327"/>
                  </a:cubicBezTo>
                  <a:cubicBezTo>
                    <a:pt x="382" y="322"/>
                    <a:pt x="374" y="324"/>
                    <a:pt x="373" y="317"/>
                  </a:cubicBezTo>
                  <a:cubicBezTo>
                    <a:pt x="372" y="310"/>
                    <a:pt x="370" y="307"/>
                    <a:pt x="364" y="304"/>
                  </a:cubicBezTo>
                  <a:cubicBezTo>
                    <a:pt x="358" y="300"/>
                    <a:pt x="351" y="300"/>
                    <a:pt x="345" y="301"/>
                  </a:cubicBezTo>
                  <a:cubicBezTo>
                    <a:pt x="342" y="302"/>
                    <a:pt x="340" y="303"/>
                    <a:pt x="338" y="304"/>
                  </a:cubicBezTo>
                  <a:cubicBezTo>
                    <a:pt x="330" y="308"/>
                    <a:pt x="326" y="302"/>
                    <a:pt x="326" y="295"/>
                  </a:cubicBezTo>
                  <a:cubicBezTo>
                    <a:pt x="327" y="281"/>
                    <a:pt x="329" y="269"/>
                    <a:pt x="318" y="259"/>
                  </a:cubicBezTo>
                  <a:cubicBezTo>
                    <a:pt x="313" y="254"/>
                    <a:pt x="304" y="253"/>
                    <a:pt x="297" y="252"/>
                  </a:cubicBezTo>
                  <a:cubicBezTo>
                    <a:pt x="287" y="250"/>
                    <a:pt x="277" y="248"/>
                    <a:pt x="267" y="244"/>
                  </a:cubicBezTo>
                  <a:cubicBezTo>
                    <a:pt x="252" y="238"/>
                    <a:pt x="236" y="237"/>
                    <a:pt x="222" y="246"/>
                  </a:cubicBezTo>
                  <a:cubicBezTo>
                    <a:pt x="214" y="251"/>
                    <a:pt x="206" y="257"/>
                    <a:pt x="197" y="261"/>
                  </a:cubicBezTo>
                  <a:cubicBezTo>
                    <a:pt x="191" y="263"/>
                    <a:pt x="184" y="264"/>
                    <a:pt x="179" y="268"/>
                  </a:cubicBezTo>
                  <a:cubicBezTo>
                    <a:pt x="164" y="270"/>
                    <a:pt x="149" y="273"/>
                    <a:pt x="135" y="268"/>
                  </a:cubicBezTo>
                  <a:cubicBezTo>
                    <a:pt x="122" y="263"/>
                    <a:pt x="109" y="261"/>
                    <a:pt x="95" y="265"/>
                  </a:cubicBezTo>
                  <a:cubicBezTo>
                    <a:pt x="84" y="267"/>
                    <a:pt x="72" y="275"/>
                    <a:pt x="67" y="285"/>
                  </a:cubicBezTo>
                  <a:cubicBezTo>
                    <a:pt x="63" y="293"/>
                    <a:pt x="68" y="306"/>
                    <a:pt x="54" y="306"/>
                  </a:cubicBezTo>
                  <a:cubicBezTo>
                    <a:pt x="48" y="306"/>
                    <a:pt x="42" y="309"/>
                    <a:pt x="37" y="313"/>
                  </a:cubicBezTo>
                  <a:cubicBezTo>
                    <a:pt x="28" y="320"/>
                    <a:pt x="28" y="330"/>
                    <a:pt x="34" y="340"/>
                  </a:cubicBezTo>
                  <a:cubicBezTo>
                    <a:pt x="38" y="347"/>
                    <a:pt x="39" y="352"/>
                    <a:pt x="37" y="360"/>
                  </a:cubicBezTo>
                  <a:cubicBezTo>
                    <a:pt x="37" y="363"/>
                    <a:pt x="37" y="367"/>
                    <a:pt x="37" y="371"/>
                  </a:cubicBezTo>
                  <a:cubicBezTo>
                    <a:pt x="36" y="378"/>
                    <a:pt x="30" y="379"/>
                    <a:pt x="26" y="383"/>
                  </a:cubicBezTo>
                  <a:cubicBezTo>
                    <a:pt x="23" y="387"/>
                    <a:pt x="24" y="389"/>
                    <a:pt x="23" y="393"/>
                  </a:cubicBezTo>
                  <a:cubicBezTo>
                    <a:pt x="22" y="397"/>
                    <a:pt x="23" y="398"/>
                    <a:pt x="20" y="397"/>
                  </a:cubicBezTo>
                  <a:cubicBezTo>
                    <a:pt x="17" y="397"/>
                    <a:pt x="15" y="396"/>
                    <a:pt x="13" y="396"/>
                  </a:cubicBezTo>
                  <a:cubicBezTo>
                    <a:pt x="8" y="395"/>
                    <a:pt x="2" y="397"/>
                    <a:pt x="2" y="401"/>
                  </a:cubicBezTo>
                  <a:cubicBezTo>
                    <a:pt x="0" y="404"/>
                    <a:pt x="1" y="407"/>
                    <a:pt x="2" y="409"/>
                  </a:cubicBezTo>
                  <a:cubicBezTo>
                    <a:pt x="4" y="427"/>
                    <a:pt x="25" y="433"/>
                    <a:pt x="40" y="441"/>
                  </a:cubicBezTo>
                  <a:cubicBezTo>
                    <a:pt x="53" y="448"/>
                    <a:pt x="64" y="458"/>
                    <a:pt x="75" y="466"/>
                  </a:cubicBezTo>
                  <a:cubicBezTo>
                    <a:pt x="82" y="471"/>
                    <a:pt x="84" y="479"/>
                    <a:pt x="89" y="485"/>
                  </a:cubicBezTo>
                  <a:cubicBezTo>
                    <a:pt x="93" y="489"/>
                    <a:pt x="97" y="493"/>
                    <a:pt x="100" y="498"/>
                  </a:cubicBezTo>
                  <a:cubicBezTo>
                    <a:pt x="101" y="499"/>
                    <a:pt x="101" y="500"/>
                    <a:pt x="102" y="501"/>
                  </a:cubicBezTo>
                  <a:cubicBezTo>
                    <a:pt x="109" y="518"/>
                    <a:pt x="107" y="537"/>
                    <a:pt x="113" y="554"/>
                  </a:cubicBezTo>
                  <a:cubicBezTo>
                    <a:pt x="116" y="561"/>
                    <a:pt x="120" y="567"/>
                    <a:pt x="126" y="572"/>
                  </a:cubicBezTo>
                  <a:cubicBezTo>
                    <a:pt x="131" y="578"/>
                    <a:pt x="138" y="586"/>
                    <a:pt x="147" y="587"/>
                  </a:cubicBezTo>
                  <a:cubicBezTo>
                    <a:pt x="152" y="588"/>
                    <a:pt x="156" y="587"/>
                    <a:pt x="161" y="587"/>
                  </a:cubicBezTo>
                  <a:cubicBezTo>
                    <a:pt x="171" y="587"/>
                    <a:pt x="170" y="594"/>
                    <a:pt x="172" y="600"/>
                  </a:cubicBezTo>
                  <a:cubicBezTo>
                    <a:pt x="175" y="606"/>
                    <a:pt x="179" y="609"/>
                    <a:pt x="186" y="610"/>
                  </a:cubicBezTo>
                  <a:cubicBezTo>
                    <a:pt x="191" y="610"/>
                    <a:pt x="194" y="606"/>
                    <a:pt x="197" y="603"/>
                  </a:cubicBezTo>
                  <a:cubicBezTo>
                    <a:pt x="200" y="600"/>
                    <a:pt x="209" y="595"/>
                    <a:pt x="209" y="603"/>
                  </a:cubicBezTo>
                  <a:cubicBezTo>
                    <a:pt x="209" y="605"/>
                    <a:pt x="208" y="608"/>
                    <a:pt x="208" y="611"/>
                  </a:cubicBezTo>
                  <a:cubicBezTo>
                    <a:pt x="206" y="617"/>
                    <a:pt x="203" y="626"/>
                    <a:pt x="213" y="626"/>
                  </a:cubicBezTo>
                  <a:cubicBezTo>
                    <a:pt x="213" y="626"/>
                    <a:pt x="214" y="626"/>
                    <a:pt x="214" y="626"/>
                  </a:cubicBezTo>
                  <a:cubicBezTo>
                    <a:pt x="214" y="626"/>
                    <a:pt x="215" y="627"/>
                    <a:pt x="215" y="627"/>
                  </a:cubicBezTo>
                  <a:cubicBezTo>
                    <a:pt x="224" y="632"/>
                    <a:pt x="233" y="638"/>
                    <a:pt x="243" y="642"/>
                  </a:cubicBezTo>
                  <a:cubicBezTo>
                    <a:pt x="242" y="649"/>
                    <a:pt x="244" y="657"/>
                    <a:pt x="251" y="660"/>
                  </a:cubicBezTo>
                  <a:cubicBezTo>
                    <a:pt x="256" y="662"/>
                    <a:pt x="263" y="662"/>
                    <a:pt x="266" y="668"/>
                  </a:cubicBezTo>
                  <a:cubicBezTo>
                    <a:pt x="268" y="672"/>
                    <a:pt x="268" y="677"/>
                    <a:pt x="270" y="681"/>
                  </a:cubicBezTo>
                  <a:cubicBezTo>
                    <a:pt x="273" y="688"/>
                    <a:pt x="282" y="691"/>
                    <a:pt x="290" y="692"/>
                  </a:cubicBezTo>
                  <a:cubicBezTo>
                    <a:pt x="290" y="693"/>
                    <a:pt x="290" y="693"/>
                    <a:pt x="291" y="694"/>
                  </a:cubicBezTo>
                  <a:cubicBezTo>
                    <a:pt x="296" y="695"/>
                    <a:pt x="299" y="693"/>
                    <a:pt x="304" y="692"/>
                  </a:cubicBezTo>
                  <a:cubicBezTo>
                    <a:pt x="312" y="691"/>
                    <a:pt x="308" y="704"/>
                    <a:pt x="308" y="707"/>
                  </a:cubicBezTo>
                  <a:cubicBezTo>
                    <a:pt x="307" y="716"/>
                    <a:pt x="318" y="717"/>
                    <a:pt x="324" y="718"/>
                  </a:cubicBezTo>
                  <a:cubicBezTo>
                    <a:pt x="329" y="718"/>
                    <a:pt x="333" y="718"/>
                    <a:pt x="336" y="719"/>
                  </a:cubicBezTo>
                  <a:cubicBezTo>
                    <a:pt x="336" y="719"/>
                    <a:pt x="336" y="719"/>
                    <a:pt x="336" y="719"/>
                  </a:cubicBezTo>
                  <a:cubicBezTo>
                    <a:pt x="336" y="719"/>
                    <a:pt x="336" y="719"/>
                    <a:pt x="335" y="720"/>
                  </a:cubicBezTo>
                  <a:cubicBezTo>
                    <a:pt x="335" y="720"/>
                    <a:pt x="335" y="720"/>
                    <a:pt x="335" y="720"/>
                  </a:cubicBezTo>
                  <a:cubicBezTo>
                    <a:pt x="327" y="731"/>
                    <a:pt x="328" y="751"/>
                    <a:pt x="328" y="765"/>
                  </a:cubicBezTo>
                  <a:cubicBezTo>
                    <a:pt x="328" y="783"/>
                    <a:pt x="330" y="801"/>
                    <a:pt x="336" y="818"/>
                  </a:cubicBezTo>
                  <a:cubicBezTo>
                    <a:pt x="342" y="837"/>
                    <a:pt x="352" y="854"/>
                    <a:pt x="362" y="871"/>
                  </a:cubicBezTo>
                  <a:cubicBezTo>
                    <a:pt x="373" y="890"/>
                    <a:pt x="383" y="909"/>
                    <a:pt x="393" y="929"/>
                  </a:cubicBezTo>
                  <a:cubicBezTo>
                    <a:pt x="401" y="948"/>
                    <a:pt x="408" y="967"/>
                    <a:pt x="417" y="986"/>
                  </a:cubicBezTo>
                  <a:cubicBezTo>
                    <a:pt x="426" y="1005"/>
                    <a:pt x="438" y="1022"/>
                    <a:pt x="447" y="1041"/>
                  </a:cubicBezTo>
                  <a:cubicBezTo>
                    <a:pt x="450" y="1049"/>
                    <a:pt x="454" y="1057"/>
                    <a:pt x="459" y="1064"/>
                  </a:cubicBezTo>
                  <a:cubicBezTo>
                    <a:pt x="465" y="1072"/>
                    <a:pt x="475" y="1074"/>
                    <a:pt x="481" y="1081"/>
                  </a:cubicBezTo>
                  <a:cubicBezTo>
                    <a:pt x="484" y="1085"/>
                    <a:pt x="487" y="1090"/>
                    <a:pt x="493" y="1091"/>
                  </a:cubicBezTo>
                  <a:cubicBezTo>
                    <a:pt x="495" y="1091"/>
                    <a:pt x="498" y="1091"/>
                    <a:pt x="500" y="1091"/>
                  </a:cubicBezTo>
                  <a:cubicBezTo>
                    <a:pt x="506" y="1090"/>
                    <a:pt x="510" y="1093"/>
                    <a:pt x="516" y="1094"/>
                  </a:cubicBezTo>
                  <a:cubicBezTo>
                    <a:pt x="517" y="1094"/>
                    <a:pt x="518" y="1094"/>
                    <a:pt x="519" y="1093"/>
                  </a:cubicBezTo>
                  <a:cubicBezTo>
                    <a:pt x="526" y="1095"/>
                    <a:pt x="532" y="1096"/>
                    <a:pt x="539" y="1096"/>
                  </a:cubicBezTo>
                  <a:cubicBezTo>
                    <a:pt x="544" y="1096"/>
                    <a:pt x="549" y="1094"/>
                    <a:pt x="553" y="1092"/>
                  </a:cubicBezTo>
                  <a:cubicBezTo>
                    <a:pt x="559" y="1089"/>
                    <a:pt x="570" y="1094"/>
                    <a:pt x="577" y="1094"/>
                  </a:cubicBezTo>
                  <a:cubicBezTo>
                    <a:pt x="581" y="1094"/>
                    <a:pt x="586" y="1094"/>
                    <a:pt x="590" y="1094"/>
                  </a:cubicBezTo>
                  <a:cubicBezTo>
                    <a:pt x="591" y="1095"/>
                    <a:pt x="592" y="1095"/>
                    <a:pt x="593" y="1094"/>
                  </a:cubicBezTo>
                  <a:cubicBezTo>
                    <a:pt x="593" y="1094"/>
                    <a:pt x="593" y="1093"/>
                    <a:pt x="594" y="1093"/>
                  </a:cubicBezTo>
                  <a:cubicBezTo>
                    <a:pt x="599" y="1092"/>
                    <a:pt x="605" y="1092"/>
                    <a:pt x="611" y="1091"/>
                  </a:cubicBezTo>
                  <a:cubicBezTo>
                    <a:pt x="620" y="1091"/>
                    <a:pt x="630" y="1090"/>
                    <a:pt x="640" y="1089"/>
                  </a:cubicBezTo>
                  <a:cubicBezTo>
                    <a:pt x="676" y="1087"/>
                    <a:pt x="720" y="1086"/>
                    <a:pt x="748" y="1058"/>
                  </a:cubicBezTo>
                  <a:cubicBezTo>
                    <a:pt x="754" y="1052"/>
                    <a:pt x="758" y="1044"/>
                    <a:pt x="766" y="1039"/>
                  </a:cubicBezTo>
                  <a:cubicBezTo>
                    <a:pt x="771" y="1037"/>
                    <a:pt x="777" y="1038"/>
                    <a:pt x="783" y="1038"/>
                  </a:cubicBezTo>
                  <a:cubicBezTo>
                    <a:pt x="785" y="1038"/>
                    <a:pt x="787" y="1038"/>
                    <a:pt x="789" y="1038"/>
                  </a:cubicBezTo>
                  <a:cubicBezTo>
                    <a:pt x="789" y="1038"/>
                    <a:pt x="790" y="1038"/>
                    <a:pt x="791" y="1038"/>
                  </a:cubicBezTo>
                  <a:cubicBezTo>
                    <a:pt x="791" y="1038"/>
                    <a:pt x="791" y="1038"/>
                    <a:pt x="791" y="1038"/>
                  </a:cubicBezTo>
                  <a:cubicBezTo>
                    <a:pt x="794" y="1037"/>
                    <a:pt x="797" y="1037"/>
                    <a:pt x="800" y="1036"/>
                  </a:cubicBezTo>
                  <a:cubicBezTo>
                    <a:pt x="814" y="1033"/>
                    <a:pt x="827" y="1025"/>
                    <a:pt x="838" y="1015"/>
                  </a:cubicBezTo>
                  <a:cubicBezTo>
                    <a:pt x="849" y="1006"/>
                    <a:pt x="860" y="996"/>
                    <a:pt x="870" y="985"/>
                  </a:cubicBezTo>
                  <a:cubicBezTo>
                    <a:pt x="873" y="982"/>
                    <a:pt x="881" y="976"/>
                    <a:pt x="883" y="970"/>
                  </a:cubicBezTo>
                  <a:cubicBezTo>
                    <a:pt x="884" y="973"/>
                    <a:pt x="883" y="978"/>
                    <a:pt x="884" y="980"/>
                  </a:cubicBezTo>
                  <a:cubicBezTo>
                    <a:pt x="886" y="986"/>
                    <a:pt x="892" y="989"/>
                    <a:pt x="897" y="988"/>
                  </a:cubicBezTo>
                  <a:cubicBezTo>
                    <a:pt x="901" y="988"/>
                    <a:pt x="905" y="987"/>
                    <a:pt x="909" y="985"/>
                  </a:cubicBezTo>
                  <a:cubicBezTo>
                    <a:pt x="917" y="982"/>
                    <a:pt x="916" y="987"/>
                    <a:pt x="921" y="991"/>
                  </a:cubicBezTo>
                  <a:cubicBezTo>
                    <a:pt x="923" y="992"/>
                    <a:pt x="927" y="993"/>
                    <a:pt x="929" y="993"/>
                  </a:cubicBezTo>
                  <a:cubicBezTo>
                    <a:pt x="932" y="992"/>
                    <a:pt x="935" y="992"/>
                    <a:pt x="937" y="992"/>
                  </a:cubicBezTo>
                  <a:cubicBezTo>
                    <a:pt x="942" y="992"/>
                    <a:pt x="945" y="996"/>
                    <a:pt x="948" y="998"/>
                  </a:cubicBezTo>
                  <a:cubicBezTo>
                    <a:pt x="959" y="1003"/>
                    <a:pt x="971" y="1000"/>
                    <a:pt x="983" y="1003"/>
                  </a:cubicBezTo>
                  <a:cubicBezTo>
                    <a:pt x="1009" y="1009"/>
                    <a:pt x="1037" y="1007"/>
                    <a:pt x="1064" y="1010"/>
                  </a:cubicBezTo>
                  <a:cubicBezTo>
                    <a:pt x="1076" y="1012"/>
                    <a:pt x="1092" y="1015"/>
                    <a:pt x="1103" y="1010"/>
                  </a:cubicBezTo>
                  <a:cubicBezTo>
                    <a:pt x="1107" y="1010"/>
                    <a:pt x="1112" y="1010"/>
                    <a:pt x="1116" y="1010"/>
                  </a:cubicBezTo>
                  <a:cubicBezTo>
                    <a:pt x="1126" y="1010"/>
                    <a:pt x="1136" y="1011"/>
                    <a:pt x="1145" y="1013"/>
                  </a:cubicBezTo>
                  <a:cubicBezTo>
                    <a:pt x="1162" y="1016"/>
                    <a:pt x="1178" y="1023"/>
                    <a:pt x="1194" y="1029"/>
                  </a:cubicBezTo>
                  <a:cubicBezTo>
                    <a:pt x="1208" y="1034"/>
                    <a:pt x="1223" y="1039"/>
                    <a:pt x="1239" y="1042"/>
                  </a:cubicBezTo>
                  <a:cubicBezTo>
                    <a:pt x="1248" y="1044"/>
                    <a:pt x="1260" y="1047"/>
                    <a:pt x="1271" y="1046"/>
                  </a:cubicBezTo>
                  <a:cubicBezTo>
                    <a:pt x="1273" y="1046"/>
                    <a:pt x="1276" y="1047"/>
                    <a:pt x="1278" y="1047"/>
                  </a:cubicBezTo>
                  <a:cubicBezTo>
                    <a:pt x="1293" y="1047"/>
                    <a:pt x="1297" y="1028"/>
                    <a:pt x="1311" y="1025"/>
                  </a:cubicBezTo>
                  <a:cubicBezTo>
                    <a:pt x="1315" y="1024"/>
                    <a:pt x="1322" y="1022"/>
                    <a:pt x="1324" y="1017"/>
                  </a:cubicBezTo>
                  <a:cubicBezTo>
                    <a:pt x="1326" y="1012"/>
                    <a:pt x="1318" y="1007"/>
                    <a:pt x="1322" y="1005"/>
                  </a:cubicBezTo>
                  <a:cubicBezTo>
                    <a:pt x="1328" y="1003"/>
                    <a:pt x="1334" y="1002"/>
                    <a:pt x="1339" y="999"/>
                  </a:cubicBezTo>
                  <a:close/>
                  <a:moveTo>
                    <a:pt x="1100" y="736"/>
                  </a:moveTo>
                  <a:cubicBezTo>
                    <a:pt x="1112" y="747"/>
                    <a:pt x="1126" y="754"/>
                    <a:pt x="1141" y="754"/>
                  </a:cubicBezTo>
                  <a:cubicBezTo>
                    <a:pt x="1147" y="754"/>
                    <a:pt x="1153" y="754"/>
                    <a:pt x="1158" y="753"/>
                  </a:cubicBezTo>
                  <a:cubicBezTo>
                    <a:pt x="1152" y="756"/>
                    <a:pt x="1147" y="761"/>
                    <a:pt x="1140" y="763"/>
                  </a:cubicBezTo>
                  <a:cubicBezTo>
                    <a:pt x="1129" y="765"/>
                    <a:pt x="1118" y="763"/>
                    <a:pt x="1108" y="760"/>
                  </a:cubicBezTo>
                  <a:cubicBezTo>
                    <a:pt x="1090" y="753"/>
                    <a:pt x="1072" y="742"/>
                    <a:pt x="1069" y="722"/>
                  </a:cubicBezTo>
                  <a:cubicBezTo>
                    <a:pt x="1067" y="713"/>
                    <a:pt x="1069" y="704"/>
                    <a:pt x="1071" y="696"/>
                  </a:cubicBezTo>
                  <a:cubicBezTo>
                    <a:pt x="1072" y="696"/>
                    <a:pt x="1072" y="696"/>
                    <a:pt x="1072" y="695"/>
                  </a:cubicBezTo>
                  <a:cubicBezTo>
                    <a:pt x="1075" y="711"/>
                    <a:pt x="1091" y="728"/>
                    <a:pt x="1100" y="736"/>
                  </a:cubicBezTo>
                  <a:close/>
                  <a:moveTo>
                    <a:pt x="1086" y="669"/>
                  </a:moveTo>
                  <a:cubicBezTo>
                    <a:pt x="1086" y="669"/>
                    <a:pt x="1086" y="669"/>
                    <a:pt x="1086" y="669"/>
                  </a:cubicBezTo>
                  <a:cubicBezTo>
                    <a:pt x="1087" y="664"/>
                    <a:pt x="1088" y="659"/>
                    <a:pt x="1088" y="654"/>
                  </a:cubicBezTo>
                  <a:cubicBezTo>
                    <a:pt x="1089" y="660"/>
                    <a:pt x="1088" y="664"/>
                    <a:pt x="1086" y="669"/>
                  </a:cubicBezTo>
                  <a:close/>
                  <a:moveTo>
                    <a:pt x="1079" y="602"/>
                  </a:moveTo>
                  <a:cubicBezTo>
                    <a:pt x="1074" y="607"/>
                    <a:pt x="1067" y="610"/>
                    <a:pt x="1060" y="611"/>
                  </a:cubicBezTo>
                  <a:cubicBezTo>
                    <a:pt x="1056" y="611"/>
                    <a:pt x="1052" y="611"/>
                    <a:pt x="1048" y="612"/>
                  </a:cubicBezTo>
                  <a:cubicBezTo>
                    <a:pt x="1047" y="611"/>
                    <a:pt x="1046" y="611"/>
                    <a:pt x="1045" y="610"/>
                  </a:cubicBezTo>
                  <a:cubicBezTo>
                    <a:pt x="1030" y="605"/>
                    <a:pt x="1013" y="603"/>
                    <a:pt x="998" y="605"/>
                  </a:cubicBezTo>
                  <a:cubicBezTo>
                    <a:pt x="991" y="606"/>
                    <a:pt x="967" y="618"/>
                    <a:pt x="968" y="604"/>
                  </a:cubicBezTo>
                  <a:cubicBezTo>
                    <a:pt x="968" y="596"/>
                    <a:pt x="961" y="593"/>
                    <a:pt x="954" y="592"/>
                  </a:cubicBezTo>
                  <a:cubicBezTo>
                    <a:pt x="931" y="592"/>
                    <a:pt x="911" y="604"/>
                    <a:pt x="887" y="603"/>
                  </a:cubicBezTo>
                  <a:cubicBezTo>
                    <a:pt x="879" y="602"/>
                    <a:pt x="872" y="599"/>
                    <a:pt x="865" y="595"/>
                  </a:cubicBezTo>
                  <a:cubicBezTo>
                    <a:pt x="870" y="584"/>
                    <a:pt x="889" y="581"/>
                    <a:pt x="899" y="579"/>
                  </a:cubicBezTo>
                  <a:cubicBezTo>
                    <a:pt x="913" y="575"/>
                    <a:pt x="927" y="574"/>
                    <a:pt x="942" y="573"/>
                  </a:cubicBezTo>
                  <a:cubicBezTo>
                    <a:pt x="961" y="572"/>
                    <a:pt x="981" y="571"/>
                    <a:pt x="1000" y="570"/>
                  </a:cubicBezTo>
                  <a:cubicBezTo>
                    <a:pt x="1018" y="568"/>
                    <a:pt x="1035" y="563"/>
                    <a:pt x="1053" y="561"/>
                  </a:cubicBezTo>
                  <a:cubicBezTo>
                    <a:pt x="1068" y="559"/>
                    <a:pt x="1083" y="562"/>
                    <a:pt x="1097" y="567"/>
                  </a:cubicBezTo>
                  <a:cubicBezTo>
                    <a:pt x="1096" y="581"/>
                    <a:pt x="1090" y="593"/>
                    <a:pt x="1079" y="602"/>
                  </a:cubicBezTo>
                  <a:close/>
                  <a:moveTo>
                    <a:pt x="986" y="172"/>
                  </a:moveTo>
                  <a:cubicBezTo>
                    <a:pt x="990" y="185"/>
                    <a:pt x="999" y="195"/>
                    <a:pt x="1011" y="201"/>
                  </a:cubicBezTo>
                  <a:cubicBezTo>
                    <a:pt x="1023" y="206"/>
                    <a:pt x="1035" y="208"/>
                    <a:pt x="1047" y="206"/>
                  </a:cubicBezTo>
                  <a:cubicBezTo>
                    <a:pt x="1035" y="213"/>
                    <a:pt x="1022" y="218"/>
                    <a:pt x="1009" y="216"/>
                  </a:cubicBezTo>
                  <a:cubicBezTo>
                    <a:pt x="978" y="213"/>
                    <a:pt x="970" y="176"/>
                    <a:pt x="973" y="151"/>
                  </a:cubicBezTo>
                  <a:cubicBezTo>
                    <a:pt x="973" y="146"/>
                    <a:pt x="973" y="140"/>
                    <a:pt x="972" y="135"/>
                  </a:cubicBezTo>
                  <a:cubicBezTo>
                    <a:pt x="980" y="144"/>
                    <a:pt x="982" y="162"/>
                    <a:pt x="986" y="172"/>
                  </a:cubicBezTo>
                  <a:close/>
                  <a:moveTo>
                    <a:pt x="890" y="106"/>
                  </a:moveTo>
                  <a:cubicBezTo>
                    <a:pt x="893" y="115"/>
                    <a:pt x="895" y="124"/>
                    <a:pt x="901" y="132"/>
                  </a:cubicBezTo>
                  <a:cubicBezTo>
                    <a:pt x="913" y="145"/>
                    <a:pt x="927" y="138"/>
                    <a:pt x="941" y="132"/>
                  </a:cubicBezTo>
                  <a:cubicBezTo>
                    <a:pt x="935" y="137"/>
                    <a:pt x="929" y="143"/>
                    <a:pt x="924" y="148"/>
                  </a:cubicBezTo>
                  <a:cubicBezTo>
                    <a:pt x="917" y="154"/>
                    <a:pt x="902" y="162"/>
                    <a:pt x="894" y="153"/>
                  </a:cubicBezTo>
                  <a:cubicBezTo>
                    <a:pt x="887" y="146"/>
                    <a:pt x="888" y="131"/>
                    <a:pt x="887" y="122"/>
                  </a:cubicBezTo>
                  <a:cubicBezTo>
                    <a:pt x="887" y="117"/>
                    <a:pt x="887" y="109"/>
                    <a:pt x="887" y="101"/>
                  </a:cubicBezTo>
                  <a:cubicBezTo>
                    <a:pt x="887" y="101"/>
                    <a:pt x="887" y="101"/>
                    <a:pt x="888" y="101"/>
                  </a:cubicBezTo>
                  <a:cubicBezTo>
                    <a:pt x="888" y="103"/>
                    <a:pt x="889" y="105"/>
                    <a:pt x="890" y="106"/>
                  </a:cubicBezTo>
                  <a:close/>
                  <a:moveTo>
                    <a:pt x="444" y="101"/>
                  </a:moveTo>
                  <a:cubicBezTo>
                    <a:pt x="454" y="99"/>
                    <a:pt x="464" y="101"/>
                    <a:pt x="472" y="105"/>
                  </a:cubicBezTo>
                  <a:cubicBezTo>
                    <a:pt x="471" y="107"/>
                    <a:pt x="469" y="109"/>
                    <a:pt x="467" y="110"/>
                  </a:cubicBezTo>
                  <a:cubicBezTo>
                    <a:pt x="458" y="115"/>
                    <a:pt x="446" y="109"/>
                    <a:pt x="437" y="112"/>
                  </a:cubicBezTo>
                  <a:cubicBezTo>
                    <a:pt x="433" y="114"/>
                    <a:pt x="428" y="117"/>
                    <a:pt x="425" y="115"/>
                  </a:cubicBezTo>
                  <a:cubicBezTo>
                    <a:pt x="421" y="113"/>
                    <a:pt x="419" y="109"/>
                    <a:pt x="417" y="105"/>
                  </a:cubicBezTo>
                  <a:cubicBezTo>
                    <a:pt x="417" y="103"/>
                    <a:pt x="416" y="102"/>
                    <a:pt x="415" y="100"/>
                  </a:cubicBezTo>
                  <a:cubicBezTo>
                    <a:pt x="425" y="100"/>
                    <a:pt x="435" y="103"/>
                    <a:pt x="444" y="101"/>
                  </a:cubicBezTo>
                  <a:close/>
                  <a:moveTo>
                    <a:pt x="87" y="470"/>
                  </a:moveTo>
                  <a:cubicBezTo>
                    <a:pt x="81" y="461"/>
                    <a:pt x="70" y="455"/>
                    <a:pt x="62" y="449"/>
                  </a:cubicBezTo>
                  <a:cubicBezTo>
                    <a:pt x="52" y="441"/>
                    <a:pt x="41" y="435"/>
                    <a:pt x="29" y="429"/>
                  </a:cubicBezTo>
                  <a:cubicBezTo>
                    <a:pt x="21" y="425"/>
                    <a:pt x="13" y="421"/>
                    <a:pt x="10" y="414"/>
                  </a:cubicBezTo>
                  <a:cubicBezTo>
                    <a:pt x="11" y="415"/>
                    <a:pt x="13" y="415"/>
                    <a:pt x="15" y="416"/>
                  </a:cubicBezTo>
                  <a:cubicBezTo>
                    <a:pt x="35" y="420"/>
                    <a:pt x="55" y="428"/>
                    <a:pt x="70" y="443"/>
                  </a:cubicBezTo>
                  <a:cubicBezTo>
                    <a:pt x="79" y="453"/>
                    <a:pt x="86" y="465"/>
                    <a:pt x="91" y="477"/>
                  </a:cubicBezTo>
                  <a:cubicBezTo>
                    <a:pt x="90" y="475"/>
                    <a:pt x="88" y="472"/>
                    <a:pt x="87" y="470"/>
                  </a:cubicBezTo>
                  <a:close/>
                  <a:moveTo>
                    <a:pt x="225" y="625"/>
                  </a:moveTo>
                  <a:cubicBezTo>
                    <a:pt x="236" y="624"/>
                    <a:pt x="248" y="624"/>
                    <a:pt x="245" y="636"/>
                  </a:cubicBezTo>
                  <a:cubicBezTo>
                    <a:pt x="238" y="633"/>
                    <a:pt x="232" y="629"/>
                    <a:pt x="225" y="625"/>
                  </a:cubicBezTo>
                  <a:close/>
                  <a:moveTo>
                    <a:pt x="338" y="711"/>
                  </a:moveTo>
                  <a:cubicBezTo>
                    <a:pt x="333" y="710"/>
                    <a:pt x="327" y="711"/>
                    <a:pt x="322" y="711"/>
                  </a:cubicBezTo>
                  <a:cubicBezTo>
                    <a:pt x="310" y="710"/>
                    <a:pt x="320" y="698"/>
                    <a:pt x="313" y="690"/>
                  </a:cubicBezTo>
                  <a:cubicBezTo>
                    <a:pt x="308" y="684"/>
                    <a:pt x="301" y="685"/>
                    <a:pt x="294" y="688"/>
                  </a:cubicBezTo>
                  <a:cubicBezTo>
                    <a:pt x="288" y="686"/>
                    <a:pt x="281" y="685"/>
                    <a:pt x="276" y="680"/>
                  </a:cubicBezTo>
                  <a:cubicBezTo>
                    <a:pt x="273" y="676"/>
                    <a:pt x="273" y="668"/>
                    <a:pt x="271" y="664"/>
                  </a:cubicBezTo>
                  <a:cubicBezTo>
                    <a:pt x="266" y="652"/>
                    <a:pt x="244" y="658"/>
                    <a:pt x="251" y="639"/>
                  </a:cubicBezTo>
                  <a:cubicBezTo>
                    <a:pt x="260" y="615"/>
                    <a:pt x="229" y="618"/>
                    <a:pt x="216" y="621"/>
                  </a:cubicBezTo>
                  <a:cubicBezTo>
                    <a:pt x="215" y="621"/>
                    <a:pt x="214" y="621"/>
                    <a:pt x="214" y="622"/>
                  </a:cubicBezTo>
                  <a:cubicBezTo>
                    <a:pt x="214" y="622"/>
                    <a:pt x="214" y="622"/>
                    <a:pt x="213" y="622"/>
                  </a:cubicBezTo>
                  <a:cubicBezTo>
                    <a:pt x="210" y="621"/>
                    <a:pt x="216" y="603"/>
                    <a:pt x="215" y="599"/>
                  </a:cubicBezTo>
                  <a:cubicBezTo>
                    <a:pt x="213" y="590"/>
                    <a:pt x="201" y="592"/>
                    <a:pt x="195" y="596"/>
                  </a:cubicBezTo>
                  <a:cubicBezTo>
                    <a:pt x="193" y="597"/>
                    <a:pt x="192" y="600"/>
                    <a:pt x="190" y="602"/>
                  </a:cubicBezTo>
                  <a:cubicBezTo>
                    <a:pt x="181" y="611"/>
                    <a:pt x="178" y="596"/>
                    <a:pt x="177" y="592"/>
                  </a:cubicBezTo>
                  <a:cubicBezTo>
                    <a:pt x="175" y="586"/>
                    <a:pt x="171" y="583"/>
                    <a:pt x="166" y="581"/>
                  </a:cubicBezTo>
                  <a:cubicBezTo>
                    <a:pt x="163" y="580"/>
                    <a:pt x="161" y="581"/>
                    <a:pt x="158" y="581"/>
                  </a:cubicBezTo>
                  <a:cubicBezTo>
                    <a:pt x="150" y="581"/>
                    <a:pt x="144" y="580"/>
                    <a:pt x="137" y="574"/>
                  </a:cubicBezTo>
                  <a:cubicBezTo>
                    <a:pt x="130" y="568"/>
                    <a:pt x="123" y="560"/>
                    <a:pt x="119" y="551"/>
                  </a:cubicBezTo>
                  <a:cubicBezTo>
                    <a:pt x="113" y="537"/>
                    <a:pt x="115" y="520"/>
                    <a:pt x="110" y="506"/>
                  </a:cubicBezTo>
                  <a:cubicBezTo>
                    <a:pt x="110" y="505"/>
                    <a:pt x="110" y="504"/>
                    <a:pt x="109" y="503"/>
                  </a:cubicBezTo>
                  <a:cubicBezTo>
                    <a:pt x="109" y="503"/>
                    <a:pt x="109" y="502"/>
                    <a:pt x="109" y="502"/>
                  </a:cubicBezTo>
                  <a:cubicBezTo>
                    <a:pt x="109" y="500"/>
                    <a:pt x="108" y="499"/>
                    <a:pt x="107" y="497"/>
                  </a:cubicBezTo>
                  <a:cubicBezTo>
                    <a:pt x="102" y="482"/>
                    <a:pt x="94" y="467"/>
                    <a:pt x="86" y="453"/>
                  </a:cubicBezTo>
                  <a:cubicBezTo>
                    <a:pt x="77" y="438"/>
                    <a:pt x="65" y="428"/>
                    <a:pt x="49" y="421"/>
                  </a:cubicBezTo>
                  <a:cubicBezTo>
                    <a:pt x="41" y="417"/>
                    <a:pt x="32" y="413"/>
                    <a:pt x="24" y="411"/>
                  </a:cubicBezTo>
                  <a:cubicBezTo>
                    <a:pt x="22" y="411"/>
                    <a:pt x="11" y="409"/>
                    <a:pt x="8" y="406"/>
                  </a:cubicBezTo>
                  <a:cubicBezTo>
                    <a:pt x="8" y="405"/>
                    <a:pt x="8" y="404"/>
                    <a:pt x="8" y="402"/>
                  </a:cubicBezTo>
                  <a:cubicBezTo>
                    <a:pt x="8" y="402"/>
                    <a:pt x="8" y="402"/>
                    <a:pt x="8" y="401"/>
                  </a:cubicBezTo>
                  <a:cubicBezTo>
                    <a:pt x="11" y="401"/>
                    <a:pt x="17" y="403"/>
                    <a:pt x="18" y="403"/>
                  </a:cubicBezTo>
                  <a:cubicBezTo>
                    <a:pt x="22" y="404"/>
                    <a:pt x="23" y="404"/>
                    <a:pt x="26" y="401"/>
                  </a:cubicBezTo>
                  <a:cubicBezTo>
                    <a:pt x="28" y="400"/>
                    <a:pt x="30" y="394"/>
                    <a:pt x="30" y="392"/>
                  </a:cubicBezTo>
                  <a:cubicBezTo>
                    <a:pt x="29" y="387"/>
                    <a:pt x="39" y="382"/>
                    <a:pt x="41" y="378"/>
                  </a:cubicBezTo>
                  <a:cubicBezTo>
                    <a:pt x="44" y="373"/>
                    <a:pt x="43" y="368"/>
                    <a:pt x="43" y="363"/>
                  </a:cubicBezTo>
                  <a:cubicBezTo>
                    <a:pt x="44" y="358"/>
                    <a:pt x="45" y="354"/>
                    <a:pt x="45" y="349"/>
                  </a:cubicBezTo>
                  <a:cubicBezTo>
                    <a:pt x="44" y="344"/>
                    <a:pt x="40" y="339"/>
                    <a:pt x="38" y="335"/>
                  </a:cubicBezTo>
                  <a:cubicBezTo>
                    <a:pt x="30" y="323"/>
                    <a:pt x="45" y="312"/>
                    <a:pt x="56" y="312"/>
                  </a:cubicBezTo>
                  <a:cubicBezTo>
                    <a:pt x="65" y="313"/>
                    <a:pt x="69" y="309"/>
                    <a:pt x="71" y="300"/>
                  </a:cubicBezTo>
                  <a:cubicBezTo>
                    <a:pt x="73" y="290"/>
                    <a:pt x="73" y="285"/>
                    <a:pt x="82" y="278"/>
                  </a:cubicBezTo>
                  <a:cubicBezTo>
                    <a:pt x="88" y="272"/>
                    <a:pt x="97" y="270"/>
                    <a:pt x="105" y="269"/>
                  </a:cubicBezTo>
                  <a:cubicBezTo>
                    <a:pt x="120" y="268"/>
                    <a:pt x="132" y="276"/>
                    <a:pt x="147" y="278"/>
                  </a:cubicBezTo>
                  <a:cubicBezTo>
                    <a:pt x="153" y="279"/>
                    <a:pt x="160" y="276"/>
                    <a:pt x="166" y="276"/>
                  </a:cubicBezTo>
                  <a:cubicBezTo>
                    <a:pt x="173" y="274"/>
                    <a:pt x="179" y="273"/>
                    <a:pt x="186" y="270"/>
                  </a:cubicBezTo>
                  <a:cubicBezTo>
                    <a:pt x="187" y="270"/>
                    <a:pt x="187" y="270"/>
                    <a:pt x="187" y="269"/>
                  </a:cubicBezTo>
                  <a:cubicBezTo>
                    <a:pt x="191" y="268"/>
                    <a:pt x="195" y="267"/>
                    <a:pt x="199" y="266"/>
                  </a:cubicBezTo>
                  <a:cubicBezTo>
                    <a:pt x="206" y="264"/>
                    <a:pt x="212" y="260"/>
                    <a:pt x="218" y="256"/>
                  </a:cubicBezTo>
                  <a:cubicBezTo>
                    <a:pt x="228" y="249"/>
                    <a:pt x="236" y="246"/>
                    <a:pt x="248" y="246"/>
                  </a:cubicBezTo>
                  <a:cubicBezTo>
                    <a:pt x="260" y="247"/>
                    <a:pt x="269" y="253"/>
                    <a:pt x="280" y="255"/>
                  </a:cubicBezTo>
                  <a:cubicBezTo>
                    <a:pt x="288" y="257"/>
                    <a:pt x="297" y="258"/>
                    <a:pt x="305" y="260"/>
                  </a:cubicBezTo>
                  <a:cubicBezTo>
                    <a:pt x="318" y="263"/>
                    <a:pt x="321" y="274"/>
                    <a:pt x="320" y="286"/>
                  </a:cubicBezTo>
                  <a:cubicBezTo>
                    <a:pt x="320" y="294"/>
                    <a:pt x="317" y="312"/>
                    <a:pt x="330" y="313"/>
                  </a:cubicBezTo>
                  <a:cubicBezTo>
                    <a:pt x="334" y="314"/>
                    <a:pt x="338" y="312"/>
                    <a:pt x="343" y="309"/>
                  </a:cubicBezTo>
                  <a:cubicBezTo>
                    <a:pt x="348" y="307"/>
                    <a:pt x="353" y="307"/>
                    <a:pt x="359" y="308"/>
                  </a:cubicBezTo>
                  <a:cubicBezTo>
                    <a:pt x="366" y="310"/>
                    <a:pt x="366" y="316"/>
                    <a:pt x="367" y="322"/>
                  </a:cubicBezTo>
                  <a:cubicBezTo>
                    <a:pt x="369" y="327"/>
                    <a:pt x="372" y="328"/>
                    <a:pt x="376" y="330"/>
                  </a:cubicBezTo>
                  <a:cubicBezTo>
                    <a:pt x="380" y="331"/>
                    <a:pt x="378" y="336"/>
                    <a:pt x="380" y="339"/>
                  </a:cubicBezTo>
                  <a:cubicBezTo>
                    <a:pt x="382" y="342"/>
                    <a:pt x="384" y="344"/>
                    <a:pt x="387" y="346"/>
                  </a:cubicBezTo>
                  <a:cubicBezTo>
                    <a:pt x="400" y="357"/>
                    <a:pt x="412" y="345"/>
                    <a:pt x="424" y="341"/>
                  </a:cubicBezTo>
                  <a:cubicBezTo>
                    <a:pt x="429" y="339"/>
                    <a:pt x="429" y="335"/>
                    <a:pt x="430" y="331"/>
                  </a:cubicBezTo>
                  <a:cubicBezTo>
                    <a:pt x="431" y="327"/>
                    <a:pt x="429" y="323"/>
                    <a:pt x="431" y="319"/>
                  </a:cubicBezTo>
                  <a:cubicBezTo>
                    <a:pt x="432" y="312"/>
                    <a:pt x="439" y="310"/>
                    <a:pt x="444" y="308"/>
                  </a:cubicBezTo>
                  <a:cubicBezTo>
                    <a:pt x="445" y="307"/>
                    <a:pt x="446" y="306"/>
                    <a:pt x="445" y="305"/>
                  </a:cubicBezTo>
                  <a:cubicBezTo>
                    <a:pt x="454" y="301"/>
                    <a:pt x="463" y="297"/>
                    <a:pt x="473" y="296"/>
                  </a:cubicBezTo>
                  <a:cubicBezTo>
                    <a:pt x="492" y="292"/>
                    <a:pt x="505" y="306"/>
                    <a:pt x="518" y="317"/>
                  </a:cubicBezTo>
                  <a:cubicBezTo>
                    <a:pt x="530" y="326"/>
                    <a:pt x="545" y="331"/>
                    <a:pt x="558" y="339"/>
                  </a:cubicBezTo>
                  <a:cubicBezTo>
                    <a:pt x="570" y="347"/>
                    <a:pt x="581" y="354"/>
                    <a:pt x="595" y="360"/>
                  </a:cubicBezTo>
                  <a:cubicBezTo>
                    <a:pt x="612" y="366"/>
                    <a:pt x="617" y="387"/>
                    <a:pt x="617" y="403"/>
                  </a:cubicBezTo>
                  <a:cubicBezTo>
                    <a:pt x="617" y="414"/>
                    <a:pt x="621" y="426"/>
                    <a:pt x="628" y="435"/>
                  </a:cubicBezTo>
                  <a:cubicBezTo>
                    <a:pt x="634" y="443"/>
                    <a:pt x="640" y="449"/>
                    <a:pt x="650" y="448"/>
                  </a:cubicBezTo>
                  <a:cubicBezTo>
                    <a:pt x="659" y="448"/>
                    <a:pt x="665" y="440"/>
                    <a:pt x="670" y="433"/>
                  </a:cubicBezTo>
                  <a:cubicBezTo>
                    <a:pt x="676" y="437"/>
                    <a:pt x="683" y="441"/>
                    <a:pt x="690" y="441"/>
                  </a:cubicBezTo>
                  <a:cubicBezTo>
                    <a:pt x="690" y="441"/>
                    <a:pt x="690" y="441"/>
                    <a:pt x="690" y="441"/>
                  </a:cubicBezTo>
                  <a:cubicBezTo>
                    <a:pt x="690" y="442"/>
                    <a:pt x="690" y="442"/>
                    <a:pt x="690" y="442"/>
                  </a:cubicBezTo>
                  <a:cubicBezTo>
                    <a:pt x="691" y="443"/>
                    <a:pt x="691" y="444"/>
                    <a:pt x="692" y="443"/>
                  </a:cubicBezTo>
                  <a:cubicBezTo>
                    <a:pt x="693" y="443"/>
                    <a:pt x="693" y="443"/>
                    <a:pt x="694" y="442"/>
                  </a:cubicBezTo>
                  <a:cubicBezTo>
                    <a:pt x="695" y="443"/>
                    <a:pt x="697" y="443"/>
                    <a:pt x="698" y="444"/>
                  </a:cubicBezTo>
                  <a:cubicBezTo>
                    <a:pt x="698" y="444"/>
                    <a:pt x="699" y="444"/>
                    <a:pt x="699" y="443"/>
                  </a:cubicBezTo>
                  <a:cubicBezTo>
                    <a:pt x="698" y="441"/>
                    <a:pt x="696" y="440"/>
                    <a:pt x="694" y="438"/>
                  </a:cubicBezTo>
                  <a:cubicBezTo>
                    <a:pt x="694" y="438"/>
                    <a:pt x="693" y="438"/>
                    <a:pt x="693" y="438"/>
                  </a:cubicBezTo>
                  <a:cubicBezTo>
                    <a:pt x="693" y="437"/>
                    <a:pt x="692" y="436"/>
                    <a:pt x="691" y="436"/>
                  </a:cubicBezTo>
                  <a:cubicBezTo>
                    <a:pt x="684" y="433"/>
                    <a:pt x="678" y="430"/>
                    <a:pt x="671" y="426"/>
                  </a:cubicBezTo>
                  <a:cubicBezTo>
                    <a:pt x="669" y="425"/>
                    <a:pt x="667" y="425"/>
                    <a:pt x="666" y="427"/>
                  </a:cubicBezTo>
                  <a:cubicBezTo>
                    <a:pt x="663" y="433"/>
                    <a:pt x="659" y="437"/>
                    <a:pt x="653" y="441"/>
                  </a:cubicBezTo>
                  <a:cubicBezTo>
                    <a:pt x="644" y="445"/>
                    <a:pt x="638" y="437"/>
                    <a:pt x="633" y="431"/>
                  </a:cubicBezTo>
                  <a:cubicBezTo>
                    <a:pt x="624" y="417"/>
                    <a:pt x="625" y="403"/>
                    <a:pt x="623" y="387"/>
                  </a:cubicBezTo>
                  <a:cubicBezTo>
                    <a:pt x="621" y="376"/>
                    <a:pt x="615" y="365"/>
                    <a:pt x="607" y="358"/>
                  </a:cubicBezTo>
                  <a:cubicBezTo>
                    <a:pt x="603" y="354"/>
                    <a:pt x="596" y="353"/>
                    <a:pt x="591" y="351"/>
                  </a:cubicBezTo>
                  <a:cubicBezTo>
                    <a:pt x="583" y="348"/>
                    <a:pt x="575" y="343"/>
                    <a:pt x="568" y="337"/>
                  </a:cubicBezTo>
                  <a:cubicBezTo>
                    <a:pt x="564" y="335"/>
                    <a:pt x="561" y="333"/>
                    <a:pt x="558" y="331"/>
                  </a:cubicBezTo>
                  <a:cubicBezTo>
                    <a:pt x="553" y="327"/>
                    <a:pt x="547" y="323"/>
                    <a:pt x="543" y="319"/>
                  </a:cubicBezTo>
                  <a:cubicBezTo>
                    <a:pt x="537" y="313"/>
                    <a:pt x="531" y="306"/>
                    <a:pt x="526" y="300"/>
                  </a:cubicBezTo>
                  <a:cubicBezTo>
                    <a:pt x="517" y="288"/>
                    <a:pt x="508" y="276"/>
                    <a:pt x="496" y="267"/>
                  </a:cubicBezTo>
                  <a:cubicBezTo>
                    <a:pt x="482" y="258"/>
                    <a:pt x="469" y="249"/>
                    <a:pt x="456" y="238"/>
                  </a:cubicBezTo>
                  <a:cubicBezTo>
                    <a:pt x="443" y="228"/>
                    <a:pt x="429" y="221"/>
                    <a:pt x="413" y="218"/>
                  </a:cubicBezTo>
                  <a:cubicBezTo>
                    <a:pt x="402" y="216"/>
                    <a:pt x="372" y="223"/>
                    <a:pt x="379" y="202"/>
                  </a:cubicBezTo>
                  <a:cubicBezTo>
                    <a:pt x="382" y="193"/>
                    <a:pt x="391" y="185"/>
                    <a:pt x="387" y="174"/>
                  </a:cubicBezTo>
                  <a:cubicBezTo>
                    <a:pt x="384" y="168"/>
                    <a:pt x="380" y="162"/>
                    <a:pt x="383" y="155"/>
                  </a:cubicBezTo>
                  <a:cubicBezTo>
                    <a:pt x="385" y="148"/>
                    <a:pt x="388" y="143"/>
                    <a:pt x="390" y="136"/>
                  </a:cubicBezTo>
                  <a:cubicBezTo>
                    <a:pt x="391" y="129"/>
                    <a:pt x="392" y="123"/>
                    <a:pt x="394" y="116"/>
                  </a:cubicBezTo>
                  <a:cubicBezTo>
                    <a:pt x="396" y="110"/>
                    <a:pt x="400" y="102"/>
                    <a:pt x="406" y="99"/>
                  </a:cubicBezTo>
                  <a:cubicBezTo>
                    <a:pt x="406" y="99"/>
                    <a:pt x="406" y="100"/>
                    <a:pt x="407" y="100"/>
                  </a:cubicBezTo>
                  <a:cubicBezTo>
                    <a:pt x="413" y="106"/>
                    <a:pt x="413" y="119"/>
                    <a:pt x="423" y="122"/>
                  </a:cubicBezTo>
                  <a:cubicBezTo>
                    <a:pt x="432" y="124"/>
                    <a:pt x="439" y="118"/>
                    <a:pt x="448" y="118"/>
                  </a:cubicBezTo>
                  <a:cubicBezTo>
                    <a:pt x="456" y="119"/>
                    <a:pt x="466" y="120"/>
                    <a:pt x="473" y="115"/>
                  </a:cubicBezTo>
                  <a:cubicBezTo>
                    <a:pt x="481" y="109"/>
                    <a:pt x="483" y="98"/>
                    <a:pt x="485" y="88"/>
                  </a:cubicBezTo>
                  <a:cubicBezTo>
                    <a:pt x="491" y="53"/>
                    <a:pt x="535" y="57"/>
                    <a:pt x="562" y="62"/>
                  </a:cubicBezTo>
                  <a:cubicBezTo>
                    <a:pt x="574" y="63"/>
                    <a:pt x="585" y="64"/>
                    <a:pt x="596" y="61"/>
                  </a:cubicBezTo>
                  <a:cubicBezTo>
                    <a:pt x="603" y="59"/>
                    <a:pt x="609" y="57"/>
                    <a:pt x="615" y="56"/>
                  </a:cubicBezTo>
                  <a:cubicBezTo>
                    <a:pt x="622" y="55"/>
                    <a:pt x="628" y="56"/>
                    <a:pt x="635" y="56"/>
                  </a:cubicBezTo>
                  <a:cubicBezTo>
                    <a:pt x="646" y="54"/>
                    <a:pt x="657" y="49"/>
                    <a:pt x="669" y="48"/>
                  </a:cubicBezTo>
                  <a:cubicBezTo>
                    <a:pt x="680" y="47"/>
                    <a:pt x="691" y="52"/>
                    <a:pt x="702" y="51"/>
                  </a:cubicBezTo>
                  <a:cubicBezTo>
                    <a:pt x="710" y="50"/>
                    <a:pt x="716" y="45"/>
                    <a:pt x="719" y="38"/>
                  </a:cubicBezTo>
                  <a:cubicBezTo>
                    <a:pt x="722" y="32"/>
                    <a:pt x="722" y="26"/>
                    <a:pt x="727" y="20"/>
                  </a:cubicBezTo>
                  <a:cubicBezTo>
                    <a:pt x="734" y="12"/>
                    <a:pt x="747" y="11"/>
                    <a:pt x="753" y="21"/>
                  </a:cubicBezTo>
                  <a:cubicBezTo>
                    <a:pt x="756" y="26"/>
                    <a:pt x="755" y="35"/>
                    <a:pt x="762" y="38"/>
                  </a:cubicBezTo>
                  <a:cubicBezTo>
                    <a:pt x="765" y="39"/>
                    <a:pt x="768" y="38"/>
                    <a:pt x="771" y="36"/>
                  </a:cubicBezTo>
                  <a:cubicBezTo>
                    <a:pt x="778" y="32"/>
                    <a:pt x="781" y="29"/>
                    <a:pt x="791" y="29"/>
                  </a:cubicBezTo>
                  <a:cubicBezTo>
                    <a:pt x="797" y="30"/>
                    <a:pt x="802" y="30"/>
                    <a:pt x="808" y="30"/>
                  </a:cubicBezTo>
                  <a:cubicBezTo>
                    <a:pt x="821" y="32"/>
                    <a:pt x="825" y="40"/>
                    <a:pt x="830" y="49"/>
                  </a:cubicBezTo>
                  <a:cubicBezTo>
                    <a:pt x="833" y="53"/>
                    <a:pt x="837" y="54"/>
                    <a:pt x="841" y="54"/>
                  </a:cubicBezTo>
                  <a:cubicBezTo>
                    <a:pt x="852" y="59"/>
                    <a:pt x="862" y="62"/>
                    <a:pt x="870" y="72"/>
                  </a:cubicBezTo>
                  <a:cubicBezTo>
                    <a:pt x="874" y="77"/>
                    <a:pt x="878" y="82"/>
                    <a:pt x="880" y="88"/>
                  </a:cubicBezTo>
                  <a:cubicBezTo>
                    <a:pt x="880" y="92"/>
                    <a:pt x="880" y="95"/>
                    <a:pt x="880" y="98"/>
                  </a:cubicBezTo>
                  <a:cubicBezTo>
                    <a:pt x="881" y="111"/>
                    <a:pt x="880" y="124"/>
                    <a:pt x="881" y="137"/>
                  </a:cubicBezTo>
                  <a:cubicBezTo>
                    <a:pt x="882" y="146"/>
                    <a:pt x="884" y="156"/>
                    <a:pt x="892" y="162"/>
                  </a:cubicBezTo>
                  <a:cubicBezTo>
                    <a:pt x="901" y="168"/>
                    <a:pt x="915" y="164"/>
                    <a:pt x="922" y="159"/>
                  </a:cubicBezTo>
                  <a:cubicBezTo>
                    <a:pt x="934" y="151"/>
                    <a:pt x="943" y="135"/>
                    <a:pt x="958" y="133"/>
                  </a:cubicBezTo>
                  <a:cubicBezTo>
                    <a:pt x="970" y="130"/>
                    <a:pt x="965" y="151"/>
                    <a:pt x="965" y="158"/>
                  </a:cubicBezTo>
                  <a:cubicBezTo>
                    <a:pt x="964" y="169"/>
                    <a:pt x="965" y="179"/>
                    <a:pt x="969" y="190"/>
                  </a:cubicBezTo>
                  <a:cubicBezTo>
                    <a:pt x="977" y="211"/>
                    <a:pt x="995" y="225"/>
                    <a:pt x="1018" y="224"/>
                  </a:cubicBezTo>
                  <a:cubicBezTo>
                    <a:pt x="1036" y="223"/>
                    <a:pt x="1052" y="212"/>
                    <a:pt x="1066" y="199"/>
                  </a:cubicBezTo>
                  <a:cubicBezTo>
                    <a:pt x="1069" y="198"/>
                    <a:pt x="1072" y="197"/>
                    <a:pt x="1075" y="196"/>
                  </a:cubicBezTo>
                  <a:cubicBezTo>
                    <a:pt x="1080" y="194"/>
                    <a:pt x="1084" y="194"/>
                    <a:pt x="1087" y="191"/>
                  </a:cubicBezTo>
                  <a:cubicBezTo>
                    <a:pt x="1096" y="189"/>
                    <a:pt x="1105" y="185"/>
                    <a:pt x="1114" y="186"/>
                  </a:cubicBezTo>
                  <a:cubicBezTo>
                    <a:pt x="1132" y="188"/>
                    <a:pt x="1126" y="216"/>
                    <a:pt x="1141" y="221"/>
                  </a:cubicBezTo>
                  <a:cubicBezTo>
                    <a:pt x="1147" y="223"/>
                    <a:pt x="1152" y="221"/>
                    <a:pt x="1158" y="220"/>
                  </a:cubicBezTo>
                  <a:cubicBezTo>
                    <a:pt x="1170" y="217"/>
                    <a:pt x="1171" y="230"/>
                    <a:pt x="1173" y="239"/>
                  </a:cubicBezTo>
                  <a:cubicBezTo>
                    <a:pt x="1176" y="254"/>
                    <a:pt x="1198" y="249"/>
                    <a:pt x="1197" y="266"/>
                  </a:cubicBezTo>
                  <a:cubicBezTo>
                    <a:pt x="1197" y="273"/>
                    <a:pt x="1187" y="281"/>
                    <a:pt x="1192" y="288"/>
                  </a:cubicBezTo>
                  <a:cubicBezTo>
                    <a:pt x="1196" y="291"/>
                    <a:pt x="1200" y="293"/>
                    <a:pt x="1205" y="295"/>
                  </a:cubicBezTo>
                  <a:cubicBezTo>
                    <a:pt x="1211" y="298"/>
                    <a:pt x="1215" y="299"/>
                    <a:pt x="1215" y="308"/>
                  </a:cubicBezTo>
                  <a:cubicBezTo>
                    <a:pt x="1215" y="311"/>
                    <a:pt x="1215" y="313"/>
                    <a:pt x="1216" y="316"/>
                  </a:cubicBezTo>
                  <a:cubicBezTo>
                    <a:pt x="1218" y="323"/>
                    <a:pt x="1224" y="326"/>
                    <a:pt x="1224" y="334"/>
                  </a:cubicBezTo>
                  <a:cubicBezTo>
                    <a:pt x="1223" y="340"/>
                    <a:pt x="1222" y="346"/>
                    <a:pt x="1222" y="352"/>
                  </a:cubicBezTo>
                  <a:cubicBezTo>
                    <a:pt x="1223" y="362"/>
                    <a:pt x="1223" y="377"/>
                    <a:pt x="1232" y="384"/>
                  </a:cubicBezTo>
                  <a:cubicBezTo>
                    <a:pt x="1233" y="384"/>
                    <a:pt x="1234" y="384"/>
                    <a:pt x="1235" y="384"/>
                  </a:cubicBezTo>
                  <a:cubicBezTo>
                    <a:pt x="1237" y="386"/>
                    <a:pt x="1239" y="388"/>
                    <a:pt x="1241" y="390"/>
                  </a:cubicBezTo>
                  <a:cubicBezTo>
                    <a:pt x="1238" y="389"/>
                    <a:pt x="1235" y="389"/>
                    <a:pt x="1232" y="390"/>
                  </a:cubicBezTo>
                  <a:cubicBezTo>
                    <a:pt x="1231" y="390"/>
                    <a:pt x="1230" y="391"/>
                    <a:pt x="1229" y="392"/>
                  </a:cubicBezTo>
                  <a:cubicBezTo>
                    <a:pt x="1228" y="392"/>
                    <a:pt x="1227" y="394"/>
                    <a:pt x="1228" y="394"/>
                  </a:cubicBezTo>
                  <a:cubicBezTo>
                    <a:pt x="1229" y="395"/>
                    <a:pt x="1231" y="394"/>
                    <a:pt x="1232" y="394"/>
                  </a:cubicBezTo>
                  <a:cubicBezTo>
                    <a:pt x="1234" y="393"/>
                    <a:pt x="1236" y="393"/>
                    <a:pt x="1237" y="394"/>
                  </a:cubicBezTo>
                  <a:cubicBezTo>
                    <a:pt x="1239" y="394"/>
                    <a:pt x="1241" y="394"/>
                    <a:pt x="1242" y="393"/>
                  </a:cubicBezTo>
                  <a:cubicBezTo>
                    <a:pt x="1242" y="393"/>
                    <a:pt x="1243" y="392"/>
                    <a:pt x="1243" y="391"/>
                  </a:cubicBezTo>
                  <a:cubicBezTo>
                    <a:pt x="1250" y="397"/>
                    <a:pt x="1257" y="402"/>
                    <a:pt x="1267" y="405"/>
                  </a:cubicBezTo>
                  <a:cubicBezTo>
                    <a:pt x="1284" y="411"/>
                    <a:pt x="1302" y="415"/>
                    <a:pt x="1310" y="433"/>
                  </a:cubicBezTo>
                  <a:cubicBezTo>
                    <a:pt x="1316" y="448"/>
                    <a:pt x="1304" y="462"/>
                    <a:pt x="1294" y="471"/>
                  </a:cubicBezTo>
                  <a:cubicBezTo>
                    <a:pt x="1284" y="480"/>
                    <a:pt x="1275" y="489"/>
                    <a:pt x="1275" y="504"/>
                  </a:cubicBezTo>
                  <a:cubicBezTo>
                    <a:pt x="1276" y="511"/>
                    <a:pt x="1276" y="518"/>
                    <a:pt x="1274" y="525"/>
                  </a:cubicBezTo>
                  <a:cubicBezTo>
                    <a:pt x="1271" y="533"/>
                    <a:pt x="1263" y="539"/>
                    <a:pt x="1257" y="544"/>
                  </a:cubicBezTo>
                  <a:cubicBezTo>
                    <a:pt x="1248" y="553"/>
                    <a:pt x="1240" y="562"/>
                    <a:pt x="1237" y="575"/>
                  </a:cubicBezTo>
                  <a:cubicBezTo>
                    <a:pt x="1232" y="597"/>
                    <a:pt x="1259" y="605"/>
                    <a:pt x="1269" y="621"/>
                  </a:cubicBezTo>
                  <a:cubicBezTo>
                    <a:pt x="1251" y="614"/>
                    <a:pt x="1235" y="605"/>
                    <a:pt x="1218" y="595"/>
                  </a:cubicBezTo>
                  <a:cubicBezTo>
                    <a:pt x="1202" y="585"/>
                    <a:pt x="1182" y="582"/>
                    <a:pt x="1164" y="578"/>
                  </a:cubicBezTo>
                  <a:cubicBezTo>
                    <a:pt x="1142" y="573"/>
                    <a:pt x="1122" y="566"/>
                    <a:pt x="1101" y="560"/>
                  </a:cubicBezTo>
                  <a:cubicBezTo>
                    <a:pt x="1087" y="556"/>
                    <a:pt x="1073" y="553"/>
                    <a:pt x="1058" y="554"/>
                  </a:cubicBezTo>
                  <a:cubicBezTo>
                    <a:pt x="1063" y="552"/>
                    <a:pt x="1067" y="551"/>
                    <a:pt x="1071" y="548"/>
                  </a:cubicBezTo>
                  <a:cubicBezTo>
                    <a:pt x="1071" y="548"/>
                    <a:pt x="1071" y="548"/>
                    <a:pt x="1071" y="548"/>
                  </a:cubicBezTo>
                  <a:cubicBezTo>
                    <a:pt x="1074" y="547"/>
                    <a:pt x="1077" y="545"/>
                    <a:pt x="1079" y="544"/>
                  </a:cubicBezTo>
                  <a:cubicBezTo>
                    <a:pt x="1081" y="541"/>
                    <a:pt x="1080" y="538"/>
                    <a:pt x="1077" y="536"/>
                  </a:cubicBezTo>
                  <a:cubicBezTo>
                    <a:pt x="1075" y="535"/>
                    <a:pt x="1073" y="535"/>
                    <a:pt x="1071" y="535"/>
                  </a:cubicBezTo>
                  <a:cubicBezTo>
                    <a:pt x="1068" y="534"/>
                    <a:pt x="1065" y="536"/>
                    <a:pt x="1063" y="537"/>
                  </a:cubicBezTo>
                  <a:cubicBezTo>
                    <a:pt x="1061" y="538"/>
                    <a:pt x="1061" y="541"/>
                    <a:pt x="1062" y="543"/>
                  </a:cubicBezTo>
                  <a:cubicBezTo>
                    <a:pt x="1062" y="544"/>
                    <a:pt x="1063" y="546"/>
                    <a:pt x="1065" y="547"/>
                  </a:cubicBezTo>
                  <a:cubicBezTo>
                    <a:pt x="1062" y="547"/>
                    <a:pt x="1059" y="547"/>
                    <a:pt x="1056" y="548"/>
                  </a:cubicBezTo>
                  <a:cubicBezTo>
                    <a:pt x="1054" y="548"/>
                    <a:pt x="1053" y="548"/>
                    <a:pt x="1051" y="549"/>
                  </a:cubicBezTo>
                  <a:cubicBezTo>
                    <a:pt x="1054" y="546"/>
                    <a:pt x="1053" y="539"/>
                    <a:pt x="1049" y="538"/>
                  </a:cubicBezTo>
                  <a:cubicBezTo>
                    <a:pt x="1049" y="538"/>
                    <a:pt x="1048" y="538"/>
                    <a:pt x="1048" y="538"/>
                  </a:cubicBezTo>
                  <a:cubicBezTo>
                    <a:pt x="1047" y="537"/>
                    <a:pt x="1045" y="536"/>
                    <a:pt x="1043" y="536"/>
                  </a:cubicBezTo>
                  <a:cubicBezTo>
                    <a:pt x="1038" y="535"/>
                    <a:pt x="1034" y="539"/>
                    <a:pt x="1033" y="543"/>
                  </a:cubicBezTo>
                  <a:cubicBezTo>
                    <a:pt x="1032" y="548"/>
                    <a:pt x="1037" y="554"/>
                    <a:pt x="1043" y="553"/>
                  </a:cubicBezTo>
                  <a:cubicBezTo>
                    <a:pt x="1044" y="554"/>
                    <a:pt x="1044" y="554"/>
                    <a:pt x="1045" y="554"/>
                  </a:cubicBezTo>
                  <a:cubicBezTo>
                    <a:pt x="1045" y="554"/>
                    <a:pt x="1045" y="554"/>
                    <a:pt x="1045" y="554"/>
                  </a:cubicBezTo>
                  <a:cubicBezTo>
                    <a:pt x="1034" y="556"/>
                    <a:pt x="1024" y="558"/>
                    <a:pt x="1014" y="560"/>
                  </a:cubicBezTo>
                  <a:cubicBezTo>
                    <a:pt x="1014" y="559"/>
                    <a:pt x="1014" y="559"/>
                    <a:pt x="1014" y="559"/>
                  </a:cubicBezTo>
                  <a:cubicBezTo>
                    <a:pt x="1015" y="558"/>
                    <a:pt x="1015" y="557"/>
                    <a:pt x="1014" y="556"/>
                  </a:cubicBezTo>
                  <a:cubicBezTo>
                    <a:pt x="1011" y="554"/>
                    <a:pt x="1005" y="556"/>
                    <a:pt x="1002" y="557"/>
                  </a:cubicBezTo>
                  <a:cubicBezTo>
                    <a:pt x="1000" y="557"/>
                    <a:pt x="998" y="557"/>
                    <a:pt x="996" y="556"/>
                  </a:cubicBezTo>
                  <a:cubicBezTo>
                    <a:pt x="995" y="556"/>
                    <a:pt x="993" y="556"/>
                    <a:pt x="992" y="558"/>
                  </a:cubicBezTo>
                  <a:cubicBezTo>
                    <a:pt x="992" y="558"/>
                    <a:pt x="992" y="558"/>
                    <a:pt x="992" y="558"/>
                  </a:cubicBezTo>
                  <a:cubicBezTo>
                    <a:pt x="991" y="559"/>
                    <a:pt x="992" y="560"/>
                    <a:pt x="993" y="561"/>
                  </a:cubicBezTo>
                  <a:cubicBezTo>
                    <a:pt x="994" y="562"/>
                    <a:pt x="994" y="562"/>
                    <a:pt x="995" y="562"/>
                  </a:cubicBezTo>
                  <a:cubicBezTo>
                    <a:pt x="993" y="563"/>
                    <a:pt x="990" y="563"/>
                    <a:pt x="987" y="563"/>
                  </a:cubicBezTo>
                  <a:cubicBezTo>
                    <a:pt x="966" y="565"/>
                    <a:pt x="945" y="565"/>
                    <a:pt x="925" y="567"/>
                  </a:cubicBezTo>
                  <a:cubicBezTo>
                    <a:pt x="911" y="568"/>
                    <a:pt x="898" y="571"/>
                    <a:pt x="885" y="575"/>
                  </a:cubicBezTo>
                  <a:cubicBezTo>
                    <a:pt x="876" y="578"/>
                    <a:pt x="865" y="582"/>
                    <a:pt x="860" y="590"/>
                  </a:cubicBezTo>
                  <a:cubicBezTo>
                    <a:pt x="851" y="583"/>
                    <a:pt x="850" y="574"/>
                    <a:pt x="856" y="564"/>
                  </a:cubicBezTo>
                  <a:cubicBezTo>
                    <a:pt x="860" y="559"/>
                    <a:pt x="864" y="554"/>
                    <a:pt x="865" y="547"/>
                  </a:cubicBezTo>
                  <a:cubicBezTo>
                    <a:pt x="866" y="539"/>
                    <a:pt x="858" y="531"/>
                    <a:pt x="853" y="527"/>
                  </a:cubicBezTo>
                  <a:cubicBezTo>
                    <a:pt x="848" y="523"/>
                    <a:pt x="843" y="519"/>
                    <a:pt x="837" y="517"/>
                  </a:cubicBezTo>
                  <a:cubicBezTo>
                    <a:pt x="839" y="515"/>
                    <a:pt x="841" y="512"/>
                    <a:pt x="840" y="510"/>
                  </a:cubicBezTo>
                  <a:cubicBezTo>
                    <a:pt x="840" y="509"/>
                    <a:pt x="840" y="508"/>
                    <a:pt x="840" y="508"/>
                  </a:cubicBezTo>
                  <a:cubicBezTo>
                    <a:pt x="839" y="506"/>
                    <a:pt x="837" y="504"/>
                    <a:pt x="835" y="503"/>
                  </a:cubicBezTo>
                  <a:cubicBezTo>
                    <a:pt x="834" y="502"/>
                    <a:pt x="832" y="501"/>
                    <a:pt x="831" y="501"/>
                  </a:cubicBezTo>
                  <a:cubicBezTo>
                    <a:pt x="831" y="501"/>
                    <a:pt x="831" y="501"/>
                    <a:pt x="832" y="501"/>
                  </a:cubicBezTo>
                  <a:cubicBezTo>
                    <a:pt x="830" y="500"/>
                    <a:pt x="829" y="500"/>
                    <a:pt x="827" y="499"/>
                  </a:cubicBezTo>
                  <a:cubicBezTo>
                    <a:pt x="825" y="499"/>
                    <a:pt x="823" y="500"/>
                    <a:pt x="821" y="500"/>
                  </a:cubicBezTo>
                  <a:cubicBezTo>
                    <a:pt x="817" y="501"/>
                    <a:pt x="815" y="506"/>
                    <a:pt x="815" y="510"/>
                  </a:cubicBezTo>
                  <a:cubicBezTo>
                    <a:pt x="813" y="509"/>
                    <a:pt x="811" y="509"/>
                    <a:pt x="809" y="509"/>
                  </a:cubicBezTo>
                  <a:cubicBezTo>
                    <a:pt x="810" y="508"/>
                    <a:pt x="811" y="506"/>
                    <a:pt x="811" y="505"/>
                  </a:cubicBezTo>
                  <a:cubicBezTo>
                    <a:pt x="812" y="503"/>
                    <a:pt x="812" y="500"/>
                    <a:pt x="810" y="498"/>
                  </a:cubicBezTo>
                  <a:cubicBezTo>
                    <a:pt x="810" y="498"/>
                    <a:pt x="810" y="498"/>
                    <a:pt x="810" y="498"/>
                  </a:cubicBezTo>
                  <a:cubicBezTo>
                    <a:pt x="808" y="494"/>
                    <a:pt x="802" y="492"/>
                    <a:pt x="797" y="495"/>
                  </a:cubicBezTo>
                  <a:cubicBezTo>
                    <a:pt x="794" y="498"/>
                    <a:pt x="793" y="502"/>
                    <a:pt x="795" y="506"/>
                  </a:cubicBezTo>
                  <a:cubicBezTo>
                    <a:pt x="795" y="507"/>
                    <a:pt x="795" y="507"/>
                    <a:pt x="796" y="508"/>
                  </a:cubicBezTo>
                  <a:cubicBezTo>
                    <a:pt x="792" y="508"/>
                    <a:pt x="788" y="508"/>
                    <a:pt x="784" y="509"/>
                  </a:cubicBezTo>
                  <a:cubicBezTo>
                    <a:pt x="785" y="499"/>
                    <a:pt x="783" y="488"/>
                    <a:pt x="776" y="481"/>
                  </a:cubicBezTo>
                  <a:cubicBezTo>
                    <a:pt x="766" y="470"/>
                    <a:pt x="749" y="465"/>
                    <a:pt x="736" y="459"/>
                  </a:cubicBezTo>
                  <a:cubicBezTo>
                    <a:pt x="725" y="454"/>
                    <a:pt x="709" y="451"/>
                    <a:pt x="701" y="440"/>
                  </a:cubicBezTo>
                  <a:cubicBezTo>
                    <a:pt x="701" y="440"/>
                    <a:pt x="699" y="440"/>
                    <a:pt x="699" y="441"/>
                  </a:cubicBezTo>
                  <a:cubicBezTo>
                    <a:pt x="699" y="448"/>
                    <a:pt x="707" y="452"/>
                    <a:pt x="712" y="455"/>
                  </a:cubicBezTo>
                  <a:cubicBezTo>
                    <a:pt x="723" y="461"/>
                    <a:pt x="735" y="466"/>
                    <a:pt x="747" y="471"/>
                  </a:cubicBezTo>
                  <a:cubicBezTo>
                    <a:pt x="762" y="478"/>
                    <a:pt x="777" y="485"/>
                    <a:pt x="777" y="504"/>
                  </a:cubicBezTo>
                  <a:cubicBezTo>
                    <a:pt x="777" y="506"/>
                    <a:pt x="777" y="508"/>
                    <a:pt x="776" y="510"/>
                  </a:cubicBezTo>
                  <a:cubicBezTo>
                    <a:pt x="776" y="511"/>
                    <a:pt x="776" y="512"/>
                    <a:pt x="776" y="513"/>
                  </a:cubicBezTo>
                  <a:cubicBezTo>
                    <a:pt x="775" y="516"/>
                    <a:pt x="774" y="520"/>
                    <a:pt x="773" y="523"/>
                  </a:cubicBezTo>
                  <a:cubicBezTo>
                    <a:pt x="772" y="526"/>
                    <a:pt x="770" y="529"/>
                    <a:pt x="770" y="532"/>
                  </a:cubicBezTo>
                  <a:cubicBezTo>
                    <a:pt x="767" y="530"/>
                    <a:pt x="762" y="529"/>
                    <a:pt x="758" y="531"/>
                  </a:cubicBezTo>
                  <a:cubicBezTo>
                    <a:pt x="755" y="532"/>
                    <a:pt x="753" y="534"/>
                    <a:pt x="752" y="537"/>
                  </a:cubicBezTo>
                  <a:cubicBezTo>
                    <a:pt x="751" y="537"/>
                    <a:pt x="751" y="537"/>
                    <a:pt x="750" y="537"/>
                  </a:cubicBezTo>
                  <a:cubicBezTo>
                    <a:pt x="751" y="534"/>
                    <a:pt x="749" y="530"/>
                    <a:pt x="746" y="529"/>
                  </a:cubicBezTo>
                  <a:cubicBezTo>
                    <a:pt x="743" y="527"/>
                    <a:pt x="738" y="529"/>
                    <a:pt x="737" y="532"/>
                  </a:cubicBezTo>
                  <a:cubicBezTo>
                    <a:pt x="736" y="535"/>
                    <a:pt x="736" y="538"/>
                    <a:pt x="738" y="540"/>
                  </a:cubicBezTo>
                  <a:cubicBezTo>
                    <a:pt x="735" y="539"/>
                    <a:pt x="732" y="540"/>
                    <a:pt x="731" y="543"/>
                  </a:cubicBezTo>
                  <a:cubicBezTo>
                    <a:pt x="731" y="543"/>
                    <a:pt x="731" y="543"/>
                    <a:pt x="731" y="543"/>
                  </a:cubicBezTo>
                  <a:cubicBezTo>
                    <a:pt x="730" y="546"/>
                    <a:pt x="731" y="548"/>
                    <a:pt x="733" y="549"/>
                  </a:cubicBezTo>
                  <a:cubicBezTo>
                    <a:pt x="730" y="552"/>
                    <a:pt x="728" y="554"/>
                    <a:pt x="726" y="556"/>
                  </a:cubicBezTo>
                  <a:cubicBezTo>
                    <a:pt x="726" y="557"/>
                    <a:pt x="725" y="557"/>
                    <a:pt x="725" y="558"/>
                  </a:cubicBezTo>
                  <a:cubicBezTo>
                    <a:pt x="724" y="557"/>
                    <a:pt x="723" y="557"/>
                    <a:pt x="722" y="557"/>
                  </a:cubicBezTo>
                  <a:cubicBezTo>
                    <a:pt x="724" y="554"/>
                    <a:pt x="726" y="550"/>
                    <a:pt x="725" y="546"/>
                  </a:cubicBezTo>
                  <a:cubicBezTo>
                    <a:pt x="725" y="543"/>
                    <a:pt x="724" y="541"/>
                    <a:pt x="723" y="539"/>
                  </a:cubicBezTo>
                  <a:cubicBezTo>
                    <a:pt x="721" y="538"/>
                    <a:pt x="719" y="536"/>
                    <a:pt x="716" y="535"/>
                  </a:cubicBezTo>
                  <a:cubicBezTo>
                    <a:pt x="722" y="538"/>
                    <a:pt x="730" y="534"/>
                    <a:pt x="732" y="528"/>
                  </a:cubicBezTo>
                  <a:cubicBezTo>
                    <a:pt x="734" y="525"/>
                    <a:pt x="734" y="522"/>
                    <a:pt x="732" y="519"/>
                  </a:cubicBezTo>
                  <a:cubicBezTo>
                    <a:pt x="731" y="516"/>
                    <a:pt x="729" y="514"/>
                    <a:pt x="726" y="512"/>
                  </a:cubicBezTo>
                  <a:cubicBezTo>
                    <a:pt x="720" y="509"/>
                    <a:pt x="712" y="513"/>
                    <a:pt x="710" y="519"/>
                  </a:cubicBezTo>
                  <a:cubicBezTo>
                    <a:pt x="708" y="522"/>
                    <a:pt x="709" y="525"/>
                    <a:pt x="710" y="528"/>
                  </a:cubicBezTo>
                  <a:cubicBezTo>
                    <a:pt x="711" y="532"/>
                    <a:pt x="713" y="533"/>
                    <a:pt x="716" y="535"/>
                  </a:cubicBezTo>
                  <a:cubicBezTo>
                    <a:pt x="716" y="535"/>
                    <a:pt x="715" y="534"/>
                    <a:pt x="714" y="534"/>
                  </a:cubicBezTo>
                  <a:cubicBezTo>
                    <a:pt x="714" y="534"/>
                    <a:pt x="713" y="534"/>
                    <a:pt x="713" y="534"/>
                  </a:cubicBezTo>
                  <a:cubicBezTo>
                    <a:pt x="710" y="534"/>
                    <a:pt x="707" y="535"/>
                    <a:pt x="704" y="536"/>
                  </a:cubicBezTo>
                  <a:cubicBezTo>
                    <a:pt x="704" y="534"/>
                    <a:pt x="703" y="532"/>
                    <a:pt x="702" y="530"/>
                  </a:cubicBezTo>
                  <a:cubicBezTo>
                    <a:pt x="700" y="528"/>
                    <a:pt x="699" y="527"/>
                    <a:pt x="697" y="527"/>
                  </a:cubicBezTo>
                  <a:cubicBezTo>
                    <a:pt x="697" y="527"/>
                    <a:pt x="697" y="527"/>
                    <a:pt x="697" y="526"/>
                  </a:cubicBezTo>
                  <a:cubicBezTo>
                    <a:pt x="699" y="524"/>
                    <a:pt x="698" y="519"/>
                    <a:pt x="696" y="516"/>
                  </a:cubicBezTo>
                  <a:cubicBezTo>
                    <a:pt x="695" y="514"/>
                    <a:pt x="693" y="513"/>
                    <a:pt x="691" y="514"/>
                  </a:cubicBezTo>
                  <a:cubicBezTo>
                    <a:pt x="689" y="515"/>
                    <a:pt x="687" y="518"/>
                    <a:pt x="688" y="520"/>
                  </a:cubicBezTo>
                  <a:cubicBezTo>
                    <a:pt x="689" y="521"/>
                    <a:pt x="689" y="522"/>
                    <a:pt x="689" y="523"/>
                  </a:cubicBezTo>
                  <a:cubicBezTo>
                    <a:pt x="689" y="523"/>
                    <a:pt x="690" y="524"/>
                    <a:pt x="690" y="524"/>
                  </a:cubicBezTo>
                  <a:cubicBezTo>
                    <a:pt x="690" y="525"/>
                    <a:pt x="690" y="526"/>
                    <a:pt x="691" y="526"/>
                  </a:cubicBezTo>
                  <a:cubicBezTo>
                    <a:pt x="691" y="527"/>
                    <a:pt x="691" y="527"/>
                    <a:pt x="691" y="527"/>
                  </a:cubicBezTo>
                  <a:cubicBezTo>
                    <a:pt x="691" y="527"/>
                    <a:pt x="691" y="527"/>
                    <a:pt x="691" y="527"/>
                  </a:cubicBezTo>
                  <a:cubicBezTo>
                    <a:pt x="687" y="529"/>
                    <a:pt x="685" y="534"/>
                    <a:pt x="686" y="538"/>
                  </a:cubicBezTo>
                  <a:cubicBezTo>
                    <a:pt x="686" y="538"/>
                    <a:pt x="686" y="538"/>
                    <a:pt x="686" y="538"/>
                  </a:cubicBezTo>
                  <a:cubicBezTo>
                    <a:pt x="686" y="539"/>
                    <a:pt x="686" y="540"/>
                    <a:pt x="686" y="541"/>
                  </a:cubicBezTo>
                  <a:cubicBezTo>
                    <a:pt x="687" y="544"/>
                    <a:pt x="689" y="545"/>
                    <a:pt x="691" y="546"/>
                  </a:cubicBezTo>
                  <a:cubicBezTo>
                    <a:pt x="692" y="546"/>
                    <a:pt x="692" y="546"/>
                    <a:pt x="692" y="546"/>
                  </a:cubicBezTo>
                  <a:cubicBezTo>
                    <a:pt x="691" y="548"/>
                    <a:pt x="690" y="549"/>
                    <a:pt x="690" y="551"/>
                  </a:cubicBezTo>
                  <a:cubicBezTo>
                    <a:pt x="689" y="550"/>
                    <a:pt x="688" y="550"/>
                    <a:pt x="687" y="550"/>
                  </a:cubicBezTo>
                  <a:cubicBezTo>
                    <a:pt x="677" y="547"/>
                    <a:pt x="660" y="541"/>
                    <a:pt x="652" y="551"/>
                  </a:cubicBezTo>
                  <a:cubicBezTo>
                    <a:pt x="652" y="552"/>
                    <a:pt x="652" y="552"/>
                    <a:pt x="653" y="552"/>
                  </a:cubicBezTo>
                  <a:cubicBezTo>
                    <a:pt x="665" y="553"/>
                    <a:pt x="678" y="549"/>
                    <a:pt x="690" y="553"/>
                  </a:cubicBezTo>
                  <a:cubicBezTo>
                    <a:pt x="690" y="553"/>
                    <a:pt x="690" y="553"/>
                    <a:pt x="690" y="553"/>
                  </a:cubicBezTo>
                  <a:cubicBezTo>
                    <a:pt x="691" y="554"/>
                    <a:pt x="691" y="555"/>
                    <a:pt x="692" y="556"/>
                  </a:cubicBezTo>
                  <a:cubicBezTo>
                    <a:pt x="694" y="559"/>
                    <a:pt x="697" y="559"/>
                    <a:pt x="700" y="558"/>
                  </a:cubicBezTo>
                  <a:cubicBezTo>
                    <a:pt x="701" y="558"/>
                    <a:pt x="701" y="558"/>
                    <a:pt x="702" y="557"/>
                  </a:cubicBezTo>
                  <a:cubicBezTo>
                    <a:pt x="702" y="557"/>
                    <a:pt x="702" y="557"/>
                    <a:pt x="702" y="557"/>
                  </a:cubicBezTo>
                  <a:cubicBezTo>
                    <a:pt x="703" y="559"/>
                    <a:pt x="705" y="560"/>
                    <a:pt x="707" y="560"/>
                  </a:cubicBezTo>
                  <a:cubicBezTo>
                    <a:pt x="710" y="561"/>
                    <a:pt x="713" y="562"/>
                    <a:pt x="717" y="560"/>
                  </a:cubicBezTo>
                  <a:cubicBezTo>
                    <a:pt x="718" y="561"/>
                    <a:pt x="720" y="561"/>
                    <a:pt x="722" y="561"/>
                  </a:cubicBezTo>
                  <a:cubicBezTo>
                    <a:pt x="721" y="563"/>
                    <a:pt x="719" y="565"/>
                    <a:pt x="718" y="567"/>
                  </a:cubicBezTo>
                  <a:cubicBezTo>
                    <a:pt x="708" y="564"/>
                    <a:pt x="698" y="564"/>
                    <a:pt x="689" y="566"/>
                  </a:cubicBezTo>
                  <a:cubicBezTo>
                    <a:pt x="689" y="566"/>
                    <a:pt x="690" y="566"/>
                    <a:pt x="690" y="565"/>
                  </a:cubicBezTo>
                  <a:cubicBezTo>
                    <a:pt x="693" y="565"/>
                    <a:pt x="698" y="565"/>
                    <a:pt x="696" y="562"/>
                  </a:cubicBezTo>
                  <a:cubicBezTo>
                    <a:pt x="695" y="560"/>
                    <a:pt x="690" y="561"/>
                    <a:pt x="687" y="561"/>
                  </a:cubicBezTo>
                  <a:cubicBezTo>
                    <a:pt x="684" y="561"/>
                    <a:pt x="681" y="561"/>
                    <a:pt x="679" y="563"/>
                  </a:cubicBezTo>
                  <a:cubicBezTo>
                    <a:pt x="678" y="564"/>
                    <a:pt x="678" y="564"/>
                    <a:pt x="678" y="564"/>
                  </a:cubicBezTo>
                  <a:cubicBezTo>
                    <a:pt x="677" y="565"/>
                    <a:pt x="675" y="565"/>
                    <a:pt x="674" y="565"/>
                  </a:cubicBezTo>
                  <a:cubicBezTo>
                    <a:pt x="673" y="565"/>
                    <a:pt x="673" y="566"/>
                    <a:pt x="673" y="567"/>
                  </a:cubicBezTo>
                  <a:cubicBezTo>
                    <a:pt x="676" y="567"/>
                    <a:pt x="679" y="568"/>
                    <a:pt x="682" y="568"/>
                  </a:cubicBezTo>
                  <a:cubicBezTo>
                    <a:pt x="683" y="568"/>
                    <a:pt x="683" y="568"/>
                    <a:pt x="684" y="568"/>
                  </a:cubicBezTo>
                  <a:cubicBezTo>
                    <a:pt x="677" y="570"/>
                    <a:pt x="671" y="572"/>
                    <a:pt x="665" y="575"/>
                  </a:cubicBezTo>
                  <a:cubicBezTo>
                    <a:pt x="667" y="574"/>
                    <a:pt x="669" y="571"/>
                    <a:pt x="670" y="568"/>
                  </a:cubicBezTo>
                  <a:cubicBezTo>
                    <a:pt x="670" y="567"/>
                    <a:pt x="670" y="567"/>
                    <a:pt x="669" y="567"/>
                  </a:cubicBezTo>
                  <a:cubicBezTo>
                    <a:pt x="661" y="570"/>
                    <a:pt x="654" y="575"/>
                    <a:pt x="646" y="578"/>
                  </a:cubicBezTo>
                  <a:cubicBezTo>
                    <a:pt x="642" y="579"/>
                    <a:pt x="637" y="580"/>
                    <a:pt x="633" y="581"/>
                  </a:cubicBezTo>
                  <a:cubicBezTo>
                    <a:pt x="630" y="582"/>
                    <a:pt x="627" y="582"/>
                    <a:pt x="625" y="584"/>
                  </a:cubicBezTo>
                  <a:cubicBezTo>
                    <a:pt x="625" y="584"/>
                    <a:pt x="625" y="584"/>
                    <a:pt x="625" y="585"/>
                  </a:cubicBezTo>
                  <a:cubicBezTo>
                    <a:pt x="625" y="585"/>
                    <a:pt x="625" y="585"/>
                    <a:pt x="625" y="585"/>
                  </a:cubicBezTo>
                  <a:cubicBezTo>
                    <a:pt x="625" y="585"/>
                    <a:pt x="625" y="585"/>
                    <a:pt x="625" y="585"/>
                  </a:cubicBezTo>
                  <a:cubicBezTo>
                    <a:pt x="624" y="585"/>
                    <a:pt x="624" y="587"/>
                    <a:pt x="625" y="587"/>
                  </a:cubicBezTo>
                  <a:cubicBezTo>
                    <a:pt x="628" y="589"/>
                    <a:pt x="632" y="587"/>
                    <a:pt x="635" y="586"/>
                  </a:cubicBezTo>
                  <a:cubicBezTo>
                    <a:pt x="640" y="585"/>
                    <a:pt x="645" y="584"/>
                    <a:pt x="650" y="582"/>
                  </a:cubicBezTo>
                  <a:cubicBezTo>
                    <a:pt x="653" y="582"/>
                    <a:pt x="655" y="581"/>
                    <a:pt x="658" y="579"/>
                  </a:cubicBezTo>
                  <a:cubicBezTo>
                    <a:pt x="657" y="580"/>
                    <a:pt x="655" y="581"/>
                    <a:pt x="654" y="582"/>
                  </a:cubicBezTo>
                  <a:cubicBezTo>
                    <a:pt x="644" y="589"/>
                    <a:pt x="635" y="598"/>
                    <a:pt x="627" y="607"/>
                  </a:cubicBezTo>
                  <a:cubicBezTo>
                    <a:pt x="624" y="610"/>
                    <a:pt x="621" y="615"/>
                    <a:pt x="618" y="619"/>
                  </a:cubicBezTo>
                  <a:cubicBezTo>
                    <a:pt x="619" y="605"/>
                    <a:pt x="621" y="590"/>
                    <a:pt x="619" y="576"/>
                  </a:cubicBezTo>
                  <a:cubicBezTo>
                    <a:pt x="618" y="568"/>
                    <a:pt x="615" y="561"/>
                    <a:pt x="610" y="555"/>
                  </a:cubicBezTo>
                  <a:cubicBezTo>
                    <a:pt x="612" y="556"/>
                    <a:pt x="614" y="557"/>
                    <a:pt x="615" y="557"/>
                  </a:cubicBezTo>
                  <a:cubicBezTo>
                    <a:pt x="617" y="558"/>
                    <a:pt x="620" y="558"/>
                    <a:pt x="622" y="558"/>
                  </a:cubicBezTo>
                  <a:cubicBezTo>
                    <a:pt x="622" y="560"/>
                    <a:pt x="623" y="562"/>
                    <a:pt x="625" y="563"/>
                  </a:cubicBezTo>
                  <a:cubicBezTo>
                    <a:pt x="632" y="566"/>
                    <a:pt x="636" y="556"/>
                    <a:pt x="630" y="553"/>
                  </a:cubicBezTo>
                  <a:cubicBezTo>
                    <a:pt x="627" y="552"/>
                    <a:pt x="625" y="552"/>
                    <a:pt x="624" y="554"/>
                  </a:cubicBezTo>
                  <a:cubicBezTo>
                    <a:pt x="622" y="554"/>
                    <a:pt x="620" y="554"/>
                    <a:pt x="618" y="553"/>
                  </a:cubicBezTo>
                  <a:cubicBezTo>
                    <a:pt x="614" y="553"/>
                    <a:pt x="610" y="551"/>
                    <a:pt x="606" y="551"/>
                  </a:cubicBezTo>
                  <a:cubicBezTo>
                    <a:pt x="606" y="551"/>
                    <a:pt x="606" y="552"/>
                    <a:pt x="606" y="552"/>
                  </a:cubicBezTo>
                  <a:cubicBezTo>
                    <a:pt x="606" y="552"/>
                    <a:pt x="606" y="552"/>
                    <a:pt x="606" y="552"/>
                  </a:cubicBezTo>
                  <a:cubicBezTo>
                    <a:pt x="604" y="551"/>
                    <a:pt x="601" y="549"/>
                    <a:pt x="598" y="548"/>
                  </a:cubicBezTo>
                  <a:cubicBezTo>
                    <a:pt x="592" y="546"/>
                    <a:pt x="577" y="541"/>
                    <a:pt x="572" y="549"/>
                  </a:cubicBezTo>
                  <a:cubicBezTo>
                    <a:pt x="572" y="549"/>
                    <a:pt x="572" y="550"/>
                    <a:pt x="572" y="550"/>
                  </a:cubicBezTo>
                  <a:cubicBezTo>
                    <a:pt x="569" y="552"/>
                    <a:pt x="567" y="554"/>
                    <a:pt x="565" y="558"/>
                  </a:cubicBezTo>
                  <a:cubicBezTo>
                    <a:pt x="559" y="566"/>
                    <a:pt x="554" y="575"/>
                    <a:pt x="551" y="585"/>
                  </a:cubicBezTo>
                  <a:cubicBezTo>
                    <a:pt x="550" y="584"/>
                    <a:pt x="549" y="584"/>
                    <a:pt x="548" y="585"/>
                  </a:cubicBezTo>
                  <a:cubicBezTo>
                    <a:pt x="540" y="591"/>
                    <a:pt x="528" y="593"/>
                    <a:pt x="518" y="598"/>
                  </a:cubicBezTo>
                  <a:cubicBezTo>
                    <a:pt x="503" y="607"/>
                    <a:pt x="489" y="617"/>
                    <a:pt x="474" y="627"/>
                  </a:cubicBezTo>
                  <a:cubicBezTo>
                    <a:pt x="447" y="644"/>
                    <a:pt x="417" y="653"/>
                    <a:pt x="395" y="678"/>
                  </a:cubicBezTo>
                  <a:cubicBezTo>
                    <a:pt x="383" y="692"/>
                    <a:pt x="374" y="707"/>
                    <a:pt x="358" y="716"/>
                  </a:cubicBezTo>
                  <a:cubicBezTo>
                    <a:pt x="351" y="721"/>
                    <a:pt x="344" y="713"/>
                    <a:pt x="338" y="711"/>
                  </a:cubicBezTo>
                  <a:close/>
                  <a:moveTo>
                    <a:pt x="775" y="566"/>
                  </a:moveTo>
                  <a:cubicBezTo>
                    <a:pt x="775" y="566"/>
                    <a:pt x="775" y="566"/>
                    <a:pt x="776" y="566"/>
                  </a:cubicBezTo>
                  <a:cubicBezTo>
                    <a:pt x="775" y="568"/>
                    <a:pt x="775" y="569"/>
                    <a:pt x="775" y="571"/>
                  </a:cubicBezTo>
                  <a:cubicBezTo>
                    <a:pt x="775" y="579"/>
                    <a:pt x="775" y="587"/>
                    <a:pt x="773" y="595"/>
                  </a:cubicBezTo>
                  <a:cubicBezTo>
                    <a:pt x="773" y="595"/>
                    <a:pt x="773" y="595"/>
                    <a:pt x="773" y="595"/>
                  </a:cubicBezTo>
                  <a:cubicBezTo>
                    <a:pt x="771" y="595"/>
                    <a:pt x="771" y="598"/>
                    <a:pt x="772" y="599"/>
                  </a:cubicBezTo>
                  <a:cubicBezTo>
                    <a:pt x="771" y="601"/>
                    <a:pt x="770" y="604"/>
                    <a:pt x="768" y="606"/>
                  </a:cubicBezTo>
                  <a:cubicBezTo>
                    <a:pt x="769" y="604"/>
                    <a:pt x="770" y="601"/>
                    <a:pt x="771" y="599"/>
                  </a:cubicBezTo>
                  <a:cubicBezTo>
                    <a:pt x="771" y="598"/>
                    <a:pt x="769" y="596"/>
                    <a:pt x="768" y="598"/>
                  </a:cubicBezTo>
                  <a:cubicBezTo>
                    <a:pt x="764" y="604"/>
                    <a:pt x="753" y="623"/>
                    <a:pt x="743" y="616"/>
                  </a:cubicBezTo>
                  <a:cubicBezTo>
                    <a:pt x="747" y="614"/>
                    <a:pt x="751" y="614"/>
                    <a:pt x="754" y="612"/>
                  </a:cubicBezTo>
                  <a:cubicBezTo>
                    <a:pt x="757" y="610"/>
                    <a:pt x="760" y="607"/>
                    <a:pt x="762" y="603"/>
                  </a:cubicBezTo>
                  <a:cubicBezTo>
                    <a:pt x="764" y="600"/>
                    <a:pt x="766" y="596"/>
                    <a:pt x="767" y="591"/>
                  </a:cubicBezTo>
                  <a:cubicBezTo>
                    <a:pt x="769" y="590"/>
                    <a:pt x="770" y="587"/>
                    <a:pt x="770" y="585"/>
                  </a:cubicBezTo>
                  <a:cubicBezTo>
                    <a:pt x="771" y="582"/>
                    <a:pt x="770" y="578"/>
                    <a:pt x="769" y="574"/>
                  </a:cubicBezTo>
                  <a:cubicBezTo>
                    <a:pt x="769" y="574"/>
                    <a:pt x="768" y="574"/>
                    <a:pt x="768" y="574"/>
                  </a:cubicBezTo>
                  <a:cubicBezTo>
                    <a:pt x="768" y="576"/>
                    <a:pt x="768" y="579"/>
                    <a:pt x="767" y="581"/>
                  </a:cubicBezTo>
                  <a:cubicBezTo>
                    <a:pt x="767" y="580"/>
                    <a:pt x="767" y="580"/>
                    <a:pt x="767" y="580"/>
                  </a:cubicBezTo>
                  <a:cubicBezTo>
                    <a:pt x="767" y="579"/>
                    <a:pt x="766" y="579"/>
                    <a:pt x="766" y="580"/>
                  </a:cubicBezTo>
                  <a:cubicBezTo>
                    <a:pt x="766" y="582"/>
                    <a:pt x="766" y="585"/>
                    <a:pt x="765" y="587"/>
                  </a:cubicBezTo>
                  <a:cubicBezTo>
                    <a:pt x="765" y="588"/>
                    <a:pt x="764" y="589"/>
                    <a:pt x="764" y="590"/>
                  </a:cubicBezTo>
                  <a:cubicBezTo>
                    <a:pt x="764" y="592"/>
                    <a:pt x="763" y="595"/>
                    <a:pt x="762" y="597"/>
                  </a:cubicBezTo>
                  <a:cubicBezTo>
                    <a:pt x="761" y="597"/>
                    <a:pt x="761" y="597"/>
                    <a:pt x="761" y="597"/>
                  </a:cubicBezTo>
                  <a:cubicBezTo>
                    <a:pt x="758" y="601"/>
                    <a:pt x="756" y="603"/>
                    <a:pt x="753" y="606"/>
                  </a:cubicBezTo>
                  <a:cubicBezTo>
                    <a:pt x="756" y="601"/>
                    <a:pt x="758" y="596"/>
                    <a:pt x="760" y="590"/>
                  </a:cubicBezTo>
                  <a:cubicBezTo>
                    <a:pt x="760" y="588"/>
                    <a:pt x="757" y="587"/>
                    <a:pt x="756" y="589"/>
                  </a:cubicBezTo>
                  <a:cubicBezTo>
                    <a:pt x="754" y="597"/>
                    <a:pt x="749" y="605"/>
                    <a:pt x="743" y="611"/>
                  </a:cubicBezTo>
                  <a:cubicBezTo>
                    <a:pt x="741" y="612"/>
                    <a:pt x="740" y="613"/>
                    <a:pt x="738" y="614"/>
                  </a:cubicBezTo>
                  <a:cubicBezTo>
                    <a:pt x="739" y="610"/>
                    <a:pt x="740" y="607"/>
                    <a:pt x="741" y="603"/>
                  </a:cubicBezTo>
                  <a:cubicBezTo>
                    <a:pt x="742" y="603"/>
                    <a:pt x="741" y="602"/>
                    <a:pt x="741" y="602"/>
                  </a:cubicBezTo>
                  <a:cubicBezTo>
                    <a:pt x="742" y="600"/>
                    <a:pt x="743" y="598"/>
                    <a:pt x="744" y="596"/>
                  </a:cubicBezTo>
                  <a:cubicBezTo>
                    <a:pt x="746" y="597"/>
                    <a:pt x="747" y="596"/>
                    <a:pt x="748" y="595"/>
                  </a:cubicBezTo>
                  <a:cubicBezTo>
                    <a:pt x="749" y="592"/>
                    <a:pt x="751" y="589"/>
                    <a:pt x="751" y="585"/>
                  </a:cubicBezTo>
                  <a:cubicBezTo>
                    <a:pt x="751" y="585"/>
                    <a:pt x="751" y="585"/>
                    <a:pt x="751" y="585"/>
                  </a:cubicBezTo>
                  <a:cubicBezTo>
                    <a:pt x="752" y="586"/>
                    <a:pt x="753" y="586"/>
                    <a:pt x="753" y="585"/>
                  </a:cubicBezTo>
                  <a:cubicBezTo>
                    <a:pt x="757" y="580"/>
                    <a:pt x="759" y="572"/>
                    <a:pt x="755" y="567"/>
                  </a:cubicBezTo>
                  <a:cubicBezTo>
                    <a:pt x="755" y="567"/>
                    <a:pt x="755" y="567"/>
                    <a:pt x="755" y="567"/>
                  </a:cubicBezTo>
                  <a:cubicBezTo>
                    <a:pt x="756" y="570"/>
                    <a:pt x="755" y="574"/>
                    <a:pt x="754" y="577"/>
                  </a:cubicBezTo>
                  <a:cubicBezTo>
                    <a:pt x="754" y="576"/>
                    <a:pt x="754" y="576"/>
                    <a:pt x="754" y="575"/>
                  </a:cubicBezTo>
                  <a:cubicBezTo>
                    <a:pt x="754" y="575"/>
                    <a:pt x="753" y="574"/>
                    <a:pt x="753" y="575"/>
                  </a:cubicBezTo>
                  <a:cubicBezTo>
                    <a:pt x="752" y="577"/>
                    <a:pt x="751" y="579"/>
                    <a:pt x="750" y="581"/>
                  </a:cubicBezTo>
                  <a:cubicBezTo>
                    <a:pt x="749" y="583"/>
                    <a:pt x="748" y="584"/>
                    <a:pt x="749" y="585"/>
                  </a:cubicBezTo>
                  <a:cubicBezTo>
                    <a:pt x="749" y="585"/>
                    <a:pt x="749" y="585"/>
                    <a:pt x="749" y="586"/>
                  </a:cubicBezTo>
                  <a:cubicBezTo>
                    <a:pt x="748" y="587"/>
                    <a:pt x="747" y="588"/>
                    <a:pt x="746" y="590"/>
                  </a:cubicBezTo>
                  <a:cubicBezTo>
                    <a:pt x="745" y="589"/>
                    <a:pt x="744" y="589"/>
                    <a:pt x="744" y="590"/>
                  </a:cubicBezTo>
                  <a:cubicBezTo>
                    <a:pt x="740" y="596"/>
                    <a:pt x="737" y="603"/>
                    <a:pt x="733" y="609"/>
                  </a:cubicBezTo>
                  <a:cubicBezTo>
                    <a:pt x="731" y="610"/>
                    <a:pt x="730" y="611"/>
                    <a:pt x="728" y="613"/>
                  </a:cubicBezTo>
                  <a:cubicBezTo>
                    <a:pt x="726" y="614"/>
                    <a:pt x="725" y="614"/>
                    <a:pt x="725" y="613"/>
                  </a:cubicBezTo>
                  <a:cubicBezTo>
                    <a:pt x="725" y="613"/>
                    <a:pt x="725" y="613"/>
                    <a:pt x="725" y="613"/>
                  </a:cubicBezTo>
                  <a:cubicBezTo>
                    <a:pt x="725" y="611"/>
                    <a:pt x="726" y="610"/>
                    <a:pt x="726" y="608"/>
                  </a:cubicBezTo>
                  <a:cubicBezTo>
                    <a:pt x="727" y="606"/>
                    <a:pt x="728" y="604"/>
                    <a:pt x="729" y="602"/>
                  </a:cubicBezTo>
                  <a:cubicBezTo>
                    <a:pt x="729" y="602"/>
                    <a:pt x="729" y="602"/>
                    <a:pt x="730" y="602"/>
                  </a:cubicBezTo>
                  <a:cubicBezTo>
                    <a:pt x="730" y="603"/>
                    <a:pt x="730" y="602"/>
                    <a:pt x="730" y="602"/>
                  </a:cubicBezTo>
                  <a:cubicBezTo>
                    <a:pt x="733" y="599"/>
                    <a:pt x="734" y="595"/>
                    <a:pt x="736" y="591"/>
                  </a:cubicBezTo>
                  <a:cubicBezTo>
                    <a:pt x="736" y="591"/>
                    <a:pt x="736" y="591"/>
                    <a:pt x="736" y="591"/>
                  </a:cubicBezTo>
                  <a:cubicBezTo>
                    <a:pt x="745" y="590"/>
                    <a:pt x="746" y="579"/>
                    <a:pt x="748" y="573"/>
                  </a:cubicBezTo>
                  <a:cubicBezTo>
                    <a:pt x="748" y="572"/>
                    <a:pt x="747" y="571"/>
                    <a:pt x="747" y="572"/>
                  </a:cubicBezTo>
                  <a:cubicBezTo>
                    <a:pt x="746" y="576"/>
                    <a:pt x="743" y="579"/>
                    <a:pt x="741" y="582"/>
                  </a:cubicBezTo>
                  <a:cubicBezTo>
                    <a:pt x="741" y="581"/>
                    <a:pt x="741" y="581"/>
                    <a:pt x="741" y="580"/>
                  </a:cubicBezTo>
                  <a:cubicBezTo>
                    <a:pt x="741" y="580"/>
                    <a:pt x="741" y="580"/>
                    <a:pt x="740" y="580"/>
                  </a:cubicBezTo>
                  <a:cubicBezTo>
                    <a:pt x="738" y="582"/>
                    <a:pt x="729" y="593"/>
                    <a:pt x="728" y="599"/>
                  </a:cubicBezTo>
                  <a:cubicBezTo>
                    <a:pt x="728" y="599"/>
                    <a:pt x="728" y="599"/>
                    <a:pt x="728" y="599"/>
                  </a:cubicBezTo>
                  <a:cubicBezTo>
                    <a:pt x="727" y="601"/>
                    <a:pt x="726" y="603"/>
                    <a:pt x="725" y="604"/>
                  </a:cubicBezTo>
                  <a:cubicBezTo>
                    <a:pt x="725" y="604"/>
                    <a:pt x="725" y="603"/>
                    <a:pt x="726" y="603"/>
                  </a:cubicBezTo>
                  <a:cubicBezTo>
                    <a:pt x="726" y="602"/>
                    <a:pt x="725" y="602"/>
                    <a:pt x="725" y="602"/>
                  </a:cubicBezTo>
                  <a:cubicBezTo>
                    <a:pt x="724" y="603"/>
                    <a:pt x="724" y="603"/>
                    <a:pt x="724" y="604"/>
                  </a:cubicBezTo>
                  <a:cubicBezTo>
                    <a:pt x="724" y="601"/>
                    <a:pt x="726" y="597"/>
                    <a:pt x="726" y="596"/>
                  </a:cubicBezTo>
                  <a:cubicBezTo>
                    <a:pt x="727" y="594"/>
                    <a:pt x="728" y="592"/>
                    <a:pt x="729" y="591"/>
                  </a:cubicBezTo>
                  <a:cubicBezTo>
                    <a:pt x="729" y="591"/>
                    <a:pt x="729" y="591"/>
                    <a:pt x="730" y="591"/>
                  </a:cubicBezTo>
                  <a:cubicBezTo>
                    <a:pt x="732" y="588"/>
                    <a:pt x="732" y="585"/>
                    <a:pt x="734" y="582"/>
                  </a:cubicBezTo>
                  <a:cubicBezTo>
                    <a:pt x="735" y="580"/>
                    <a:pt x="736" y="578"/>
                    <a:pt x="738" y="576"/>
                  </a:cubicBezTo>
                  <a:cubicBezTo>
                    <a:pt x="738" y="575"/>
                    <a:pt x="739" y="574"/>
                    <a:pt x="739" y="572"/>
                  </a:cubicBezTo>
                  <a:cubicBezTo>
                    <a:pt x="740" y="572"/>
                    <a:pt x="739" y="572"/>
                    <a:pt x="739" y="572"/>
                  </a:cubicBezTo>
                  <a:cubicBezTo>
                    <a:pt x="736" y="572"/>
                    <a:pt x="732" y="578"/>
                    <a:pt x="731" y="581"/>
                  </a:cubicBezTo>
                  <a:cubicBezTo>
                    <a:pt x="730" y="582"/>
                    <a:pt x="728" y="586"/>
                    <a:pt x="728" y="588"/>
                  </a:cubicBezTo>
                  <a:cubicBezTo>
                    <a:pt x="726" y="591"/>
                    <a:pt x="724" y="594"/>
                    <a:pt x="723" y="597"/>
                  </a:cubicBezTo>
                  <a:cubicBezTo>
                    <a:pt x="723" y="595"/>
                    <a:pt x="723" y="594"/>
                    <a:pt x="723" y="593"/>
                  </a:cubicBezTo>
                  <a:cubicBezTo>
                    <a:pt x="723" y="593"/>
                    <a:pt x="723" y="593"/>
                    <a:pt x="723" y="593"/>
                  </a:cubicBezTo>
                  <a:cubicBezTo>
                    <a:pt x="723" y="592"/>
                    <a:pt x="723" y="592"/>
                    <a:pt x="723" y="592"/>
                  </a:cubicBezTo>
                  <a:cubicBezTo>
                    <a:pt x="726" y="581"/>
                    <a:pt x="736" y="576"/>
                    <a:pt x="738" y="565"/>
                  </a:cubicBezTo>
                  <a:cubicBezTo>
                    <a:pt x="739" y="565"/>
                    <a:pt x="739" y="565"/>
                    <a:pt x="739" y="564"/>
                  </a:cubicBezTo>
                  <a:cubicBezTo>
                    <a:pt x="741" y="563"/>
                    <a:pt x="744" y="562"/>
                    <a:pt x="746" y="562"/>
                  </a:cubicBezTo>
                  <a:cubicBezTo>
                    <a:pt x="748" y="562"/>
                    <a:pt x="743" y="571"/>
                    <a:pt x="743" y="572"/>
                  </a:cubicBezTo>
                  <a:cubicBezTo>
                    <a:pt x="743" y="573"/>
                    <a:pt x="743" y="573"/>
                    <a:pt x="744" y="574"/>
                  </a:cubicBezTo>
                  <a:cubicBezTo>
                    <a:pt x="744" y="574"/>
                    <a:pt x="744" y="574"/>
                    <a:pt x="744" y="574"/>
                  </a:cubicBezTo>
                  <a:cubicBezTo>
                    <a:pt x="744" y="574"/>
                    <a:pt x="744" y="574"/>
                    <a:pt x="744" y="574"/>
                  </a:cubicBezTo>
                  <a:cubicBezTo>
                    <a:pt x="747" y="575"/>
                    <a:pt x="749" y="567"/>
                    <a:pt x="750" y="565"/>
                  </a:cubicBezTo>
                  <a:cubicBezTo>
                    <a:pt x="750" y="562"/>
                    <a:pt x="750" y="560"/>
                    <a:pt x="747" y="559"/>
                  </a:cubicBezTo>
                  <a:cubicBezTo>
                    <a:pt x="745" y="558"/>
                    <a:pt x="741" y="560"/>
                    <a:pt x="738" y="561"/>
                  </a:cubicBezTo>
                  <a:cubicBezTo>
                    <a:pt x="737" y="562"/>
                    <a:pt x="736" y="563"/>
                    <a:pt x="735" y="564"/>
                  </a:cubicBezTo>
                  <a:cubicBezTo>
                    <a:pt x="735" y="564"/>
                    <a:pt x="734" y="564"/>
                    <a:pt x="734" y="564"/>
                  </a:cubicBezTo>
                  <a:cubicBezTo>
                    <a:pt x="737" y="561"/>
                    <a:pt x="739" y="559"/>
                    <a:pt x="741" y="556"/>
                  </a:cubicBezTo>
                  <a:cubicBezTo>
                    <a:pt x="742" y="556"/>
                    <a:pt x="742" y="556"/>
                    <a:pt x="742" y="556"/>
                  </a:cubicBezTo>
                  <a:cubicBezTo>
                    <a:pt x="746" y="554"/>
                    <a:pt x="748" y="551"/>
                    <a:pt x="751" y="548"/>
                  </a:cubicBezTo>
                  <a:cubicBezTo>
                    <a:pt x="752" y="547"/>
                    <a:pt x="756" y="543"/>
                    <a:pt x="755" y="541"/>
                  </a:cubicBezTo>
                  <a:cubicBezTo>
                    <a:pt x="755" y="541"/>
                    <a:pt x="755" y="541"/>
                    <a:pt x="754" y="541"/>
                  </a:cubicBezTo>
                  <a:cubicBezTo>
                    <a:pt x="753" y="542"/>
                    <a:pt x="752" y="543"/>
                    <a:pt x="750" y="545"/>
                  </a:cubicBezTo>
                  <a:cubicBezTo>
                    <a:pt x="752" y="542"/>
                    <a:pt x="755" y="538"/>
                    <a:pt x="757" y="536"/>
                  </a:cubicBezTo>
                  <a:cubicBezTo>
                    <a:pt x="759" y="534"/>
                    <a:pt x="762" y="533"/>
                    <a:pt x="764" y="533"/>
                  </a:cubicBezTo>
                  <a:cubicBezTo>
                    <a:pt x="767" y="533"/>
                    <a:pt x="770" y="535"/>
                    <a:pt x="769" y="538"/>
                  </a:cubicBezTo>
                  <a:cubicBezTo>
                    <a:pt x="768" y="539"/>
                    <a:pt x="768" y="540"/>
                    <a:pt x="767" y="541"/>
                  </a:cubicBezTo>
                  <a:cubicBezTo>
                    <a:pt x="766" y="542"/>
                    <a:pt x="768" y="544"/>
                    <a:pt x="770" y="543"/>
                  </a:cubicBezTo>
                  <a:cubicBezTo>
                    <a:pt x="771" y="542"/>
                    <a:pt x="772" y="541"/>
                    <a:pt x="772" y="540"/>
                  </a:cubicBezTo>
                  <a:cubicBezTo>
                    <a:pt x="775" y="538"/>
                    <a:pt x="778" y="548"/>
                    <a:pt x="777" y="551"/>
                  </a:cubicBezTo>
                  <a:cubicBezTo>
                    <a:pt x="777" y="555"/>
                    <a:pt x="776" y="560"/>
                    <a:pt x="776" y="564"/>
                  </a:cubicBezTo>
                  <a:cubicBezTo>
                    <a:pt x="775" y="564"/>
                    <a:pt x="774" y="565"/>
                    <a:pt x="775" y="566"/>
                  </a:cubicBezTo>
                  <a:close/>
                  <a:moveTo>
                    <a:pt x="775" y="600"/>
                  </a:moveTo>
                  <a:cubicBezTo>
                    <a:pt x="788" y="603"/>
                    <a:pt x="796" y="619"/>
                    <a:pt x="799" y="630"/>
                  </a:cubicBezTo>
                  <a:cubicBezTo>
                    <a:pt x="802" y="641"/>
                    <a:pt x="801" y="652"/>
                    <a:pt x="799" y="663"/>
                  </a:cubicBezTo>
                  <a:cubicBezTo>
                    <a:pt x="798" y="677"/>
                    <a:pt x="795" y="690"/>
                    <a:pt x="791" y="704"/>
                  </a:cubicBezTo>
                  <a:cubicBezTo>
                    <a:pt x="788" y="718"/>
                    <a:pt x="782" y="730"/>
                    <a:pt x="777" y="744"/>
                  </a:cubicBezTo>
                  <a:cubicBezTo>
                    <a:pt x="763" y="744"/>
                    <a:pt x="750" y="743"/>
                    <a:pt x="737" y="739"/>
                  </a:cubicBezTo>
                  <a:cubicBezTo>
                    <a:pt x="718" y="734"/>
                    <a:pt x="703" y="723"/>
                    <a:pt x="687" y="712"/>
                  </a:cubicBezTo>
                  <a:cubicBezTo>
                    <a:pt x="673" y="703"/>
                    <a:pt x="658" y="698"/>
                    <a:pt x="644" y="690"/>
                  </a:cubicBezTo>
                  <a:cubicBezTo>
                    <a:pt x="634" y="684"/>
                    <a:pt x="624" y="676"/>
                    <a:pt x="616" y="668"/>
                  </a:cubicBezTo>
                  <a:cubicBezTo>
                    <a:pt x="615" y="663"/>
                    <a:pt x="614" y="658"/>
                    <a:pt x="614" y="653"/>
                  </a:cubicBezTo>
                  <a:cubicBezTo>
                    <a:pt x="614" y="647"/>
                    <a:pt x="615" y="641"/>
                    <a:pt x="616" y="635"/>
                  </a:cubicBezTo>
                  <a:cubicBezTo>
                    <a:pt x="621" y="628"/>
                    <a:pt x="624" y="621"/>
                    <a:pt x="629" y="615"/>
                  </a:cubicBezTo>
                  <a:cubicBezTo>
                    <a:pt x="636" y="605"/>
                    <a:pt x="644" y="597"/>
                    <a:pt x="654" y="590"/>
                  </a:cubicBezTo>
                  <a:cubicBezTo>
                    <a:pt x="672" y="575"/>
                    <a:pt x="692" y="570"/>
                    <a:pt x="716" y="572"/>
                  </a:cubicBezTo>
                  <a:cubicBezTo>
                    <a:pt x="713" y="578"/>
                    <a:pt x="710" y="584"/>
                    <a:pt x="711" y="590"/>
                  </a:cubicBezTo>
                  <a:cubicBezTo>
                    <a:pt x="711" y="591"/>
                    <a:pt x="711" y="591"/>
                    <a:pt x="712" y="591"/>
                  </a:cubicBezTo>
                  <a:cubicBezTo>
                    <a:pt x="711" y="597"/>
                    <a:pt x="711" y="608"/>
                    <a:pt x="716" y="611"/>
                  </a:cubicBezTo>
                  <a:cubicBezTo>
                    <a:pt x="717" y="612"/>
                    <a:pt x="719" y="612"/>
                    <a:pt x="721" y="611"/>
                  </a:cubicBezTo>
                  <a:cubicBezTo>
                    <a:pt x="721" y="613"/>
                    <a:pt x="722" y="615"/>
                    <a:pt x="723" y="617"/>
                  </a:cubicBezTo>
                  <a:cubicBezTo>
                    <a:pt x="723" y="618"/>
                    <a:pt x="724" y="618"/>
                    <a:pt x="725" y="618"/>
                  </a:cubicBezTo>
                  <a:cubicBezTo>
                    <a:pt x="732" y="616"/>
                    <a:pt x="737" y="610"/>
                    <a:pt x="740" y="604"/>
                  </a:cubicBezTo>
                  <a:cubicBezTo>
                    <a:pt x="739" y="608"/>
                    <a:pt x="736" y="611"/>
                    <a:pt x="735" y="616"/>
                  </a:cubicBezTo>
                  <a:cubicBezTo>
                    <a:pt x="734" y="616"/>
                    <a:pt x="734" y="616"/>
                    <a:pt x="734" y="616"/>
                  </a:cubicBezTo>
                  <a:cubicBezTo>
                    <a:pt x="734" y="617"/>
                    <a:pt x="734" y="617"/>
                    <a:pt x="734" y="617"/>
                  </a:cubicBezTo>
                  <a:cubicBezTo>
                    <a:pt x="733" y="619"/>
                    <a:pt x="735" y="620"/>
                    <a:pt x="736" y="619"/>
                  </a:cubicBezTo>
                  <a:cubicBezTo>
                    <a:pt x="738" y="619"/>
                    <a:pt x="739" y="618"/>
                    <a:pt x="740" y="617"/>
                  </a:cubicBezTo>
                  <a:cubicBezTo>
                    <a:pt x="747" y="624"/>
                    <a:pt x="754" y="620"/>
                    <a:pt x="760" y="614"/>
                  </a:cubicBezTo>
                  <a:cubicBezTo>
                    <a:pt x="760" y="615"/>
                    <a:pt x="761" y="616"/>
                    <a:pt x="762" y="615"/>
                  </a:cubicBezTo>
                  <a:cubicBezTo>
                    <a:pt x="769" y="612"/>
                    <a:pt x="773" y="606"/>
                    <a:pt x="775" y="600"/>
                  </a:cubicBezTo>
                  <a:close/>
                  <a:moveTo>
                    <a:pt x="730" y="562"/>
                  </a:moveTo>
                  <a:cubicBezTo>
                    <a:pt x="732" y="560"/>
                    <a:pt x="735" y="557"/>
                    <a:pt x="737" y="554"/>
                  </a:cubicBezTo>
                  <a:cubicBezTo>
                    <a:pt x="740" y="551"/>
                    <a:pt x="743" y="549"/>
                    <a:pt x="745" y="546"/>
                  </a:cubicBezTo>
                  <a:cubicBezTo>
                    <a:pt x="745" y="546"/>
                    <a:pt x="745" y="547"/>
                    <a:pt x="745" y="547"/>
                  </a:cubicBezTo>
                  <a:cubicBezTo>
                    <a:pt x="741" y="553"/>
                    <a:pt x="735" y="557"/>
                    <a:pt x="730" y="562"/>
                  </a:cubicBezTo>
                  <a:close/>
                  <a:moveTo>
                    <a:pt x="426" y="673"/>
                  </a:moveTo>
                  <a:cubicBezTo>
                    <a:pt x="422" y="674"/>
                    <a:pt x="415" y="674"/>
                    <a:pt x="410" y="674"/>
                  </a:cubicBezTo>
                  <a:cubicBezTo>
                    <a:pt x="415" y="669"/>
                    <a:pt x="421" y="664"/>
                    <a:pt x="428" y="660"/>
                  </a:cubicBezTo>
                  <a:cubicBezTo>
                    <a:pt x="431" y="658"/>
                    <a:pt x="434" y="656"/>
                    <a:pt x="437" y="655"/>
                  </a:cubicBezTo>
                  <a:cubicBezTo>
                    <a:pt x="446" y="654"/>
                    <a:pt x="455" y="654"/>
                    <a:pt x="464" y="655"/>
                  </a:cubicBezTo>
                  <a:cubicBezTo>
                    <a:pt x="466" y="655"/>
                    <a:pt x="469" y="655"/>
                    <a:pt x="472" y="655"/>
                  </a:cubicBezTo>
                  <a:cubicBezTo>
                    <a:pt x="471" y="656"/>
                    <a:pt x="471" y="656"/>
                    <a:pt x="471" y="656"/>
                  </a:cubicBezTo>
                  <a:cubicBezTo>
                    <a:pt x="457" y="665"/>
                    <a:pt x="443" y="671"/>
                    <a:pt x="426" y="673"/>
                  </a:cubicBezTo>
                  <a:close/>
                  <a:moveTo>
                    <a:pt x="460" y="669"/>
                  </a:moveTo>
                  <a:cubicBezTo>
                    <a:pt x="453" y="674"/>
                    <a:pt x="447" y="680"/>
                    <a:pt x="439" y="684"/>
                  </a:cubicBezTo>
                  <a:cubicBezTo>
                    <a:pt x="428" y="689"/>
                    <a:pt x="415" y="694"/>
                    <a:pt x="403" y="697"/>
                  </a:cubicBezTo>
                  <a:cubicBezTo>
                    <a:pt x="400" y="697"/>
                    <a:pt x="394" y="698"/>
                    <a:pt x="388" y="699"/>
                  </a:cubicBezTo>
                  <a:cubicBezTo>
                    <a:pt x="392" y="693"/>
                    <a:pt x="397" y="688"/>
                    <a:pt x="402" y="683"/>
                  </a:cubicBezTo>
                  <a:cubicBezTo>
                    <a:pt x="405" y="682"/>
                    <a:pt x="408" y="681"/>
                    <a:pt x="412" y="681"/>
                  </a:cubicBezTo>
                  <a:cubicBezTo>
                    <a:pt x="418" y="680"/>
                    <a:pt x="424" y="679"/>
                    <a:pt x="430" y="678"/>
                  </a:cubicBezTo>
                  <a:cubicBezTo>
                    <a:pt x="441" y="677"/>
                    <a:pt x="450" y="673"/>
                    <a:pt x="460" y="669"/>
                  </a:cubicBezTo>
                  <a:close/>
                  <a:moveTo>
                    <a:pt x="456" y="649"/>
                  </a:moveTo>
                  <a:cubicBezTo>
                    <a:pt x="453" y="649"/>
                    <a:pt x="450" y="649"/>
                    <a:pt x="448" y="649"/>
                  </a:cubicBezTo>
                  <a:cubicBezTo>
                    <a:pt x="456" y="645"/>
                    <a:pt x="465" y="640"/>
                    <a:pt x="473" y="635"/>
                  </a:cubicBezTo>
                  <a:cubicBezTo>
                    <a:pt x="476" y="636"/>
                    <a:pt x="479" y="635"/>
                    <a:pt x="481" y="635"/>
                  </a:cubicBezTo>
                  <a:cubicBezTo>
                    <a:pt x="487" y="636"/>
                    <a:pt x="493" y="636"/>
                    <a:pt x="499" y="635"/>
                  </a:cubicBezTo>
                  <a:cubicBezTo>
                    <a:pt x="506" y="634"/>
                    <a:pt x="514" y="631"/>
                    <a:pt x="521" y="629"/>
                  </a:cubicBezTo>
                  <a:cubicBezTo>
                    <a:pt x="526" y="627"/>
                    <a:pt x="532" y="626"/>
                    <a:pt x="537" y="623"/>
                  </a:cubicBezTo>
                  <a:cubicBezTo>
                    <a:pt x="536" y="627"/>
                    <a:pt x="535" y="631"/>
                    <a:pt x="534" y="635"/>
                  </a:cubicBezTo>
                  <a:cubicBezTo>
                    <a:pt x="525" y="635"/>
                    <a:pt x="516" y="635"/>
                    <a:pt x="507" y="638"/>
                  </a:cubicBezTo>
                  <a:cubicBezTo>
                    <a:pt x="498" y="641"/>
                    <a:pt x="489" y="645"/>
                    <a:pt x="482" y="649"/>
                  </a:cubicBezTo>
                  <a:cubicBezTo>
                    <a:pt x="473" y="650"/>
                    <a:pt x="465" y="650"/>
                    <a:pt x="456" y="649"/>
                  </a:cubicBezTo>
                  <a:close/>
                  <a:moveTo>
                    <a:pt x="502" y="630"/>
                  </a:moveTo>
                  <a:cubicBezTo>
                    <a:pt x="495" y="631"/>
                    <a:pt x="488" y="630"/>
                    <a:pt x="482" y="630"/>
                  </a:cubicBezTo>
                  <a:cubicBezTo>
                    <a:pt x="488" y="626"/>
                    <a:pt x="495" y="621"/>
                    <a:pt x="501" y="617"/>
                  </a:cubicBezTo>
                  <a:cubicBezTo>
                    <a:pt x="506" y="618"/>
                    <a:pt x="513" y="616"/>
                    <a:pt x="517" y="615"/>
                  </a:cubicBezTo>
                  <a:cubicBezTo>
                    <a:pt x="522" y="613"/>
                    <a:pt x="527" y="612"/>
                    <a:pt x="532" y="612"/>
                  </a:cubicBezTo>
                  <a:cubicBezTo>
                    <a:pt x="535" y="612"/>
                    <a:pt x="538" y="613"/>
                    <a:pt x="540" y="613"/>
                  </a:cubicBezTo>
                  <a:cubicBezTo>
                    <a:pt x="540" y="615"/>
                    <a:pt x="539" y="616"/>
                    <a:pt x="539" y="618"/>
                  </a:cubicBezTo>
                  <a:cubicBezTo>
                    <a:pt x="526" y="621"/>
                    <a:pt x="514" y="627"/>
                    <a:pt x="502" y="630"/>
                  </a:cubicBezTo>
                  <a:close/>
                  <a:moveTo>
                    <a:pt x="522" y="608"/>
                  </a:moveTo>
                  <a:cubicBezTo>
                    <a:pt x="518" y="608"/>
                    <a:pt x="514" y="610"/>
                    <a:pt x="511" y="611"/>
                  </a:cubicBezTo>
                  <a:cubicBezTo>
                    <a:pt x="513" y="609"/>
                    <a:pt x="516" y="607"/>
                    <a:pt x="518" y="606"/>
                  </a:cubicBezTo>
                  <a:cubicBezTo>
                    <a:pt x="527" y="600"/>
                    <a:pt x="539" y="597"/>
                    <a:pt x="548" y="591"/>
                  </a:cubicBezTo>
                  <a:cubicBezTo>
                    <a:pt x="547" y="594"/>
                    <a:pt x="546" y="596"/>
                    <a:pt x="545" y="598"/>
                  </a:cubicBezTo>
                  <a:cubicBezTo>
                    <a:pt x="544" y="601"/>
                    <a:pt x="543" y="605"/>
                    <a:pt x="542" y="608"/>
                  </a:cubicBezTo>
                  <a:cubicBezTo>
                    <a:pt x="536" y="606"/>
                    <a:pt x="527" y="607"/>
                    <a:pt x="522" y="608"/>
                  </a:cubicBezTo>
                  <a:close/>
                  <a:moveTo>
                    <a:pt x="339" y="722"/>
                  </a:moveTo>
                  <a:cubicBezTo>
                    <a:pt x="339" y="722"/>
                    <a:pt x="339" y="722"/>
                    <a:pt x="339" y="722"/>
                  </a:cubicBezTo>
                  <a:cubicBezTo>
                    <a:pt x="340" y="722"/>
                    <a:pt x="340" y="721"/>
                    <a:pt x="340" y="721"/>
                  </a:cubicBezTo>
                  <a:cubicBezTo>
                    <a:pt x="340" y="721"/>
                    <a:pt x="340" y="721"/>
                    <a:pt x="340" y="721"/>
                  </a:cubicBezTo>
                  <a:cubicBezTo>
                    <a:pt x="340" y="721"/>
                    <a:pt x="339" y="720"/>
                    <a:pt x="339" y="720"/>
                  </a:cubicBezTo>
                  <a:cubicBezTo>
                    <a:pt x="339" y="720"/>
                    <a:pt x="339" y="720"/>
                    <a:pt x="339" y="720"/>
                  </a:cubicBezTo>
                  <a:cubicBezTo>
                    <a:pt x="341" y="721"/>
                    <a:pt x="343" y="721"/>
                    <a:pt x="345" y="723"/>
                  </a:cubicBezTo>
                  <a:cubicBezTo>
                    <a:pt x="348" y="725"/>
                    <a:pt x="352" y="725"/>
                    <a:pt x="356" y="725"/>
                  </a:cubicBezTo>
                  <a:cubicBezTo>
                    <a:pt x="365" y="723"/>
                    <a:pt x="374" y="715"/>
                    <a:pt x="381" y="707"/>
                  </a:cubicBezTo>
                  <a:cubicBezTo>
                    <a:pt x="386" y="706"/>
                    <a:pt x="391" y="704"/>
                    <a:pt x="396" y="703"/>
                  </a:cubicBezTo>
                  <a:cubicBezTo>
                    <a:pt x="403" y="702"/>
                    <a:pt x="410" y="700"/>
                    <a:pt x="417" y="698"/>
                  </a:cubicBezTo>
                  <a:cubicBezTo>
                    <a:pt x="437" y="692"/>
                    <a:pt x="453" y="683"/>
                    <a:pt x="465" y="666"/>
                  </a:cubicBezTo>
                  <a:cubicBezTo>
                    <a:pt x="466" y="665"/>
                    <a:pt x="467" y="665"/>
                    <a:pt x="468" y="664"/>
                  </a:cubicBezTo>
                  <a:cubicBezTo>
                    <a:pt x="474" y="660"/>
                    <a:pt x="480" y="656"/>
                    <a:pt x="486" y="653"/>
                  </a:cubicBezTo>
                  <a:cubicBezTo>
                    <a:pt x="488" y="652"/>
                    <a:pt x="490" y="651"/>
                    <a:pt x="492" y="650"/>
                  </a:cubicBezTo>
                  <a:cubicBezTo>
                    <a:pt x="496" y="647"/>
                    <a:pt x="501" y="645"/>
                    <a:pt x="505" y="644"/>
                  </a:cubicBezTo>
                  <a:cubicBezTo>
                    <a:pt x="514" y="640"/>
                    <a:pt x="524" y="641"/>
                    <a:pt x="533" y="639"/>
                  </a:cubicBezTo>
                  <a:cubicBezTo>
                    <a:pt x="532" y="641"/>
                    <a:pt x="532" y="643"/>
                    <a:pt x="531" y="645"/>
                  </a:cubicBezTo>
                  <a:cubicBezTo>
                    <a:pt x="525" y="647"/>
                    <a:pt x="517" y="647"/>
                    <a:pt x="511" y="648"/>
                  </a:cubicBezTo>
                  <a:cubicBezTo>
                    <a:pt x="503" y="651"/>
                    <a:pt x="495" y="657"/>
                    <a:pt x="489" y="662"/>
                  </a:cubicBezTo>
                  <a:cubicBezTo>
                    <a:pt x="472" y="675"/>
                    <a:pt x="459" y="692"/>
                    <a:pt x="441" y="701"/>
                  </a:cubicBezTo>
                  <a:cubicBezTo>
                    <a:pt x="423" y="710"/>
                    <a:pt x="403" y="713"/>
                    <a:pt x="384" y="720"/>
                  </a:cubicBezTo>
                  <a:cubicBezTo>
                    <a:pt x="375" y="723"/>
                    <a:pt x="366" y="728"/>
                    <a:pt x="357" y="731"/>
                  </a:cubicBezTo>
                  <a:cubicBezTo>
                    <a:pt x="350" y="734"/>
                    <a:pt x="343" y="735"/>
                    <a:pt x="336" y="736"/>
                  </a:cubicBezTo>
                  <a:cubicBezTo>
                    <a:pt x="337" y="731"/>
                    <a:pt x="338" y="727"/>
                    <a:pt x="339" y="722"/>
                  </a:cubicBezTo>
                  <a:close/>
                  <a:moveTo>
                    <a:pt x="483" y="726"/>
                  </a:moveTo>
                  <a:cubicBezTo>
                    <a:pt x="478" y="729"/>
                    <a:pt x="472" y="732"/>
                    <a:pt x="467" y="736"/>
                  </a:cubicBezTo>
                  <a:cubicBezTo>
                    <a:pt x="469" y="731"/>
                    <a:pt x="470" y="727"/>
                    <a:pt x="472" y="722"/>
                  </a:cubicBezTo>
                  <a:cubicBezTo>
                    <a:pt x="478" y="718"/>
                    <a:pt x="484" y="713"/>
                    <a:pt x="490" y="708"/>
                  </a:cubicBezTo>
                  <a:cubicBezTo>
                    <a:pt x="495" y="707"/>
                    <a:pt x="500" y="705"/>
                    <a:pt x="505" y="704"/>
                  </a:cubicBezTo>
                  <a:cubicBezTo>
                    <a:pt x="507" y="704"/>
                    <a:pt x="511" y="703"/>
                    <a:pt x="515" y="701"/>
                  </a:cubicBezTo>
                  <a:cubicBezTo>
                    <a:pt x="514" y="705"/>
                    <a:pt x="513" y="709"/>
                    <a:pt x="511" y="713"/>
                  </a:cubicBezTo>
                  <a:cubicBezTo>
                    <a:pt x="511" y="713"/>
                    <a:pt x="511" y="714"/>
                    <a:pt x="511" y="715"/>
                  </a:cubicBezTo>
                  <a:cubicBezTo>
                    <a:pt x="501" y="717"/>
                    <a:pt x="492" y="722"/>
                    <a:pt x="483" y="726"/>
                  </a:cubicBezTo>
                  <a:close/>
                  <a:moveTo>
                    <a:pt x="509" y="720"/>
                  </a:moveTo>
                  <a:cubicBezTo>
                    <a:pt x="508" y="725"/>
                    <a:pt x="507" y="730"/>
                    <a:pt x="506" y="735"/>
                  </a:cubicBezTo>
                  <a:cubicBezTo>
                    <a:pt x="505" y="735"/>
                    <a:pt x="505" y="735"/>
                    <a:pt x="505" y="735"/>
                  </a:cubicBezTo>
                  <a:cubicBezTo>
                    <a:pt x="488" y="739"/>
                    <a:pt x="473" y="749"/>
                    <a:pt x="463" y="763"/>
                  </a:cubicBezTo>
                  <a:cubicBezTo>
                    <a:pt x="459" y="768"/>
                    <a:pt x="456" y="773"/>
                    <a:pt x="453" y="778"/>
                  </a:cubicBezTo>
                  <a:cubicBezTo>
                    <a:pt x="457" y="767"/>
                    <a:pt x="461" y="756"/>
                    <a:pt x="464" y="745"/>
                  </a:cubicBezTo>
                  <a:cubicBezTo>
                    <a:pt x="471" y="741"/>
                    <a:pt x="478" y="735"/>
                    <a:pt x="486" y="731"/>
                  </a:cubicBezTo>
                  <a:cubicBezTo>
                    <a:pt x="493" y="727"/>
                    <a:pt x="501" y="724"/>
                    <a:pt x="509" y="720"/>
                  </a:cubicBezTo>
                  <a:close/>
                  <a:moveTo>
                    <a:pt x="477" y="711"/>
                  </a:moveTo>
                  <a:cubicBezTo>
                    <a:pt x="480" y="704"/>
                    <a:pt x="483" y="698"/>
                    <a:pt x="487" y="691"/>
                  </a:cubicBezTo>
                  <a:cubicBezTo>
                    <a:pt x="494" y="690"/>
                    <a:pt x="501" y="688"/>
                    <a:pt x="508" y="687"/>
                  </a:cubicBezTo>
                  <a:cubicBezTo>
                    <a:pt x="508" y="687"/>
                    <a:pt x="508" y="687"/>
                    <a:pt x="507" y="687"/>
                  </a:cubicBezTo>
                  <a:cubicBezTo>
                    <a:pt x="502" y="691"/>
                    <a:pt x="496" y="696"/>
                    <a:pt x="491" y="700"/>
                  </a:cubicBezTo>
                  <a:cubicBezTo>
                    <a:pt x="486" y="704"/>
                    <a:pt x="481" y="707"/>
                    <a:pt x="477" y="711"/>
                  </a:cubicBezTo>
                  <a:close/>
                  <a:moveTo>
                    <a:pt x="513" y="698"/>
                  </a:moveTo>
                  <a:cubicBezTo>
                    <a:pt x="510" y="699"/>
                    <a:pt x="507" y="700"/>
                    <a:pt x="504" y="701"/>
                  </a:cubicBezTo>
                  <a:cubicBezTo>
                    <a:pt x="501" y="702"/>
                    <a:pt x="499" y="703"/>
                    <a:pt x="496" y="703"/>
                  </a:cubicBezTo>
                  <a:cubicBezTo>
                    <a:pt x="504" y="697"/>
                    <a:pt x="511" y="690"/>
                    <a:pt x="519" y="684"/>
                  </a:cubicBezTo>
                  <a:cubicBezTo>
                    <a:pt x="519" y="684"/>
                    <a:pt x="520" y="684"/>
                    <a:pt x="520" y="683"/>
                  </a:cubicBezTo>
                  <a:cubicBezTo>
                    <a:pt x="519" y="688"/>
                    <a:pt x="518" y="692"/>
                    <a:pt x="516" y="696"/>
                  </a:cubicBezTo>
                  <a:cubicBezTo>
                    <a:pt x="515" y="697"/>
                    <a:pt x="514" y="697"/>
                    <a:pt x="513" y="698"/>
                  </a:cubicBezTo>
                  <a:close/>
                  <a:moveTo>
                    <a:pt x="516" y="680"/>
                  </a:moveTo>
                  <a:cubicBezTo>
                    <a:pt x="512" y="681"/>
                    <a:pt x="508" y="682"/>
                    <a:pt x="504" y="682"/>
                  </a:cubicBezTo>
                  <a:cubicBezTo>
                    <a:pt x="501" y="683"/>
                    <a:pt x="498" y="683"/>
                    <a:pt x="494" y="684"/>
                  </a:cubicBezTo>
                  <a:cubicBezTo>
                    <a:pt x="498" y="680"/>
                    <a:pt x="503" y="677"/>
                    <a:pt x="507" y="674"/>
                  </a:cubicBezTo>
                  <a:cubicBezTo>
                    <a:pt x="514" y="669"/>
                    <a:pt x="521" y="659"/>
                    <a:pt x="529" y="655"/>
                  </a:cubicBezTo>
                  <a:cubicBezTo>
                    <a:pt x="527" y="662"/>
                    <a:pt x="524" y="669"/>
                    <a:pt x="522" y="677"/>
                  </a:cubicBezTo>
                  <a:cubicBezTo>
                    <a:pt x="520" y="678"/>
                    <a:pt x="518" y="679"/>
                    <a:pt x="516" y="680"/>
                  </a:cubicBezTo>
                  <a:close/>
                  <a:moveTo>
                    <a:pt x="513" y="662"/>
                  </a:moveTo>
                  <a:cubicBezTo>
                    <a:pt x="504" y="671"/>
                    <a:pt x="492" y="677"/>
                    <a:pt x="482" y="686"/>
                  </a:cubicBezTo>
                  <a:cubicBezTo>
                    <a:pt x="473" y="695"/>
                    <a:pt x="466" y="706"/>
                    <a:pt x="460" y="717"/>
                  </a:cubicBezTo>
                  <a:cubicBezTo>
                    <a:pt x="452" y="723"/>
                    <a:pt x="443" y="727"/>
                    <a:pt x="434" y="732"/>
                  </a:cubicBezTo>
                  <a:cubicBezTo>
                    <a:pt x="434" y="732"/>
                    <a:pt x="433" y="732"/>
                    <a:pt x="433" y="732"/>
                  </a:cubicBezTo>
                  <a:cubicBezTo>
                    <a:pt x="433" y="732"/>
                    <a:pt x="433" y="732"/>
                    <a:pt x="433" y="732"/>
                  </a:cubicBezTo>
                  <a:cubicBezTo>
                    <a:pt x="419" y="739"/>
                    <a:pt x="403" y="743"/>
                    <a:pt x="388" y="745"/>
                  </a:cubicBezTo>
                  <a:cubicBezTo>
                    <a:pt x="395" y="741"/>
                    <a:pt x="404" y="738"/>
                    <a:pt x="411" y="734"/>
                  </a:cubicBezTo>
                  <a:cubicBezTo>
                    <a:pt x="424" y="727"/>
                    <a:pt x="443" y="716"/>
                    <a:pt x="449" y="702"/>
                  </a:cubicBezTo>
                  <a:cubicBezTo>
                    <a:pt x="464" y="693"/>
                    <a:pt x="476" y="679"/>
                    <a:pt x="489" y="668"/>
                  </a:cubicBezTo>
                  <a:cubicBezTo>
                    <a:pt x="497" y="661"/>
                    <a:pt x="507" y="654"/>
                    <a:pt x="517" y="652"/>
                  </a:cubicBezTo>
                  <a:cubicBezTo>
                    <a:pt x="521" y="651"/>
                    <a:pt x="526" y="651"/>
                    <a:pt x="530" y="650"/>
                  </a:cubicBezTo>
                  <a:cubicBezTo>
                    <a:pt x="530" y="650"/>
                    <a:pt x="530" y="651"/>
                    <a:pt x="530" y="651"/>
                  </a:cubicBezTo>
                  <a:cubicBezTo>
                    <a:pt x="522" y="652"/>
                    <a:pt x="518" y="657"/>
                    <a:pt x="513" y="662"/>
                  </a:cubicBezTo>
                  <a:close/>
                  <a:moveTo>
                    <a:pt x="445" y="751"/>
                  </a:moveTo>
                  <a:cubicBezTo>
                    <a:pt x="443" y="753"/>
                    <a:pt x="441" y="756"/>
                    <a:pt x="439" y="758"/>
                  </a:cubicBezTo>
                  <a:cubicBezTo>
                    <a:pt x="438" y="760"/>
                    <a:pt x="437" y="760"/>
                    <a:pt x="436" y="761"/>
                  </a:cubicBezTo>
                  <a:cubicBezTo>
                    <a:pt x="430" y="765"/>
                    <a:pt x="425" y="768"/>
                    <a:pt x="418" y="770"/>
                  </a:cubicBezTo>
                  <a:cubicBezTo>
                    <a:pt x="410" y="773"/>
                    <a:pt x="400" y="774"/>
                    <a:pt x="391" y="775"/>
                  </a:cubicBezTo>
                  <a:cubicBezTo>
                    <a:pt x="398" y="770"/>
                    <a:pt x="405" y="764"/>
                    <a:pt x="411" y="758"/>
                  </a:cubicBezTo>
                  <a:cubicBezTo>
                    <a:pt x="420" y="748"/>
                    <a:pt x="429" y="740"/>
                    <a:pt x="441" y="734"/>
                  </a:cubicBezTo>
                  <a:cubicBezTo>
                    <a:pt x="447" y="732"/>
                    <a:pt x="452" y="729"/>
                    <a:pt x="456" y="725"/>
                  </a:cubicBezTo>
                  <a:cubicBezTo>
                    <a:pt x="452" y="732"/>
                    <a:pt x="450" y="740"/>
                    <a:pt x="447" y="747"/>
                  </a:cubicBezTo>
                  <a:cubicBezTo>
                    <a:pt x="446" y="748"/>
                    <a:pt x="446" y="749"/>
                    <a:pt x="445" y="751"/>
                  </a:cubicBezTo>
                  <a:close/>
                  <a:moveTo>
                    <a:pt x="334" y="758"/>
                  </a:moveTo>
                  <a:cubicBezTo>
                    <a:pt x="334" y="752"/>
                    <a:pt x="335" y="747"/>
                    <a:pt x="335" y="742"/>
                  </a:cubicBezTo>
                  <a:cubicBezTo>
                    <a:pt x="335" y="742"/>
                    <a:pt x="336" y="742"/>
                    <a:pt x="336" y="742"/>
                  </a:cubicBezTo>
                  <a:cubicBezTo>
                    <a:pt x="343" y="739"/>
                    <a:pt x="351" y="739"/>
                    <a:pt x="359" y="736"/>
                  </a:cubicBezTo>
                  <a:cubicBezTo>
                    <a:pt x="368" y="733"/>
                    <a:pt x="377" y="728"/>
                    <a:pt x="386" y="725"/>
                  </a:cubicBezTo>
                  <a:cubicBezTo>
                    <a:pt x="405" y="717"/>
                    <a:pt x="425" y="714"/>
                    <a:pt x="443" y="705"/>
                  </a:cubicBezTo>
                  <a:cubicBezTo>
                    <a:pt x="440" y="709"/>
                    <a:pt x="437" y="712"/>
                    <a:pt x="433" y="715"/>
                  </a:cubicBezTo>
                  <a:cubicBezTo>
                    <a:pt x="426" y="720"/>
                    <a:pt x="418" y="725"/>
                    <a:pt x="409" y="730"/>
                  </a:cubicBezTo>
                  <a:cubicBezTo>
                    <a:pt x="397" y="737"/>
                    <a:pt x="383" y="741"/>
                    <a:pt x="371" y="747"/>
                  </a:cubicBezTo>
                  <a:cubicBezTo>
                    <a:pt x="358" y="749"/>
                    <a:pt x="345" y="751"/>
                    <a:pt x="334" y="757"/>
                  </a:cubicBezTo>
                  <a:cubicBezTo>
                    <a:pt x="334" y="757"/>
                    <a:pt x="334" y="757"/>
                    <a:pt x="334" y="758"/>
                  </a:cubicBezTo>
                  <a:close/>
                  <a:moveTo>
                    <a:pt x="335" y="775"/>
                  </a:moveTo>
                  <a:cubicBezTo>
                    <a:pt x="334" y="770"/>
                    <a:pt x="334" y="764"/>
                    <a:pt x="334" y="758"/>
                  </a:cubicBezTo>
                  <a:cubicBezTo>
                    <a:pt x="334" y="759"/>
                    <a:pt x="335" y="759"/>
                    <a:pt x="335" y="759"/>
                  </a:cubicBezTo>
                  <a:cubicBezTo>
                    <a:pt x="343" y="758"/>
                    <a:pt x="352" y="755"/>
                    <a:pt x="360" y="754"/>
                  </a:cubicBezTo>
                  <a:cubicBezTo>
                    <a:pt x="363" y="753"/>
                    <a:pt x="366" y="753"/>
                    <a:pt x="369" y="752"/>
                  </a:cubicBezTo>
                  <a:cubicBezTo>
                    <a:pt x="371" y="752"/>
                    <a:pt x="372" y="752"/>
                    <a:pt x="374" y="752"/>
                  </a:cubicBezTo>
                  <a:cubicBezTo>
                    <a:pt x="379" y="751"/>
                    <a:pt x="384" y="751"/>
                    <a:pt x="390" y="750"/>
                  </a:cubicBezTo>
                  <a:cubicBezTo>
                    <a:pt x="399" y="749"/>
                    <a:pt x="409" y="747"/>
                    <a:pt x="417" y="744"/>
                  </a:cubicBezTo>
                  <a:cubicBezTo>
                    <a:pt x="415" y="746"/>
                    <a:pt x="412" y="749"/>
                    <a:pt x="410" y="751"/>
                  </a:cubicBezTo>
                  <a:cubicBezTo>
                    <a:pt x="401" y="760"/>
                    <a:pt x="392" y="768"/>
                    <a:pt x="381" y="773"/>
                  </a:cubicBezTo>
                  <a:cubicBezTo>
                    <a:pt x="378" y="775"/>
                    <a:pt x="372" y="774"/>
                    <a:pt x="367" y="775"/>
                  </a:cubicBezTo>
                  <a:cubicBezTo>
                    <a:pt x="356" y="775"/>
                    <a:pt x="345" y="776"/>
                    <a:pt x="335" y="779"/>
                  </a:cubicBezTo>
                  <a:cubicBezTo>
                    <a:pt x="335" y="778"/>
                    <a:pt x="335" y="777"/>
                    <a:pt x="335" y="775"/>
                  </a:cubicBezTo>
                  <a:close/>
                  <a:moveTo>
                    <a:pt x="335" y="783"/>
                  </a:moveTo>
                  <a:cubicBezTo>
                    <a:pt x="341" y="782"/>
                    <a:pt x="348" y="781"/>
                    <a:pt x="354" y="781"/>
                  </a:cubicBezTo>
                  <a:cubicBezTo>
                    <a:pt x="354" y="781"/>
                    <a:pt x="354" y="781"/>
                    <a:pt x="354" y="781"/>
                  </a:cubicBezTo>
                  <a:cubicBezTo>
                    <a:pt x="357" y="781"/>
                    <a:pt x="360" y="781"/>
                    <a:pt x="362" y="781"/>
                  </a:cubicBezTo>
                  <a:cubicBezTo>
                    <a:pt x="373" y="780"/>
                    <a:pt x="384" y="780"/>
                    <a:pt x="395" y="780"/>
                  </a:cubicBezTo>
                  <a:cubicBezTo>
                    <a:pt x="400" y="779"/>
                    <a:pt x="404" y="779"/>
                    <a:pt x="409" y="778"/>
                  </a:cubicBezTo>
                  <a:cubicBezTo>
                    <a:pt x="401" y="782"/>
                    <a:pt x="392" y="784"/>
                    <a:pt x="383" y="786"/>
                  </a:cubicBezTo>
                  <a:cubicBezTo>
                    <a:pt x="370" y="788"/>
                    <a:pt x="347" y="791"/>
                    <a:pt x="339" y="804"/>
                  </a:cubicBezTo>
                  <a:cubicBezTo>
                    <a:pt x="337" y="797"/>
                    <a:pt x="336" y="790"/>
                    <a:pt x="335" y="783"/>
                  </a:cubicBezTo>
                  <a:close/>
                  <a:moveTo>
                    <a:pt x="347" y="829"/>
                  </a:moveTo>
                  <a:cubicBezTo>
                    <a:pt x="344" y="822"/>
                    <a:pt x="342" y="816"/>
                    <a:pt x="340" y="809"/>
                  </a:cubicBezTo>
                  <a:cubicBezTo>
                    <a:pt x="344" y="807"/>
                    <a:pt x="347" y="803"/>
                    <a:pt x="351" y="801"/>
                  </a:cubicBezTo>
                  <a:cubicBezTo>
                    <a:pt x="356" y="798"/>
                    <a:pt x="362" y="796"/>
                    <a:pt x="368" y="795"/>
                  </a:cubicBezTo>
                  <a:cubicBezTo>
                    <a:pt x="379" y="792"/>
                    <a:pt x="390" y="791"/>
                    <a:pt x="400" y="788"/>
                  </a:cubicBezTo>
                  <a:cubicBezTo>
                    <a:pt x="411" y="785"/>
                    <a:pt x="426" y="778"/>
                    <a:pt x="438" y="769"/>
                  </a:cubicBezTo>
                  <a:cubicBezTo>
                    <a:pt x="436" y="772"/>
                    <a:pt x="435" y="775"/>
                    <a:pt x="433" y="778"/>
                  </a:cubicBezTo>
                  <a:cubicBezTo>
                    <a:pt x="427" y="784"/>
                    <a:pt x="422" y="791"/>
                    <a:pt x="416" y="797"/>
                  </a:cubicBezTo>
                  <a:cubicBezTo>
                    <a:pt x="408" y="804"/>
                    <a:pt x="399" y="809"/>
                    <a:pt x="390" y="815"/>
                  </a:cubicBezTo>
                  <a:cubicBezTo>
                    <a:pt x="377" y="823"/>
                    <a:pt x="363" y="832"/>
                    <a:pt x="356" y="846"/>
                  </a:cubicBezTo>
                  <a:cubicBezTo>
                    <a:pt x="353" y="840"/>
                    <a:pt x="350" y="834"/>
                    <a:pt x="347" y="829"/>
                  </a:cubicBezTo>
                  <a:close/>
                  <a:moveTo>
                    <a:pt x="358" y="850"/>
                  </a:moveTo>
                  <a:cubicBezTo>
                    <a:pt x="359" y="850"/>
                    <a:pt x="359" y="850"/>
                    <a:pt x="359" y="849"/>
                  </a:cubicBezTo>
                  <a:cubicBezTo>
                    <a:pt x="373" y="828"/>
                    <a:pt x="399" y="818"/>
                    <a:pt x="418" y="802"/>
                  </a:cubicBezTo>
                  <a:cubicBezTo>
                    <a:pt x="414" y="809"/>
                    <a:pt x="409" y="815"/>
                    <a:pt x="404" y="821"/>
                  </a:cubicBezTo>
                  <a:cubicBezTo>
                    <a:pt x="392" y="836"/>
                    <a:pt x="376" y="851"/>
                    <a:pt x="368" y="868"/>
                  </a:cubicBezTo>
                  <a:cubicBezTo>
                    <a:pt x="364" y="862"/>
                    <a:pt x="361" y="856"/>
                    <a:pt x="358" y="850"/>
                  </a:cubicBezTo>
                  <a:close/>
                  <a:moveTo>
                    <a:pt x="371" y="874"/>
                  </a:moveTo>
                  <a:cubicBezTo>
                    <a:pt x="372" y="874"/>
                    <a:pt x="373" y="873"/>
                    <a:pt x="373" y="873"/>
                  </a:cubicBezTo>
                  <a:cubicBezTo>
                    <a:pt x="374" y="872"/>
                    <a:pt x="374" y="872"/>
                    <a:pt x="374" y="872"/>
                  </a:cubicBezTo>
                  <a:cubicBezTo>
                    <a:pt x="374" y="872"/>
                    <a:pt x="374" y="871"/>
                    <a:pt x="374" y="870"/>
                  </a:cubicBezTo>
                  <a:cubicBezTo>
                    <a:pt x="382" y="855"/>
                    <a:pt x="396" y="841"/>
                    <a:pt x="407" y="828"/>
                  </a:cubicBezTo>
                  <a:cubicBezTo>
                    <a:pt x="424" y="809"/>
                    <a:pt x="438" y="789"/>
                    <a:pt x="448" y="764"/>
                  </a:cubicBezTo>
                  <a:cubicBezTo>
                    <a:pt x="453" y="750"/>
                    <a:pt x="458" y="736"/>
                    <a:pt x="464" y="723"/>
                  </a:cubicBezTo>
                  <a:cubicBezTo>
                    <a:pt x="464" y="724"/>
                    <a:pt x="465" y="724"/>
                    <a:pt x="465" y="725"/>
                  </a:cubicBezTo>
                  <a:cubicBezTo>
                    <a:pt x="465" y="726"/>
                    <a:pt x="464" y="727"/>
                    <a:pt x="464" y="728"/>
                  </a:cubicBezTo>
                  <a:cubicBezTo>
                    <a:pt x="462" y="733"/>
                    <a:pt x="461" y="738"/>
                    <a:pt x="459" y="743"/>
                  </a:cubicBezTo>
                  <a:cubicBezTo>
                    <a:pt x="458" y="744"/>
                    <a:pt x="458" y="745"/>
                    <a:pt x="457" y="745"/>
                  </a:cubicBezTo>
                  <a:cubicBezTo>
                    <a:pt x="457" y="746"/>
                    <a:pt x="457" y="747"/>
                    <a:pt x="458" y="747"/>
                  </a:cubicBezTo>
                  <a:cubicBezTo>
                    <a:pt x="454" y="760"/>
                    <a:pt x="449" y="772"/>
                    <a:pt x="444" y="785"/>
                  </a:cubicBezTo>
                  <a:cubicBezTo>
                    <a:pt x="428" y="821"/>
                    <a:pt x="407" y="859"/>
                    <a:pt x="378" y="886"/>
                  </a:cubicBezTo>
                  <a:cubicBezTo>
                    <a:pt x="376" y="882"/>
                    <a:pt x="373" y="878"/>
                    <a:pt x="371" y="874"/>
                  </a:cubicBezTo>
                  <a:close/>
                  <a:moveTo>
                    <a:pt x="381" y="891"/>
                  </a:moveTo>
                  <a:cubicBezTo>
                    <a:pt x="391" y="883"/>
                    <a:pt x="400" y="872"/>
                    <a:pt x="408" y="861"/>
                  </a:cubicBezTo>
                  <a:cubicBezTo>
                    <a:pt x="402" y="876"/>
                    <a:pt x="396" y="891"/>
                    <a:pt x="389" y="905"/>
                  </a:cubicBezTo>
                  <a:cubicBezTo>
                    <a:pt x="386" y="900"/>
                    <a:pt x="384" y="896"/>
                    <a:pt x="381" y="891"/>
                  </a:cubicBezTo>
                  <a:close/>
                  <a:moveTo>
                    <a:pt x="458" y="778"/>
                  </a:moveTo>
                  <a:cubicBezTo>
                    <a:pt x="463" y="768"/>
                    <a:pt x="469" y="760"/>
                    <a:pt x="478" y="753"/>
                  </a:cubicBezTo>
                  <a:cubicBezTo>
                    <a:pt x="486" y="746"/>
                    <a:pt x="495" y="743"/>
                    <a:pt x="504" y="739"/>
                  </a:cubicBezTo>
                  <a:cubicBezTo>
                    <a:pt x="503" y="745"/>
                    <a:pt x="502" y="750"/>
                    <a:pt x="500" y="756"/>
                  </a:cubicBezTo>
                  <a:cubicBezTo>
                    <a:pt x="500" y="756"/>
                    <a:pt x="499" y="756"/>
                    <a:pt x="499" y="756"/>
                  </a:cubicBezTo>
                  <a:cubicBezTo>
                    <a:pt x="499" y="757"/>
                    <a:pt x="499" y="757"/>
                    <a:pt x="499" y="757"/>
                  </a:cubicBezTo>
                  <a:cubicBezTo>
                    <a:pt x="498" y="757"/>
                    <a:pt x="498" y="757"/>
                    <a:pt x="498" y="758"/>
                  </a:cubicBezTo>
                  <a:cubicBezTo>
                    <a:pt x="498" y="758"/>
                    <a:pt x="498" y="758"/>
                    <a:pt x="498" y="758"/>
                  </a:cubicBezTo>
                  <a:cubicBezTo>
                    <a:pt x="498" y="758"/>
                    <a:pt x="499" y="758"/>
                    <a:pt x="499" y="758"/>
                  </a:cubicBezTo>
                  <a:cubicBezTo>
                    <a:pt x="493" y="757"/>
                    <a:pt x="486" y="770"/>
                    <a:pt x="483" y="774"/>
                  </a:cubicBezTo>
                  <a:cubicBezTo>
                    <a:pt x="478" y="781"/>
                    <a:pt x="475" y="789"/>
                    <a:pt x="472" y="797"/>
                  </a:cubicBezTo>
                  <a:cubicBezTo>
                    <a:pt x="471" y="798"/>
                    <a:pt x="471" y="799"/>
                    <a:pt x="471" y="800"/>
                  </a:cubicBezTo>
                  <a:cubicBezTo>
                    <a:pt x="465" y="798"/>
                    <a:pt x="459" y="801"/>
                    <a:pt x="454" y="803"/>
                  </a:cubicBezTo>
                  <a:cubicBezTo>
                    <a:pt x="448" y="806"/>
                    <a:pt x="443" y="809"/>
                    <a:pt x="439" y="812"/>
                  </a:cubicBezTo>
                  <a:cubicBezTo>
                    <a:pt x="448" y="803"/>
                    <a:pt x="453" y="788"/>
                    <a:pt x="458" y="778"/>
                  </a:cubicBezTo>
                  <a:close/>
                  <a:moveTo>
                    <a:pt x="492" y="807"/>
                  </a:moveTo>
                  <a:cubicBezTo>
                    <a:pt x="488" y="813"/>
                    <a:pt x="484" y="819"/>
                    <a:pt x="481" y="825"/>
                  </a:cubicBezTo>
                  <a:cubicBezTo>
                    <a:pt x="476" y="835"/>
                    <a:pt x="473" y="846"/>
                    <a:pt x="469" y="856"/>
                  </a:cubicBezTo>
                  <a:cubicBezTo>
                    <a:pt x="465" y="864"/>
                    <a:pt x="462" y="872"/>
                    <a:pt x="457" y="879"/>
                  </a:cubicBezTo>
                  <a:cubicBezTo>
                    <a:pt x="453" y="884"/>
                    <a:pt x="449" y="889"/>
                    <a:pt x="443" y="890"/>
                  </a:cubicBezTo>
                  <a:cubicBezTo>
                    <a:pt x="443" y="890"/>
                    <a:pt x="443" y="890"/>
                    <a:pt x="442" y="891"/>
                  </a:cubicBezTo>
                  <a:cubicBezTo>
                    <a:pt x="447" y="882"/>
                    <a:pt x="451" y="874"/>
                    <a:pt x="455" y="865"/>
                  </a:cubicBezTo>
                  <a:cubicBezTo>
                    <a:pt x="463" y="849"/>
                    <a:pt x="467" y="830"/>
                    <a:pt x="472" y="813"/>
                  </a:cubicBezTo>
                  <a:cubicBezTo>
                    <a:pt x="475" y="803"/>
                    <a:pt x="478" y="794"/>
                    <a:pt x="482" y="786"/>
                  </a:cubicBezTo>
                  <a:cubicBezTo>
                    <a:pt x="487" y="777"/>
                    <a:pt x="493" y="770"/>
                    <a:pt x="499" y="763"/>
                  </a:cubicBezTo>
                  <a:cubicBezTo>
                    <a:pt x="496" y="777"/>
                    <a:pt x="494" y="792"/>
                    <a:pt x="492" y="807"/>
                  </a:cubicBezTo>
                  <a:close/>
                  <a:moveTo>
                    <a:pt x="509" y="747"/>
                  </a:moveTo>
                  <a:cubicBezTo>
                    <a:pt x="508" y="748"/>
                    <a:pt x="508" y="749"/>
                    <a:pt x="508" y="750"/>
                  </a:cubicBezTo>
                  <a:cubicBezTo>
                    <a:pt x="507" y="755"/>
                    <a:pt x="506" y="760"/>
                    <a:pt x="505" y="765"/>
                  </a:cubicBezTo>
                  <a:cubicBezTo>
                    <a:pt x="506" y="759"/>
                    <a:pt x="507" y="753"/>
                    <a:pt x="509" y="747"/>
                  </a:cubicBezTo>
                  <a:close/>
                  <a:moveTo>
                    <a:pt x="502" y="797"/>
                  </a:moveTo>
                  <a:cubicBezTo>
                    <a:pt x="503" y="794"/>
                    <a:pt x="504" y="792"/>
                    <a:pt x="506" y="789"/>
                  </a:cubicBezTo>
                  <a:cubicBezTo>
                    <a:pt x="508" y="784"/>
                    <a:pt x="511" y="780"/>
                    <a:pt x="513" y="776"/>
                  </a:cubicBezTo>
                  <a:cubicBezTo>
                    <a:pt x="513" y="777"/>
                    <a:pt x="513" y="777"/>
                    <a:pt x="513" y="777"/>
                  </a:cubicBezTo>
                  <a:cubicBezTo>
                    <a:pt x="509" y="784"/>
                    <a:pt x="506" y="790"/>
                    <a:pt x="502" y="797"/>
                  </a:cubicBezTo>
                  <a:close/>
                  <a:moveTo>
                    <a:pt x="490" y="831"/>
                  </a:moveTo>
                  <a:cubicBezTo>
                    <a:pt x="486" y="832"/>
                    <a:pt x="483" y="835"/>
                    <a:pt x="480" y="838"/>
                  </a:cubicBezTo>
                  <a:cubicBezTo>
                    <a:pt x="480" y="838"/>
                    <a:pt x="480" y="837"/>
                    <a:pt x="480" y="837"/>
                  </a:cubicBezTo>
                  <a:cubicBezTo>
                    <a:pt x="483" y="830"/>
                    <a:pt x="487" y="823"/>
                    <a:pt x="491" y="816"/>
                  </a:cubicBezTo>
                  <a:cubicBezTo>
                    <a:pt x="491" y="816"/>
                    <a:pt x="491" y="816"/>
                    <a:pt x="491" y="816"/>
                  </a:cubicBezTo>
                  <a:cubicBezTo>
                    <a:pt x="491" y="821"/>
                    <a:pt x="490" y="826"/>
                    <a:pt x="490" y="831"/>
                  </a:cubicBezTo>
                  <a:close/>
                  <a:moveTo>
                    <a:pt x="511" y="841"/>
                  </a:moveTo>
                  <a:cubicBezTo>
                    <a:pt x="508" y="849"/>
                    <a:pt x="504" y="856"/>
                    <a:pt x="502" y="865"/>
                  </a:cubicBezTo>
                  <a:cubicBezTo>
                    <a:pt x="504" y="855"/>
                    <a:pt x="507" y="847"/>
                    <a:pt x="510" y="838"/>
                  </a:cubicBezTo>
                  <a:cubicBezTo>
                    <a:pt x="513" y="832"/>
                    <a:pt x="516" y="828"/>
                    <a:pt x="520" y="824"/>
                  </a:cubicBezTo>
                  <a:cubicBezTo>
                    <a:pt x="517" y="829"/>
                    <a:pt x="514" y="835"/>
                    <a:pt x="511" y="841"/>
                  </a:cubicBezTo>
                  <a:close/>
                  <a:moveTo>
                    <a:pt x="475" y="935"/>
                  </a:moveTo>
                  <a:cubicBezTo>
                    <a:pt x="473" y="939"/>
                    <a:pt x="472" y="944"/>
                    <a:pt x="470" y="948"/>
                  </a:cubicBezTo>
                  <a:cubicBezTo>
                    <a:pt x="469" y="925"/>
                    <a:pt x="470" y="899"/>
                    <a:pt x="491" y="886"/>
                  </a:cubicBezTo>
                  <a:cubicBezTo>
                    <a:pt x="492" y="892"/>
                    <a:pt x="493" y="897"/>
                    <a:pt x="495" y="903"/>
                  </a:cubicBezTo>
                  <a:cubicBezTo>
                    <a:pt x="495" y="905"/>
                    <a:pt x="495" y="906"/>
                    <a:pt x="495" y="908"/>
                  </a:cubicBezTo>
                  <a:cubicBezTo>
                    <a:pt x="485" y="912"/>
                    <a:pt x="479" y="925"/>
                    <a:pt x="475" y="935"/>
                  </a:cubicBezTo>
                  <a:close/>
                  <a:moveTo>
                    <a:pt x="491" y="882"/>
                  </a:moveTo>
                  <a:cubicBezTo>
                    <a:pt x="484" y="884"/>
                    <a:pt x="479" y="888"/>
                    <a:pt x="476" y="894"/>
                  </a:cubicBezTo>
                  <a:cubicBezTo>
                    <a:pt x="477" y="889"/>
                    <a:pt x="477" y="884"/>
                    <a:pt x="478" y="879"/>
                  </a:cubicBezTo>
                  <a:cubicBezTo>
                    <a:pt x="479" y="871"/>
                    <a:pt x="476" y="863"/>
                    <a:pt x="476" y="855"/>
                  </a:cubicBezTo>
                  <a:cubicBezTo>
                    <a:pt x="478" y="851"/>
                    <a:pt x="479" y="847"/>
                    <a:pt x="481" y="843"/>
                  </a:cubicBezTo>
                  <a:cubicBezTo>
                    <a:pt x="484" y="839"/>
                    <a:pt x="486" y="837"/>
                    <a:pt x="490" y="835"/>
                  </a:cubicBezTo>
                  <a:cubicBezTo>
                    <a:pt x="489" y="851"/>
                    <a:pt x="489" y="867"/>
                    <a:pt x="491" y="882"/>
                  </a:cubicBezTo>
                  <a:close/>
                  <a:moveTo>
                    <a:pt x="472" y="888"/>
                  </a:moveTo>
                  <a:cubicBezTo>
                    <a:pt x="472" y="880"/>
                    <a:pt x="471" y="871"/>
                    <a:pt x="472" y="863"/>
                  </a:cubicBezTo>
                  <a:cubicBezTo>
                    <a:pt x="472" y="861"/>
                    <a:pt x="473" y="860"/>
                    <a:pt x="473" y="858"/>
                  </a:cubicBezTo>
                  <a:cubicBezTo>
                    <a:pt x="474" y="861"/>
                    <a:pt x="474" y="863"/>
                    <a:pt x="474" y="866"/>
                  </a:cubicBezTo>
                  <a:cubicBezTo>
                    <a:pt x="475" y="874"/>
                    <a:pt x="474" y="881"/>
                    <a:pt x="472" y="888"/>
                  </a:cubicBezTo>
                  <a:close/>
                  <a:moveTo>
                    <a:pt x="392" y="912"/>
                  </a:moveTo>
                  <a:cubicBezTo>
                    <a:pt x="392" y="911"/>
                    <a:pt x="391" y="910"/>
                    <a:pt x="391" y="909"/>
                  </a:cubicBezTo>
                  <a:cubicBezTo>
                    <a:pt x="405" y="889"/>
                    <a:pt x="412" y="864"/>
                    <a:pt x="424" y="842"/>
                  </a:cubicBezTo>
                  <a:cubicBezTo>
                    <a:pt x="429" y="832"/>
                    <a:pt x="434" y="821"/>
                    <a:pt x="444" y="814"/>
                  </a:cubicBezTo>
                  <a:cubicBezTo>
                    <a:pt x="449" y="810"/>
                    <a:pt x="460" y="803"/>
                    <a:pt x="468" y="804"/>
                  </a:cubicBezTo>
                  <a:cubicBezTo>
                    <a:pt x="468" y="804"/>
                    <a:pt x="468" y="804"/>
                    <a:pt x="468" y="804"/>
                  </a:cubicBezTo>
                  <a:cubicBezTo>
                    <a:pt x="461" y="814"/>
                    <a:pt x="452" y="823"/>
                    <a:pt x="444" y="832"/>
                  </a:cubicBezTo>
                  <a:cubicBezTo>
                    <a:pt x="437" y="841"/>
                    <a:pt x="432" y="852"/>
                    <a:pt x="427" y="862"/>
                  </a:cubicBezTo>
                  <a:cubicBezTo>
                    <a:pt x="424" y="870"/>
                    <a:pt x="420" y="876"/>
                    <a:pt x="414" y="882"/>
                  </a:cubicBezTo>
                  <a:cubicBezTo>
                    <a:pt x="410" y="885"/>
                    <a:pt x="406" y="888"/>
                    <a:pt x="403" y="891"/>
                  </a:cubicBezTo>
                  <a:cubicBezTo>
                    <a:pt x="398" y="897"/>
                    <a:pt x="395" y="904"/>
                    <a:pt x="392" y="912"/>
                  </a:cubicBezTo>
                  <a:close/>
                  <a:moveTo>
                    <a:pt x="399" y="926"/>
                  </a:moveTo>
                  <a:cubicBezTo>
                    <a:pt x="398" y="923"/>
                    <a:pt x="396" y="920"/>
                    <a:pt x="395" y="917"/>
                  </a:cubicBezTo>
                  <a:cubicBezTo>
                    <a:pt x="397" y="913"/>
                    <a:pt x="398" y="909"/>
                    <a:pt x="400" y="905"/>
                  </a:cubicBezTo>
                  <a:cubicBezTo>
                    <a:pt x="403" y="896"/>
                    <a:pt x="410" y="891"/>
                    <a:pt x="417" y="885"/>
                  </a:cubicBezTo>
                  <a:cubicBezTo>
                    <a:pt x="425" y="878"/>
                    <a:pt x="430" y="867"/>
                    <a:pt x="434" y="857"/>
                  </a:cubicBezTo>
                  <a:cubicBezTo>
                    <a:pt x="441" y="843"/>
                    <a:pt x="449" y="832"/>
                    <a:pt x="459" y="821"/>
                  </a:cubicBezTo>
                  <a:cubicBezTo>
                    <a:pt x="462" y="818"/>
                    <a:pt x="464" y="815"/>
                    <a:pt x="466" y="812"/>
                  </a:cubicBezTo>
                  <a:cubicBezTo>
                    <a:pt x="467" y="812"/>
                    <a:pt x="467" y="812"/>
                    <a:pt x="467" y="812"/>
                  </a:cubicBezTo>
                  <a:cubicBezTo>
                    <a:pt x="465" y="816"/>
                    <a:pt x="464" y="821"/>
                    <a:pt x="463" y="825"/>
                  </a:cubicBezTo>
                  <a:cubicBezTo>
                    <a:pt x="456" y="842"/>
                    <a:pt x="449" y="859"/>
                    <a:pt x="440" y="875"/>
                  </a:cubicBezTo>
                  <a:cubicBezTo>
                    <a:pt x="432" y="888"/>
                    <a:pt x="424" y="900"/>
                    <a:pt x="417" y="912"/>
                  </a:cubicBezTo>
                  <a:cubicBezTo>
                    <a:pt x="411" y="923"/>
                    <a:pt x="410" y="935"/>
                    <a:pt x="408" y="947"/>
                  </a:cubicBezTo>
                  <a:cubicBezTo>
                    <a:pt x="405" y="940"/>
                    <a:pt x="402" y="933"/>
                    <a:pt x="399" y="926"/>
                  </a:cubicBezTo>
                  <a:close/>
                  <a:moveTo>
                    <a:pt x="409" y="950"/>
                  </a:moveTo>
                  <a:cubicBezTo>
                    <a:pt x="413" y="944"/>
                    <a:pt x="414" y="938"/>
                    <a:pt x="415" y="931"/>
                  </a:cubicBezTo>
                  <a:cubicBezTo>
                    <a:pt x="418" y="919"/>
                    <a:pt x="424" y="909"/>
                    <a:pt x="431" y="898"/>
                  </a:cubicBezTo>
                  <a:cubicBezTo>
                    <a:pt x="433" y="896"/>
                    <a:pt x="434" y="894"/>
                    <a:pt x="436" y="891"/>
                  </a:cubicBezTo>
                  <a:cubicBezTo>
                    <a:pt x="433" y="896"/>
                    <a:pt x="431" y="902"/>
                    <a:pt x="429" y="907"/>
                  </a:cubicBezTo>
                  <a:cubicBezTo>
                    <a:pt x="426" y="916"/>
                    <a:pt x="425" y="925"/>
                    <a:pt x="423" y="935"/>
                  </a:cubicBezTo>
                  <a:cubicBezTo>
                    <a:pt x="421" y="945"/>
                    <a:pt x="419" y="957"/>
                    <a:pt x="416" y="967"/>
                  </a:cubicBezTo>
                  <a:cubicBezTo>
                    <a:pt x="414" y="961"/>
                    <a:pt x="411" y="956"/>
                    <a:pt x="409" y="950"/>
                  </a:cubicBezTo>
                  <a:close/>
                  <a:moveTo>
                    <a:pt x="422" y="980"/>
                  </a:moveTo>
                  <a:cubicBezTo>
                    <a:pt x="421" y="977"/>
                    <a:pt x="420" y="975"/>
                    <a:pt x="418" y="972"/>
                  </a:cubicBezTo>
                  <a:cubicBezTo>
                    <a:pt x="419" y="972"/>
                    <a:pt x="419" y="972"/>
                    <a:pt x="419" y="972"/>
                  </a:cubicBezTo>
                  <a:cubicBezTo>
                    <a:pt x="426" y="956"/>
                    <a:pt x="428" y="936"/>
                    <a:pt x="432" y="919"/>
                  </a:cubicBezTo>
                  <a:cubicBezTo>
                    <a:pt x="434" y="911"/>
                    <a:pt x="436" y="904"/>
                    <a:pt x="440" y="896"/>
                  </a:cubicBezTo>
                  <a:cubicBezTo>
                    <a:pt x="448" y="893"/>
                    <a:pt x="453" y="889"/>
                    <a:pt x="458" y="884"/>
                  </a:cubicBezTo>
                  <a:cubicBezTo>
                    <a:pt x="456" y="891"/>
                    <a:pt x="455" y="899"/>
                    <a:pt x="452" y="906"/>
                  </a:cubicBezTo>
                  <a:cubicBezTo>
                    <a:pt x="446" y="920"/>
                    <a:pt x="437" y="933"/>
                    <a:pt x="433" y="948"/>
                  </a:cubicBezTo>
                  <a:cubicBezTo>
                    <a:pt x="430" y="959"/>
                    <a:pt x="430" y="970"/>
                    <a:pt x="428" y="982"/>
                  </a:cubicBezTo>
                  <a:cubicBezTo>
                    <a:pt x="428" y="984"/>
                    <a:pt x="428" y="987"/>
                    <a:pt x="427" y="990"/>
                  </a:cubicBezTo>
                  <a:cubicBezTo>
                    <a:pt x="426" y="987"/>
                    <a:pt x="424" y="983"/>
                    <a:pt x="422" y="980"/>
                  </a:cubicBezTo>
                  <a:close/>
                  <a:moveTo>
                    <a:pt x="434" y="1001"/>
                  </a:moveTo>
                  <a:cubicBezTo>
                    <a:pt x="432" y="980"/>
                    <a:pt x="435" y="958"/>
                    <a:pt x="441" y="939"/>
                  </a:cubicBezTo>
                  <a:cubicBezTo>
                    <a:pt x="445" y="927"/>
                    <a:pt x="453" y="916"/>
                    <a:pt x="458" y="905"/>
                  </a:cubicBezTo>
                  <a:cubicBezTo>
                    <a:pt x="462" y="895"/>
                    <a:pt x="463" y="885"/>
                    <a:pt x="464" y="875"/>
                  </a:cubicBezTo>
                  <a:cubicBezTo>
                    <a:pt x="465" y="874"/>
                    <a:pt x="466" y="873"/>
                    <a:pt x="466" y="872"/>
                  </a:cubicBezTo>
                  <a:cubicBezTo>
                    <a:pt x="466" y="872"/>
                    <a:pt x="466" y="872"/>
                    <a:pt x="466" y="872"/>
                  </a:cubicBezTo>
                  <a:cubicBezTo>
                    <a:pt x="466" y="889"/>
                    <a:pt x="468" y="904"/>
                    <a:pt x="465" y="921"/>
                  </a:cubicBezTo>
                  <a:cubicBezTo>
                    <a:pt x="462" y="936"/>
                    <a:pt x="457" y="951"/>
                    <a:pt x="454" y="967"/>
                  </a:cubicBezTo>
                  <a:cubicBezTo>
                    <a:pt x="452" y="984"/>
                    <a:pt x="450" y="1003"/>
                    <a:pt x="445" y="1020"/>
                  </a:cubicBezTo>
                  <a:cubicBezTo>
                    <a:pt x="441" y="1013"/>
                    <a:pt x="437" y="1007"/>
                    <a:pt x="434" y="1001"/>
                  </a:cubicBezTo>
                  <a:close/>
                  <a:moveTo>
                    <a:pt x="449" y="1028"/>
                  </a:moveTo>
                  <a:cubicBezTo>
                    <a:pt x="448" y="1026"/>
                    <a:pt x="447" y="1023"/>
                    <a:pt x="445" y="1021"/>
                  </a:cubicBezTo>
                  <a:cubicBezTo>
                    <a:pt x="453" y="1010"/>
                    <a:pt x="452" y="995"/>
                    <a:pt x="456" y="982"/>
                  </a:cubicBezTo>
                  <a:cubicBezTo>
                    <a:pt x="460" y="966"/>
                    <a:pt x="462" y="950"/>
                    <a:pt x="466" y="935"/>
                  </a:cubicBezTo>
                  <a:cubicBezTo>
                    <a:pt x="466" y="937"/>
                    <a:pt x="466" y="939"/>
                    <a:pt x="466" y="941"/>
                  </a:cubicBezTo>
                  <a:cubicBezTo>
                    <a:pt x="466" y="943"/>
                    <a:pt x="466" y="945"/>
                    <a:pt x="466" y="947"/>
                  </a:cubicBezTo>
                  <a:cubicBezTo>
                    <a:pt x="466" y="947"/>
                    <a:pt x="466" y="946"/>
                    <a:pt x="466" y="946"/>
                  </a:cubicBezTo>
                  <a:cubicBezTo>
                    <a:pt x="466" y="946"/>
                    <a:pt x="466" y="946"/>
                    <a:pt x="465" y="946"/>
                  </a:cubicBezTo>
                  <a:cubicBezTo>
                    <a:pt x="465" y="954"/>
                    <a:pt x="464" y="961"/>
                    <a:pt x="464" y="969"/>
                  </a:cubicBezTo>
                  <a:cubicBezTo>
                    <a:pt x="464" y="970"/>
                    <a:pt x="464" y="972"/>
                    <a:pt x="464" y="974"/>
                  </a:cubicBezTo>
                  <a:cubicBezTo>
                    <a:pt x="463" y="981"/>
                    <a:pt x="463" y="988"/>
                    <a:pt x="462" y="994"/>
                  </a:cubicBezTo>
                  <a:cubicBezTo>
                    <a:pt x="462" y="1002"/>
                    <a:pt x="461" y="1010"/>
                    <a:pt x="459" y="1017"/>
                  </a:cubicBezTo>
                  <a:cubicBezTo>
                    <a:pt x="458" y="1025"/>
                    <a:pt x="455" y="1032"/>
                    <a:pt x="454" y="1040"/>
                  </a:cubicBezTo>
                  <a:cubicBezTo>
                    <a:pt x="452" y="1036"/>
                    <a:pt x="451" y="1032"/>
                    <a:pt x="449" y="1028"/>
                  </a:cubicBezTo>
                  <a:close/>
                  <a:moveTo>
                    <a:pt x="464" y="1017"/>
                  </a:moveTo>
                  <a:cubicBezTo>
                    <a:pt x="465" y="1016"/>
                    <a:pt x="465" y="1014"/>
                    <a:pt x="465" y="1013"/>
                  </a:cubicBezTo>
                  <a:cubicBezTo>
                    <a:pt x="465" y="1010"/>
                    <a:pt x="466" y="1008"/>
                    <a:pt x="466" y="1006"/>
                  </a:cubicBezTo>
                  <a:cubicBezTo>
                    <a:pt x="468" y="994"/>
                    <a:pt x="470" y="982"/>
                    <a:pt x="470" y="970"/>
                  </a:cubicBezTo>
                  <a:cubicBezTo>
                    <a:pt x="471" y="968"/>
                    <a:pt x="471" y="966"/>
                    <a:pt x="472" y="964"/>
                  </a:cubicBezTo>
                  <a:cubicBezTo>
                    <a:pt x="474" y="957"/>
                    <a:pt x="476" y="950"/>
                    <a:pt x="478" y="943"/>
                  </a:cubicBezTo>
                  <a:cubicBezTo>
                    <a:pt x="481" y="936"/>
                    <a:pt x="484" y="929"/>
                    <a:pt x="488" y="922"/>
                  </a:cubicBezTo>
                  <a:cubicBezTo>
                    <a:pt x="490" y="919"/>
                    <a:pt x="493" y="915"/>
                    <a:pt x="496" y="912"/>
                  </a:cubicBezTo>
                  <a:cubicBezTo>
                    <a:pt x="497" y="923"/>
                    <a:pt x="499" y="934"/>
                    <a:pt x="502" y="944"/>
                  </a:cubicBezTo>
                  <a:cubicBezTo>
                    <a:pt x="492" y="958"/>
                    <a:pt x="485" y="971"/>
                    <a:pt x="478" y="987"/>
                  </a:cubicBezTo>
                  <a:cubicBezTo>
                    <a:pt x="473" y="1002"/>
                    <a:pt x="468" y="1017"/>
                    <a:pt x="462" y="1031"/>
                  </a:cubicBezTo>
                  <a:cubicBezTo>
                    <a:pt x="463" y="1027"/>
                    <a:pt x="464" y="1022"/>
                    <a:pt x="464" y="1017"/>
                  </a:cubicBezTo>
                  <a:close/>
                  <a:moveTo>
                    <a:pt x="466" y="1056"/>
                  </a:moveTo>
                  <a:cubicBezTo>
                    <a:pt x="465" y="1056"/>
                    <a:pt x="465" y="1056"/>
                    <a:pt x="464" y="1056"/>
                  </a:cubicBezTo>
                  <a:cubicBezTo>
                    <a:pt x="464" y="1056"/>
                    <a:pt x="464" y="1057"/>
                    <a:pt x="464" y="1057"/>
                  </a:cubicBezTo>
                  <a:cubicBezTo>
                    <a:pt x="464" y="1057"/>
                    <a:pt x="464" y="1057"/>
                    <a:pt x="464" y="1058"/>
                  </a:cubicBezTo>
                  <a:cubicBezTo>
                    <a:pt x="464" y="1058"/>
                    <a:pt x="464" y="1058"/>
                    <a:pt x="464" y="1058"/>
                  </a:cubicBezTo>
                  <a:cubicBezTo>
                    <a:pt x="463" y="1057"/>
                    <a:pt x="463" y="1056"/>
                    <a:pt x="462" y="1054"/>
                  </a:cubicBezTo>
                  <a:cubicBezTo>
                    <a:pt x="461" y="1053"/>
                    <a:pt x="461" y="1052"/>
                    <a:pt x="460" y="1051"/>
                  </a:cubicBezTo>
                  <a:cubicBezTo>
                    <a:pt x="470" y="1031"/>
                    <a:pt x="475" y="1010"/>
                    <a:pt x="484" y="989"/>
                  </a:cubicBezTo>
                  <a:cubicBezTo>
                    <a:pt x="488" y="979"/>
                    <a:pt x="491" y="969"/>
                    <a:pt x="497" y="960"/>
                  </a:cubicBezTo>
                  <a:cubicBezTo>
                    <a:pt x="499" y="957"/>
                    <a:pt x="502" y="954"/>
                    <a:pt x="504" y="951"/>
                  </a:cubicBezTo>
                  <a:cubicBezTo>
                    <a:pt x="505" y="953"/>
                    <a:pt x="506" y="955"/>
                    <a:pt x="506" y="957"/>
                  </a:cubicBezTo>
                  <a:cubicBezTo>
                    <a:pt x="495" y="971"/>
                    <a:pt x="492" y="986"/>
                    <a:pt x="489" y="1004"/>
                  </a:cubicBezTo>
                  <a:cubicBezTo>
                    <a:pt x="487" y="1014"/>
                    <a:pt x="483" y="1024"/>
                    <a:pt x="479" y="1034"/>
                  </a:cubicBezTo>
                  <a:cubicBezTo>
                    <a:pt x="476" y="1043"/>
                    <a:pt x="470" y="1049"/>
                    <a:pt x="466" y="1056"/>
                  </a:cubicBezTo>
                  <a:close/>
                  <a:moveTo>
                    <a:pt x="491" y="1025"/>
                  </a:moveTo>
                  <a:cubicBezTo>
                    <a:pt x="488" y="1031"/>
                    <a:pt x="484" y="1040"/>
                    <a:pt x="479" y="1047"/>
                  </a:cubicBezTo>
                  <a:cubicBezTo>
                    <a:pt x="479" y="1047"/>
                    <a:pt x="479" y="1046"/>
                    <a:pt x="479" y="1046"/>
                  </a:cubicBezTo>
                  <a:cubicBezTo>
                    <a:pt x="484" y="1036"/>
                    <a:pt x="487" y="1026"/>
                    <a:pt x="491" y="1016"/>
                  </a:cubicBezTo>
                  <a:cubicBezTo>
                    <a:pt x="494" y="1007"/>
                    <a:pt x="495" y="998"/>
                    <a:pt x="496" y="990"/>
                  </a:cubicBezTo>
                  <a:cubicBezTo>
                    <a:pt x="498" y="978"/>
                    <a:pt x="504" y="970"/>
                    <a:pt x="508" y="960"/>
                  </a:cubicBezTo>
                  <a:cubicBezTo>
                    <a:pt x="509" y="963"/>
                    <a:pt x="511" y="966"/>
                    <a:pt x="512" y="969"/>
                  </a:cubicBezTo>
                  <a:cubicBezTo>
                    <a:pt x="500" y="985"/>
                    <a:pt x="499" y="1007"/>
                    <a:pt x="491" y="1025"/>
                  </a:cubicBezTo>
                  <a:close/>
                  <a:moveTo>
                    <a:pt x="484" y="1073"/>
                  </a:moveTo>
                  <a:cubicBezTo>
                    <a:pt x="483" y="1073"/>
                    <a:pt x="483" y="1072"/>
                    <a:pt x="482" y="1072"/>
                  </a:cubicBezTo>
                  <a:cubicBezTo>
                    <a:pt x="477" y="1067"/>
                    <a:pt x="471" y="1065"/>
                    <a:pt x="466" y="1060"/>
                  </a:cubicBezTo>
                  <a:cubicBezTo>
                    <a:pt x="466" y="1060"/>
                    <a:pt x="467" y="1060"/>
                    <a:pt x="467" y="1059"/>
                  </a:cubicBezTo>
                  <a:cubicBezTo>
                    <a:pt x="476" y="1064"/>
                    <a:pt x="488" y="1042"/>
                    <a:pt x="491" y="1037"/>
                  </a:cubicBezTo>
                  <a:cubicBezTo>
                    <a:pt x="495" y="1030"/>
                    <a:pt x="499" y="1023"/>
                    <a:pt x="502" y="1015"/>
                  </a:cubicBezTo>
                  <a:cubicBezTo>
                    <a:pt x="505" y="1005"/>
                    <a:pt x="507" y="994"/>
                    <a:pt x="511" y="984"/>
                  </a:cubicBezTo>
                  <a:cubicBezTo>
                    <a:pt x="510" y="991"/>
                    <a:pt x="509" y="997"/>
                    <a:pt x="507" y="1003"/>
                  </a:cubicBezTo>
                  <a:cubicBezTo>
                    <a:pt x="504" y="1013"/>
                    <a:pt x="499" y="1021"/>
                    <a:pt x="496" y="1031"/>
                  </a:cubicBezTo>
                  <a:cubicBezTo>
                    <a:pt x="492" y="1044"/>
                    <a:pt x="493" y="1062"/>
                    <a:pt x="484" y="1073"/>
                  </a:cubicBezTo>
                  <a:close/>
                  <a:moveTo>
                    <a:pt x="509" y="1038"/>
                  </a:moveTo>
                  <a:cubicBezTo>
                    <a:pt x="505" y="1045"/>
                    <a:pt x="500" y="1053"/>
                    <a:pt x="495" y="1061"/>
                  </a:cubicBezTo>
                  <a:cubicBezTo>
                    <a:pt x="498" y="1053"/>
                    <a:pt x="498" y="1044"/>
                    <a:pt x="500" y="1037"/>
                  </a:cubicBezTo>
                  <a:cubicBezTo>
                    <a:pt x="502" y="1026"/>
                    <a:pt x="508" y="1016"/>
                    <a:pt x="512" y="1005"/>
                  </a:cubicBezTo>
                  <a:cubicBezTo>
                    <a:pt x="515" y="996"/>
                    <a:pt x="516" y="987"/>
                    <a:pt x="517" y="978"/>
                  </a:cubicBezTo>
                  <a:cubicBezTo>
                    <a:pt x="521" y="985"/>
                    <a:pt x="526" y="991"/>
                    <a:pt x="531" y="997"/>
                  </a:cubicBezTo>
                  <a:cubicBezTo>
                    <a:pt x="523" y="1010"/>
                    <a:pt x="517" y="1024"/>
                    <a:pt x="509" y="1038"/>
                  </a:cubicBezTo>
                  <a:close/>
                  <a:moveTo>
                    <a:pt x="535" y="982"/>
                  </a:moveTo>
                  <a:cubicBezTo>
                    <a:pt x="538" y="973"/>
                    <a:pt x="546" y="943"/>
                    <a:pt x="547" y="941"/>
                  </a:cubicBezTo>
                  <a:cubicBezTo>
                    <a:pt x="553" y="921"/>
                    <a:pt x="563" y="905"/>
                    <a:pt x="574" y="888"/>
                  </a:cubicBezTo>
                  <a:cubicBezTo>
                    <a:pt x="584" y="873"/>
                    <a:pt x="593" y="858"/>
                    <a:pt x="602" y="842"/>
                  </a:cubicBezTo>
                  <a:cubicBezTo>
                    <a:pt x="610" y="825"/>
                    <a:pt x="622" y="812"/>
                    <a:pt x="629" y="794"/>
                  </a:cubicBezTo>
                  <a:cubicBezTo>
                    <a:pt x="629" y="793"/>
                    <a:pt x="628" y="793"/>
                    <a:pt x="628" y="794"/>
                  </a:cubicBezTo>
                  <a:cubicBezTo>
                    <a:pt x="621" y="812"/>
                    <a:pt x="606" y="827"/>
                    <a:pt x="595" y="843"/>
                  </a:cubicBezTo>
                  <a:cubicBezTo>
                    <a:pt x="585" y="859"/>
                    <a:pt x="575" y="875"/>
                    <a:pt x="564" y="891"/>
                  </a:cubicBezTo>
                  <a:cubicBezTo>
                    <a:pt x="554" y="906"/>
                    <a:pt x="546" y="921"/>
                    <a:pt x="541" y="938"/>
                  </a:cubicBezTo>
                  <a:cubicBezTo>
                    <a:pt x="538" y="946"/>
                    <a:pt x="536" y="954"/>
                    <a:pt x="534" y="962"/>
                  </a:cubicBezTo>
                  <a:cubicBezTo>
                    <a:pt x="533" y="967"/>
                    <a:pt x="532" y="972"/>
                    <a:pt x="530" y="978"/>
                  </a:cubicBezTo>
                  <a:cubicBezTo>
                    <a:pt x="529" y="973"/>
                    <a:pt x="528" y="968"/>
                    <a:pt x="527" y="964"/>
                  </a:cubicBezTo>
                  <a:cubicBezTo>
                    <a:pt x="527" y="963"/>
                    <a:pt x="527" y="963"/>
                    <a:pt x="527" y="963"/>
                  </a:cubicBezTo>
                  <a:cubicBezTo>
                    <a:pt x="527" y="959"/>
                    <a:pt x="528" y="956"/>
                    <a:pt x="528" y="952"/>
                  </a:cubicBezTo>
                  <a:cubicBezTo>
                    <a:pt x="529" y="943"/>
                    <a:pt x="532" y="936"/>
                    <a:pt x="535" y="927"/>
                  </a:cubicBezTo>
                  <a:cubicBezTo>
                    <a:pt x="537" y="922"/>
                    <a:pt x="538" y="916"/>
                    <a:pt x="538" y="910"/>
                  </a:cubicBezTo>
                  <a:cubicBezTo>
                    <a:pt x="539" y="901"/>
                    <a:pt x="551" y="895"/>
                    <a:pt x="557" y="890"/>
                  </a:cubicBezTo>
                  <a:cubicBezTo>
                    <a:pt x="567" y="881"/>
                    <a:pt x="575" y="869"/>
                    <a:pt x="583" y="857"/>
                  </a:cubicBezTo>
                  <a:cubicBezTo>
                    <a:pt x="591" y="845"/>
                    <a:pt x="598" y="835"/>
                    <a:pt x="603" y="821"/>
                  </a:cubicBezTo>
                  <a:cubicBezTo>
                    <a:pt x="603" y="820"/>
                    <a:pt x="602" y="819"/>
                    <a:pt x="602" y="820"/>
                  </a:cubicBezTo>
                  <a:cubicBezTo>
                    <a:pt x="593" y="832"/>
                    <a:pt x="586" y="846"/>
                    <a:pt x="578" y="858"/>
                  </a:cubicBezTo>
                  <a:cubicBezTo>
                    <a:pt x="569" y="871"/>
                    <a:pt x="558" y="883"/>
                    <a:pt x="546" y="892"/>
                  </a:cubicBezTo>
                  <a:cubicBezTo>
                    <a:pt x="535" y="901"/>
                    <a:pt x="535" y="907"/>
                    <a:pt x="532" y="919"/>
                  </a:cubicBezTo>
                  <a:cubicBezTo>
                    <a:pt x="531" y="927"/>
                    <a:pt x="526" y="933"/>
                    <a:pt x="524" y="940"/>
                  </a:cubicBezTo>
                  <a:cubicBezTo>
                    <a:pt x="523" y="945"/>
                    <a:pt x="523" y="951"/>
                    <a:pt x="522" y="957"/>
                  </a:cubicBezTo>
                  <a:cubicBezTo>
                    <a:pt x="521" y="955"/>
                    <a:pt x="521" y="954"/>
                    <a:pt x="520" y="952"/>
                  </a:cubicBezTo>
                  <a:cubicBezTo>
                    <a:pt x="520" y="943"/>
                    <a:pt x="519" y="934"/>
                    <a:pt x="520" y="925"/>
                  </a:cubicBezTo>
                  <a:cubicBezTo>
                    <a:pt x="520" y="925"/>
                    <a:pt x="521" y="925"/>
                    <a:pt x="521" y="924"/>
                  </a:cubicBezTo>
                  <a:cubicBezTo>
                    <a:pt x="526" y="910"/>
                    <a:pt x="528" y="898"/>
                    <a:pt x="536" y="885"/>
                  </a:cubicBezTo>
                  <a:cubicBezTo>
                    <a:pt x="543" y="875"/>
                    <a:pt x="548" y="862"/>
                    <a:pt x="554" y="851"/>
                  </a:cubicBezTo>
                  <a:cubicBezTo>
                    <a:pt x="554" y="850"/>
                    <a:pt x="553" y="850"/>
                    <a:pt x="553" y="850"/>
                  </a:cubicBezTo>
                  <a:cubicBezTo>
                    <a:pt x="540" y="870"/>
                    <a:pt x="528" y="888"/>
                    <a:pt x="521" y="910"/>
                  </a:cubicBezTo>
                  <a:cubicBezTo>
                    <a:pt x="523" y="888"/>
                    <a:pt x="533" y="867"/>
                    <a:pt x="538" y="845"/>
                  </a:cubicBezTo>
                  <a:cubicBezTo>
                    <a:pt x="538" y="844"/>
                    <a:pt x="536" y="843"/>
                    <a:pt x="536" y="844"/>
                  </a:cubicBezTo>
                  <a:cubicBezTo>
                    <a:pt x="527" y="866"/>
                    <a:pt x="518" y="887"/>
                    <a:pt x="514" y="910"/>
                  </a:cubicBezTo>
                  <a:cubicBezTo>
                    <a:pt x="513" y="918"/>
                    <a:pt x="513" y="926"/>
                    <a:pt x="513" y="933"/>
                  </a:cubicBezTo>
                  <a:cubicBezTo>
                    <a:pt x="513" y="933"/>
                    <a:pt x="512" y="932"/>
                    <a:pt x="512" y="931"/>
                  </a:cubicBezTo>
                  <a:cubicBezTo>
                    <a:pt x="511" y="922"/>
                    <a:pt x="510" y="912"/>
                    <a:pt x="511" y="902"/>
                  </a:cubicBezTo>
                  <a:cubicBezTo>
                    <a:pt x="513" y="875"/>
                    <a:pt x="525" y="850"/>
                    <a:pt x="536" y="825"/>
                  </a:cubicBezTo>
                  <a:cubicBezTo>
                    <a:pt x="536" y="825"/>
                    <a:pt x="535" y="824"/>
                    <a:pt x="534" y="825"/>
                  </a:cubicBezTo>
                  <a:cubicBezTo>
                    <a:pt x="519" y="844"/>
                    <a:pt x="510" y="871"/>
                    <a:pt x="507" y="895"/>
                  </a:cubicBezTo>
                  <a:cubicBezTo>
                    <a:pt x="506" y="903"/>
                    <a:pt x="506" y="911"/>
                    <a:pt x="506" y="919"/>
                  </a:cubicBezTo>
                  <a:cubicBezTo>
                    <a:pt x="506" y="918"/>
                    <a:pt x="505" y="917"/>
                    <a:pt x="504" y="915"/>
                  </a:cubicBezTo>
                  <a:cubicBezTo>
                    <a:pt x="504" y="915"/>
                    <a:pt x="503" y="915"/>
                    <a:pt x="503" y="915"/>
                  </a:cubicBezTo>
                  <a:cubicBezTo>
                    <a:pt x="501" y="904"/>
                    <a:pt x="501" y="893"/>
                    <a:pt x="502" y="882"/>
                  </a:cubicBezTo>
                  <a:cubicBezTo>
                    <a:pt x="504" y="868"/>
                    <a:pt x="510" y="855"/>
                    <a:pt x="515" y="843"/>
                  </a:cubicBezTo>
                  <a:cubicBezTo>
                    <a:pt x="519" y="836"/>
                    <a:pt x="522" y="829"/>
                    <a:pt x="526" y="822"/>
                  </a:cubicBezTo>
                  <a:cubicBezTo>
                    <a:pt x="528" y="818"/>
                    <a:pt x="533" y="816"/>
                    <a:pt x="535" y="811"/>
                  </a:cubicBezTo>
                  <a:cubicBezTo>
                    <a:pt x="535" y="810"/>
                    <a:pt x="534" y="810"/>
                    <a:pt x="534" y="811"/>
                  </a:cubicBezTo>
                  <a:cubicBezTo>
                    <a:pt x="532" y="813"/>
                    <a:pt x="529" y="814"/>
                    <a:pt x="527" y="816"/>
                  </a:cubicBezTo>
                  <a:cubicBezTo>
                    <a:pt x="530" y="813"/>
                    <a:pt x="533" y="810"/>
                    <a:pt x="536" y="806"/>
                  </a:cubicBezTo>
                  <a:cubicBezTo>
                    <a:pt x="536" y="806"/>
                    <a:pt x="536" y="805"/>
                    <a:pt x="535" y="805"/>
                  </a:cubicBezTo>
                  <a:cubicBezTo>
                    <a:pt x="525" y="813"/>
                    <a:pt x="513" y="821"/>
                    <a:pt x="507" y="833"/>
                  </a:cubicBezTo>
                  <a:cubicBezTo>
                    <a:pt x="503" y="841"/>
                    <a:pt x="499" y="852"/>
                    <a:pt x="496" y="862"/>
                  </a:cubicBezTo>
                  <a:cubicBezTo>
                    <a:pt x="496" y="853"/>
                    <a:pt x="496" y="844"/>
                    <a:pt x="496" y="836"/>
                  </a:cubicBezTo>
                  <a:cubicBezTo>
                    <a:pt x="496" y="835"/>
                    <a:pt x="496" y="835"/>
                    <a:pt x="496" y="835"/>
                  </a:cubicBezTo>
                  <a:cubicBezTo>
                    <a:pt x="498" y="830"/>
                    <a:pt x="501" y="825"/>
                    <a:pt x="503" y="819"/>
                  </a:cubicBezTo>
                  <a:cubicBezTo>
                    <a:pt x="509" y="805"/>
                    <a:pt x="523" y="796"/>
                    <a:pt x="531" y="782"/>
                  </a:cubicBezTo>
                  <a:cubicBezTo>
                    <a:pt x="531" y="781"/>
                    <a:pt x="530" y="781"/>
                    <a:pt x="529" y="781"/>
                  </a:cubicBezTo>
                  <a:cubicBezTo>
                    <a:pt x="519" y="793"/>
                    <a:pt x="507" y="804"/>
                    <a:pt x="500" y="818"/>
                  </a:cubicBezTo>
                  <a:cubicBezTo>
                    <a:pt x="499" y="820"/>
                    <a:pt x="498" y="822"/>
                    <a:pt x="497" y="825"/>
                  </a:cubicBezTo>
                  <a:cubicBezTo>
                    <a:pt x="497" y="824"/>
                    <a:pt x="497" y="824"/>
                    <a:pt x="497" y="823"/>
                  </a:cubicBezTo>
                  <a:cubicBezTo>
                    <a:pt x="500" y="818"/>
                    <a:pt x="502" y="812"/>
                    <a:pt x="504" y="807"/>
                  </a:cubicBezTo>
                  <a:cubicBezTo>
                    <a:pt x="508" y="798"/>
                    <a:pt x="513" y="788"/>
                    <a:pt x="517" y="779"/>
                  </a:cubicBezTo>
                  <a:cubicBezTo>
                    <a:pt x="526" y="762"/>
                    <a:pt x="537" y="743"/>
                    <a:pt x="551" y="730"/>
                  </a:cubicBezTo>
                  <a:cubicBezTo>
                    <a:pt x="562" y="720"/>
                    <a:pt x="570" y="710"/>
                    <a:pt x="579" y="699"/>
                  </a:cubicBezTo>
                  <a:cubicBezTo>
                    <a:pt x="585" y="690"/>
                    <a:pt x="587" y="679"/>
                    <a:pt x="583" y="670"/>
                  </a:cubicBezTo>
                  <a:cubicBezTo>
                    <a:pt x="583" y="669"/>
                    <a:pt x="582" y="669"/>
                    <a:pt x="582" y="670"/>
                  </a:cubicBezTo>
                  <a:cubicBezTo>
                    <a:pt x="585" y="684"/>
                    <a:pt x="578" y="698"/>
                    <a:pt x="569" y="708"/>
                  </a:cubicBezTo>
                  <a:cubicBezTo>
                    <a:pt x="560" y="719"/>
                    <a:pt x="550" y="729"/>
                    <a:pt x="540" y="739"/>
                  </a:cubicBezTo>
                  <a:cubicBezTo>
                    <a:pt x="532" y="746"/>
                    <a:pt x="526" y="754"/>
                    <a:pt x="521" y="763"/>
                  </a:cubicBezTo>
                  <a:cubicBezTo>
                    <a:pt x="522" y="759"/>
                    <a:pt x="523" y="756"/>
                    <a:pt x="523" y="751"/>
                  </a:cubicBezTo>
                  <a:cubicBezTo>
                    <a:pt x="523" y="751"/>
                    <a:pt x="522" y="750"/>
                    <a:pt x="522" y="751"/>
                  </a:cubicBezTo>
                  <a:cubicBezTo>
                    <a:pt x="518" y="765"/>
                    <a:pt x="509" y="775"/>
                    <a:pt x="502" y="787"/>
                  </a:cubicBezTo>
                  <a:cubicBezTo>
                    <a:pt x="501" y="789"/>
                    <a:pt x="501" y="790"/>
                    <a:pt x="500" y="792"/>
                  </a:cubicBezTo>
                  <a:cubicBezTo>
                    <a:pt x="500" y="792"/>
                    <a:pt x="500" y="791"/>
                    <a:pt x="500" y="791"/>
                  </a:cubicBezTo>
                  <a:cubicBezTo>
                    <a:pt x="503" y="786"/>
                    <a:pt x="505" y="781"/>
                    <a:pt x="506" y="775"/>
                  </a:cubicBezTo>
                  <a:cubicBezTo>
                    <a:pt x="506" y="775"/>
                    <a:pt x="507" y="775"/>
                    <a:pt x="507" y="774"/>
                  </a:cubicBezTo>
                  <a:cubicBezTo>
                    <a:pt x="519" y="751"/>
                    <a:pt x="532" y="727"/>
                    <a:pt x="542" y="703"/>
                  </a:cubicBezTo>
                  <a:cubicBezTo>
                    <a:pt x="548" y="689"/>
                    <a:pt x="552" y="674"/>
                    <a:pt x="558" y="661"/>
                  </a:cubicBezTo>
                  <a:cubicBezTo>
                    <a:pt x="563" y="649"/>
                    <a:pt x="568" y="639"/>
                    <a:pt x="567" y="626"/>
                  </a:cubicBezTo>
                  <a:cubicBezTo>
                    <a:pt x="567" y="625"/>
                    <a:pt x="566" y="625"/>
                    <a:pt x="566" y="626"/>
                  </a:cubicBezTo>
                  <a:cubicBezTo>
                    <a:pt x="565" y="639"/>
                    <a:pt x="560" y="651"/>
                    <a:pt x="554" y="663"/>
                  </a:cubicBezTo>
                  <a:cubicBezTo>
                    <a:pt x="548" y="677"/>
                    <a:pt x="544" y="691"/>
                    <a:pt x="538" y="705"/>
                  </a:cubicBezTo>
                  <a:cubicBezTo>
                    <a:pt x="534" y="716"/>
                    <a:pt x="528" y="725"/>
                    <a:pt x="522" y="736"/>
                  </a:cubicBezTo>
                  <a:cubicBezTo>
                    <a:pt x="518" y="744"/>
                    <a:pt x="514" y="752"/>
                    <a:pt x="510" y="761"/>
                  </a:cubicBezTo>
                  <a:cubicBezTo>
                    <a:pt x="510" y="760"/>
                    <a:pt x="510" y="759"/>
                    <a:pt x="510" y="758"/>
                  </a:cubicBezTo>
                  <a:cubicBezTo>
                    <a:pt x="512" y="748"/>
                    <a:pt x="513" y="738"/>
                    <a:pt x="517" y="728"/>
                  </a:cubicBezTo>
                  <a:cubicBezTo>
                    <a:pt x="519" y="719"/>
                    <a:pt x="523" y="711"/>
                    <a:pt x="527" y="702"/>
                  </a:cubicBezTo>
                  <a:cubicBezTo>
                    <a:pt x="529" y="695"/>
                    <a:pt x="532" y="688"/>
                    <a:pt x="534" y="681"/>
                  </a:cubicBezTo>
                  <a:cubicBezTo>
                    <a:pt x="538" y="672"/>
                    <a:pt x="543" y="666"/>
                    <a:pt x="548" y="658"/>
                  </a:cubicBezTo>
                  <a:cubicBezTo>
                    <a:pt x="555" y="648"/>
                    <a:pt x="562" y="636"/>
                    <a:pt x="564" y="624"/>
                  </a:cubicBezTo>
                  <a:cubicBezTo>
                    <a:pt x="564" y="623"/>
                    <a:pt x="562" y="623"/>
                    <a:pt x="562" y="624"/>
                  </a:cubicBezTo>
                  <a:cubicBezTo>
                    <a:pt x="560" y="639"/>
                    <a:pt x="549" y="649"/>
                    <a:pt x="543" y="661"/>
                  </a:cubicBezTo>
                  <a:cubicBezTo>
                    <a:pt x="535" y="676"/>
                    <a:pt x="529" y="690"/>
                    <a:pt x="523" y="705"/>
                  </a:cubicBezTo>
                  <a:cubicBezTo>
                    <a:pt x="519" y="716"/>
                    <a:pt x="514" y="726"/>
                    <a:pt x="511" y="737"/>
                  </a:cubicBezTo>
                  <a:cubicBezTo>
                    <a:pt x="512" y="734"/>
                    <a:pt x="513" y="730"/>
                    <a:pt x="514" y="727"/>
                  </a:cubicBezTo>
                  <a:cubicBezTo>
                    <a:pt x="521" y="700"/>
                    <a:pt x="530" y="673"/>
                    <a:pt x="537" y="646"/>
                  </a:cubicBezTo>
                  <a:cubicBezTo>
                    <a:pt x="537" y="646"/>
                    <a:pt x="537" y="646"/>
                    <a:pt x="537" y="646"/>
                  </a:cubicBezTo>
                  <a:cubicBezTo>
                    <a:pt x="538" y="641"/>
                    <a:pt x="540" y="636"/>
                    <a:pt x="541" y="631"/>
                  </a:cubicBezTo>
                  <a:cubicBezTo>
                    <a:pt x="545" y="614"/>
                    <a:pt x="551" y="597"/>
                    <a:pt x="558" y="581"/>
                  </a:cubicBezTo>
                  <a:cubicBezTo>
                    <a:pt x="563" y="570"/>
                    <a:pt x="568" y="550"/>
                    <a:pt x="584" y="549"/>
                  </a:cubicBezTo>
                  <a:cubicBezTo>
                    <a:pt x="584" y="549"/>
                    <a:pt x="584" y="549"/>
                    <a:pt x="584" y="549"/>
                  </a:cubicBezTo>
                  <a:cubicBezTo>
                    <a:pt x="594" y="550"/>
                    <a:pt x="605" y="555"/>
                    <a:pt x="609" y="564"/>
                  </a:cubicBezTo>
                  <a:cubicBezTo>
                    <a:pt x="617" y="578"/>
                    <a:pt x="612" y="598"/>
                    <a:pt x="611" y="613"/>
                  </a:cubicBezTo>
                  <a:cubicBezTo>
                    <a:pt x="609" y="625"/>
                    <a:pt x="608" y="638"/>
                    <a:pt x="607" y="650"/>
                  </a:cubicBezTo>
                  <a:cubicBezTo>
                    <a:pt x="607" y="652"/>
                    <a:pt x="607" y="655"/>
                    <a:pt x="607" y="658"/>
                  </a:cubicBezTo>
                  <a:cubicBezTo>
                    <a:pt x="606" y="657"/>
                    <a:pt x="606" y="656"/>
                    <a:pt x="605" y="655"/>
                  </a:cubicBezTo>
                  <a:cubicBezTo>
                    <a:pt x="595" y="642"/>
                    <a:pt x="588" y="626"/>
                    <a:pt x="582" y="612"/>
                  </a:cubicBezTo>
                  <a:cubicBezTo>
                    <a:pt x="576" y="595"/>
                    <a:pt x="578" y="580"/>
                    <a:pt x="584" y="564"/>
                  </a:cubicBezTo>
                  <a:cubicBezTo>
                    <a:pt x="585" y="562"/>
                    <a:pt x="583" y="561"/>
                    <a:pt x="582" y="562"/>
                  </a:cubicBezTo>
                  <a:cubicBezTo>
                    <a:pt x="559" y="589"/>
                    <a:pt x="580" y="629"/>
                    <a:pt x="596" y="654"/>
                  </a:cubicBezTo>
                  <a:cubicBezTo>
                    <a:pt x="606" y="670"/>
                    <a:pt x="621" y="683"/>
                    <a:pt x="637" y="694"/>
                  </a:cubicBezTo>
                  <a:cubicBezTo>
                    <a:pt x="656" y="706"/>
                    <a:pt x="677" y="713"/>
                    <a:pt x="695" y="727"/>
                  </a:cubicBezTo>
                  <a:cubicBezTo>
                    <a:pt x="711" y="738"/>
                    <a:pt x="730" y="746"/>
                    <a:pt x="749" y="749"/>
                  </a:cubicBezTo>
                  <a:cubicBezTo>
                    <a:pt x="772" y="753"/>
                    <a:pt x="795" y="750"/>
                    <a:pt x="818" y="748"/>
                  </a:cubicBezTo>
                  <a:cubicBezTo>
                    <a:pt x="836" y="747"/>
                    <a:pt x="853" y="745"/>
                    <a:pt x="866" y="730"/>
                  </a:cubicBezTo>
                  <a:cubicBezTo>
                    <a:pt x="877" y="718"/>
                    <a:pt x="876" y="701"/>
                    <a:pt x="865" y="689"/>
                  </a:cubicBezTo>
                  <a:cubicBezTo>
                    <a:pt x="864" y="688"/>
                    <a:pt x="862" y="689"/>
                    <a:pt x="862" y="691"/>
                  </a:cubicBezTo>
                  <a:cubicBezTo>
                    <a:pt x="864" y="698"/>
                    <a:pt x="867" y="705"/>
                    <a:pt x="867" y="712"/>
                  </a:cubicBezTo>
                  <a:cubicBezTo>
                    <a:pt x="867" y="723"/>
                    <a:pt x="857" y="730"/>
                    <a:pt x="849" y="735"/>
                  </a:cubicBezTo>
                  <a:cubicBezTo>
                    <a:pt x="833" y="744"/>
                    <a:pt x="811" y="742"/>
                    <a:pt x="794" y="743"/>
                  </a:cubicBezTo>
                  <a:cubicBezTo>
                    <a:pt x="790" y="743"/>
                    <a:pt x="787" y="743"/>
                    <a:pt x="783" y="744"/>
                  </a:cubicBezTo>
                  <a:cubicBezTo>
                    <a:pt x="786" y="739"/>
                    <a:pt x="789" y="734"/>
                    <a:pt x="791" y="729"/>
                  </a:cubicBezTo>
                  <a:cubicBezTo>
                    <a:pt x="791" y="730"/>
                    <a:pt x="792" y="730"/>
                    <a:pt x="793" y="729"/>
                  </a:cubicBezTo>
                  <a:cubicBezTo>
                    <a:pt x="806" y="718"/>
                    <a:pt x="818" y="705"/>
                    <a:pt x="831" y="694"/>
                  </a:cubicBezTo>
                  <a:cubicBezTo>
                    <a:pt x="844" y="683"/>
                    <a:pt x="856" y="674"/>
                    <a:pt x="873" y="683"/>
                  </a:cubicBezTo>
                  <a:cubicBezTo>
                    <a:pt x="896" y="696"/>
                    <a:pt x="882" y="731"/>
                    <a:pt x="874" y="749"/>
                  </a:cubicBezTo>
                  <a:cubicBezTo>
                    <a:pt x="867" y="766"/>
                    <a:pt x="858" y="783"/>
                    <a:pt x="848" y="799"/>
                  </a:cubicBezTo>
                  <a:cubicBezTo>
                    <a:pt x="848" y="799"/>
                    <a:pt x="847" y="799"/>
                    <a:pt x="847" y="800"/>
                  </a:cubicBezTo>
                  <a:cubicBezTo>
                    <a:pt x="847" y="800"/>
                    <a:pt x="847" y="800"/>
                    <a:pt x="847" y="800"/>
                  </a:cubicBezTo>
                  <a:cubicBezTo>
                    <a:pt x="837" y="816"/>
                    <a:pt x="825" y="831"/>
                    <a:pt x="813" y="845"/>
                  </a:cubicBezTo>
                  <a:cubicBezTo>
                    <a:pt x="809" y="850"/>
                    <a:pt x="805" y="854"/>
                    <a:pt x="801" y="858"/>
                  </a:cubicBezTo>
                  <a:cubicBezTo>
                    <a:pt x="803" y="855"/>
                    <a:pt x="804" y="853"/>
                    <a:pt x="806" y="850"/>
                  </a:cubicBezTo>
                  <a:cubicBezTo>
                    <a:pt x="808" y="846"/>
                    <a:pt x="811" y="843"/>
                    <a:pt x="814" y="839"/>
                  </a:cubicBezTo>
                  <a:cubicBezTo>
                    <a:pt x="826" y="823"/>
                    <a:pt x="840" y="809"/>
                    <a:pt x="850" y="792"/>
                  </a:cubicBezTo>
                  <a:cubicBezTo>
                    <a:pt x="860" y="776"/>
                    <a:pt x="866" y="757"/>
                    <a:pt x="873" y="740"/>
                  </a:cubicBezTo>
                  <a:cubicBezTo>
                    <a:pt x="874" y="738"/>
                    <a:pt x="872" y="737"/>
                    <a:pt x="871" y="739"/>
                  </a:cubicBezTo>
                  <a:cubicBezTo>
                    <a:pt x="863" y="753"/>
                    <a:pt x="857" y="768"/>
                    <a:pt x="850" y="783"/>
                  </a:cubicBezTo>
                  <a:cubicBezTo>
                    <a:pt x="842" y="800"/>
                    <a:pt x="828" y="815"/>
                    <a:pt x="816" y="829"/>
                  </a:cubicBezTo>
                  <a:cubicBezTo>
                    <a:pt x="815" y="830"/>
                    <a:pt x="814" y="831"/>
                    <a:pt x="814" y="832"/>
                  </a:cubicBezTo>
                  <a:cubicBezTo>
                    <a:pt x="826" y="806"/>
                    <a:pt x="843" y="781"/>
                    <a:pt x="860" y="757"/>
                  </a:cubicBezTo>
                  <a:cubicBezTo>
                    <a:pt x="860" y="757"/>
                    <a:pt x="859" y="755"/>
                    <a:pt x="858" y="756"/>
                  </a:cubicBezTo>
                  <a:cubicBezTo>
                    <a:pt x="839" y="775"/>
                    <a:pt x="821" y="801"/>
                    <a:pt x="810" y="826"/>
                  </a:cubicBezTo>
                  <a:cubicBezTo>
                    <a:pt x="806" y="834"/>
                    <a:pt x="803" y="842"/>
                    <a:pt x="799" y="849"/>
                  </a:cubicBezTo>
                  <a:cubicBezTo>
                    <a:pt x="797" y="852"/>
                    <a:pt x="795" y="855"/>
                    <a:pt x="793" y="858"/>
                  </a:cubicBezTo>
                  <a:cubicBezTo>
                    <a:pt x="802" y="841"/>
                    <a:pt x="807" y="822"/>
                    <a:pt x="815" y="804"/>
                  </a:cubicBezTo>
                  <a:cubicBezTo>
                    <a:pt x="819" y="794"/>
                    <a:pt x="823" y="783"/>
                    <a:pt x="829" y="774"/>
                  </a:cubicBezTo>
                  <a:cubicBezTo>
                    <a:pt x="833" y="769"/>
                    <a:pt x="837" y="765"/>
                    <a:pt x="837" y="759"/>
                  </a:cubicBezTo>
                  <a:cubicBezTo>
                    <a:pt x="837" y="758"/>
                    <a:pt x="835" y="758"/>
                    <a:pt x="835" y="759"/>
                  </a:cubicBezTo>
                  <a:cubicBezTo>
                    <a:pt x="832" y="765"/>
                    <a:pt x="826" y="770"/>
                    <a:pt x="822" y="777"/>
                  </a:cubicBezTo>
                  <a:cubicBezTo>
                    <a:pt x="817" y="785"/>
                    <a:pt x="814" y="793"/>
                    <a:pt x="811" y="802"/>
                  </a:cubicBezTo>
                  <a:cubicBezTo>
                    <a:pt x="804" y="821"/>
                    <a:pt x="797" y="839"/>
                    <a:pt x="788" y="857"/>
                  </a:cubicBezTo>
                  <a:cubicBezTo>
                    <a:pt x="781" y="873"/>
                    <a:pt x="770" y="887"/>
                    <a:pt x="757" y="899"/>
                  </a:cubicBezTo>
                  <a:cubicBezTo>
                    <a:pt x="766" y="887"/>
                    <a:pt x="774" y="873"/>
                    <a:pt x="780" y="859"/>
                  </a:cubicBezTo>
                  <a:cubicBezTo>
                    <a:pt x="794" y="831"/>
                    <a:pt x="808" y="801"/>
                    <a:pt x="819" y="771"/>
                  </a:cubicBezTo>
                  <a:cubicBezTo>
                    <a:pt x="819" y="771"/>
                    <a:pt x="818" y="770"/>
                    <a:pt x="818" y="771"/>
                  </a:cubicBezTo>
                  <a:cubicBezTo>
                    <a:pt x="801" y="793"/>
                    <a:pt x="792" y="821"/>
                    <a:pt x="781" y="847"/>
                  </a:cubicBezTo>
                  <a:cubicBezTo>
                    <a:pt x="771" y="870"/>
                    <a:pt x="759" y="892"/>
                    <a:pt x="744" y="912"/>
                  </a:cubicBezTo>
                  <a:cubicBezTo>
                    <a:pt x="747" y="907"/>
                    <a:pt x="749" y="902"/>
                    <a:pt x="752" y="897"/>
                  </a:cubicBezTo>
                  <a:cubicBezTo>
                    <a:pt x="759" y="883"/>
                    <a:pt x="765" y="868"/>
                    <a:pt x="770" y="852"/>
                  </a:cubicBezTo>
                  <a:cubicBezTo>
                    <a:pt x="775" y="835"/>
                    <a:pt x="781" y="818"/>
                    <a:pt x="787" y="801"/>
                  </a:cubicBezTo>
                  <a:cubicBezTo>
                    <a:pt x="787" y="800"/>
                    <a:pt x="786" y="800"/>
                    <a:pt x="786" y="800"/>
                  </a:cubicBezTo>
                  <a:cubicBezTo>
                    <a:pt x="779" y="814"/>
                    <a:pt x="776" y="829"/>
                    <a:pt x="769" y="843"/>
                  </a:cubicBezTo>
                  <a:cubicBezTo>
                    <a:pt x="761" y="858"/>
                    <a:pt x="756" y="873"/>
                    <a:pt x="750" y="888"/>
                  </a:cubicBezTo>
                  <a:cubicBezTo>
                    <a:pt x="744" y="901"/>
                    <a:pt x="737" y="912"/>
                    <a:pt x="729" y="923"/>
                  </a:cubicBezTo>
                  <a:cubicBezTo>
                    <a:pt x="732" y="918"/>
                    <a:pt x="734" y="913"/>
                    <a:pt x="736" y="907"/>
                  </a:cubicBezTo>
                  <a:cubicBezTo>
                    <a:pt x="739" y="900"/>
                    <a:pt x="741" y="891"/>
                    <a:pt x="743" y="883"/>
                  </a:cubicBezTo>
                  <a:cubicBezTo>
                    <a:pt x="745" y="872"/>
                    <a:pt x="749" y="862"/>
                    <a:pt x="754" y="852"/>
                  </a:cubicBezTo>
                  <a:cubicBezTo>
                    <a:pt x="763" y="831"/>
                    <a:pt x="769" y="809"/>
                    <a:pt x="783" y="790"/>
                  </a:cubicBezTo>
                  <a:cubicBezTo>
                    <a:pt x="783" y="789"/>
                    <a:pt x="782" y="788"/>
                    <a:pt x="781" y="789"/>
                  </a:cubicBezTo>
                  <a:cubicBezTo>
                    <a:pt x="769" y="804"/>
                    <a:pt x="764" y="823"/>
                    <a:pt x="756" y="840"/>
                  </a:cubicBezTo>
                  <a:cubicBezTo>
                    <a:pt x="749" y="858"/>
                    <a:pt x="741" y="875"/>
                    <a:pt x="737" y="894"/>
                  </a:cubicBezTo>
                  <a:cubicBezTo>
                    <a:pt x="731" y="914"/>
                    <a:pt x="721" y="932"/>
                    <a:pt x="707" y="948"/>
                  </a:cubicBezTo>
                  <a:cubicBezTo>
                    <a:pt x="700" y="956"/>
                    <a:pt x="692" y="962"/>
                    <a:pt x="684" y="969"/>
                  </a:cubicBezTo>
                  <a:cubicBezTo>
                    <a:pt x="679" y="972"/>
                    <a:pt x="674" y="975"/>
                    <a:pt x="669" y="978"/>
                  </a:cubicBezTo>
                  <a:cubicBezTo>
                    <a:pt x="686" y="963"/>
                    <a:pt x="697" y="945"/>
                    <a:pt x="705" y="924"/>
                  </a:cubicBezTo>
                  <a:cubicBezTo>
                    <a:pt x="716" y="895"/>
                    <a:pt x="726" y="865"/>
                    <a:pt x="739" y="836"/>
                  </a:cubicBezTo>
                  <a:cubicBezTo>
                    <a:pt x="746" y="821"/>
                    <a:pt x="755" y="806"/>
                    <a:pt x="765" y="792"/>
                  </a:cubicBezTo>
                  <a:cubicBezTo>
                    <a:pt x="773" y="780"/>
                    <a:pt x="785" y="771"/>
                    <a:pt x="793" y="760"/>
                  </a:cubicBezTo>
                  <a:cubicBezTo>
                    <a:pt x="794" y="759"/>
                    <a:pt x="793" y="758"/>
                    <a:pt x="792" y="759"/>
                  </a:cubicBezTo>
                  <a:cubicBezTo>
                    <a:pt x="783" y="767"/>
                    <a:pt x="774" y="773"/>
                    <a:pt x="767" y="783"/>
                  </a:cubicBezTo>
                  <a:cubicBezTo>
                    <a:pt x="757" y="794"/>
                    <a:pt x="749" y="808"/>
                    <a:pt x="742" y="821"/>
                  </a:cubicBezTo>
                  <a:cubicBezTo>
                    <a:pt x="728" y="847"/>
                    <a:pt x="720" y="876"/>
                    <a:pt x="708" y="903"/>
                  </a:cubicBezTo>
                  <a:cubicBezTo>
                    <a:pt x="702" y="917"/>
                    <a:pt x="698" y="931"/>
                    <a:pt x="692" y="944"/>
                  </a:cubicBezTo>
                  <a:cubicBezTo>
                    <a:pt x="685" y="959"/>
                    <a:pt x="671" y="971"/>
                    <a:pt x="657" y="981"/>
                  </a:cubicBezTo>
                  <a:cubicBezTo>
                    <a:pt x="647" y="989"/>
                    <a:pt x="635" y="997"/>
                    <a:pt x="623" y="1002"/>
                  </a:cubicBezTo>
                  <a:cubicBezTo>
                    <a:pt x="619" y="1003"/>
                    <a:pt x="616" y="1004"/>
                    <a:pt x="613" y="1005"/>
                  </a:cubicBezTo>
                  <a:cubicBezTo>
                    <a:pt x="613" y="1004"/>
                    <a:pt x="614" y="1004"/>
                    <a:pt x="614" y="1004"/>
                  </a:cubicBezTo>
                  <a:cubicBezTo>
                    <a:pt x="624" y="999"/>
                    <a:pt x="635" y="996"/>
                    <a:pt x="645" y="990"/>
                  </a:cubicBezTo>
                  <a:cubicBezTo>
                    <a:pt x="652" y="985"/>
                    <a:pt x="658" y="976"/>
                    <a:pt x="663" y="969"/>
                  </a:cubicBezTo>
                  <a:cubicBezTo>
                    <a:pt x="670" y="960"/>
                    <a:pt x="676" y="953"/>
                    <a:pt x="681" y="943"/>
                  </a:cubicBezTo>
                  <a:cubicBezTo>
                    <a:pt x="690" y="923"/>
                    <a:pt x="692" y="900"/>
                    <a:pt x="700" y="879"/>
                  </a:cubicBezTo>
                  <a:cubicBezTo>
                    <a:pt x="701" y="878"/>
                    <a:pt x="701" y="877"/>
                    <a:pt x="702" y="876"/>
                  </a:cubicBezTo>
                  <a:cubicBezTo>
                    <a:pt x="702" y="876"/>
                    <a:pt x="702" y="875"/>
                    <a:pt x="702" y="875"/>
                  </a:cubicBezTo>
                  <a:cubicBezTo>
                    <a:pt x="706" y="866"/>
                    <a:pt x="714" y="859"/>
                    <a:pt x="719" y="850"/>
                  </a:cubicBezTo>
                  <a:cubicBezTo>
                    <a:pt x="725" y="839"/>
                    <a:pt x="730" y="828"/>
                    <a:pt x="735" y="816"/>
                  </a:cubicBezTo>
                  <a:cubicBezTo>
                    <a:pt x="735" y="816"/>
                    <a:pt x="734" y="815"/>
                    <a:pt x="734" y="816"/>
                  </a:cubicBezTo>
                  <a:cubicBezTo>
                    <a:pt x="724" y="831"/>
                    <a:pt x="717" y="848"/>
                    <a:pt x="708" y="863"/>
                  </a:cubicBezTo>
                  <a:cubicBezTo>
                    <a:pt x="716" y="844"/>
                    <a:pt x="723" y="823"/>
                    <a:pt x="723" y="802"/>
                  </a:cubicBezTo>
                  <a:cubicBezTo>
                    <a:pt x="723" y="801"/>
                    <a:pt x="722" y="801"/>
                    <a:pt x="722" y="802"/>
                  </a:cubicBezTo>
                  <a:cubicBezTo>
                    <a:pt x="718" y="824"/>
                    <a:pt x="713" y="847"/>
                    <a:pt x="701" y="866"/>
                  </a:cubicBezTo>
                  <a:cubicBezTo>
                    <a:pt x="690" y="883"/>
                    <a:pt x="676" y="899"/>
                    <a:pt x="665" y="917"/>
                  </a:cubicBezTo>
                  <a:cubicBezTo>
                    <a:pt x="653" y="937"/>
                    <a:pt x="643" y="958"/>
                    <a:pt x="630" y="977"/>
                  </a:cubicBezTo>
                  <a:cubicBezTo>
                    <a:pt x="626" y="983"/>
                    <a:pt x="621" y="988"/>
                    <a:pt x="617" y="993"/>
                  </a:cubicBezTo>
                  <a:cubicBezTo>
                    <a:pt x="615" y="995"/>
                    <a:pt x="613" y="997"/>
                    <a:pt x="610" y="1000"/>
                  </a:cubicBezTo>
                  <a:cubicBezTo>
                    <a:pt x="609" y="1000"/>
                    <a:pt x="609" y="1000"/>
                    <a:pt x="609" y="1001"/>
                  </a:cubicBezTo>
                  <a:cubicBezTo>
                    <a:pt x="610" y="999"/>
                    <a:pt x="611" y="998"/>
                    <a:pt x="612" y="997"/>
                  </a:cubicBezTo>
                  <a:cubicBezTo>
                    <a:pt x="620" y="988"/>
                    <a:pt x="625" y="976"/>
                    <a:pt x="629" y="965"/>
                  </a:cubicBezTo>
                  <a:cubicBezTo>
                    <a:pt x="631" y="958"/>
                    <a:pt x="639" y="951"/>
                    <a:pt x="644" y="946"/>
                  </a:cubicBezTo>
                  <a:cubicBezTo>
                    <a:pt x="650" y="939"/>
                    <a:pt x="655" y="932"/>
                    <a:pt x="659" y="923"/>
                  </a:cubicBezTo>
                  <a:cubicBezTo>
                    <a:pt x="659" y="922"/>
                    <a:pt x="658" y="921"/>
                    <a:pt x="657" y="922"/>
                  </a:cubicBezTo>
                  <a:cubicBezTo>
                    <a:pt x="654" y="927"/>
                    <a:pt x="650" y="932"/>
                    <a:pt x="646" y="936"/>
                  </a:cubicBezTo>
                  <a:cubicBezTo>
                    <a:pt x="648" y="934"/>
                    <a:pt x="649" y="932"/>
                    <a:pt x="650" y="931"/>
                  </a:cubicBezTo>
                  <a:cubicBezTo>
                    <a:pt x="655" y="922"/>
                    <a:pt x="659" y="911"/>
                    <a:pt x="664" y="901"/>
                  </a:cubicBezTo>
                  <a:cubicBezTo>
                    <a:pt x="664" y="901"/>
                    <a:pt x="663" y="900"/>
                    <a:pt x="662" y="901"/>
                  </a:cubicBezTo>
                  <a:cubicBezTo>
                    <a:pt x="655" y="913"/>
                    <a:pt x="649" y="932"/>
                    <a:pt x="637" y="941"/>
                  </a:cubicBezTo>
                  <a:cubicBezTo>
                    <a:pt x="638" y="939"/>
                    <a:pt x="639" y="938"/>
                    <a:pt x="640" y="936"/>
                  </a:cubicBezTo>
                  <a:cubicBezTo>
                    <a:pt x="645" y="927"/>
                    <a:pt x="650" y="918"/>
                    <a:pt x="655" y="908"/>
                  </a:cubicBezTo>
                  <a:cubicBezTo>
                    <a:pt x="659" y="897"/>
                    <a:pt x="662" y="886"/>
                    <a:pt x="668" y="876"/>
                  </a:cubicBezTo>
                  <a:cubicBezTo>
                    <a:pt x="669" y="875"/>
                    <a:pt x="667" y="874"/>
                    <a:pt x="667" y="875"/>
                  </a:cubicBezTo>
                  <a:cubicBezTo>
                    <a:pt x="658" y="889"/>
                    <a:pt x="653" y="906"/>
                    <a:pt x="644" y="920"/>
                  </a:cubicBezTo>
                  <a:cubicBezTo>
                    <a:pt x="635" y="935"/>
                    <a:pt x="625" y="949"/>
                    <a:pt x="614" y="963"/>
                  </a:cubicBezTo>
                  <a:cubicBezTo>
                    <a:pt x="606" y="973"/>
                    <a:pt x="596" y="988"/>
                    <a:pt x="584" y="994"/>
                  </a:cubicBezTo>
                  <a:cubicBezTo>
                    <a:pt x="581" y="995"/>
                    <a:pt x="579" y="996"/>
                    <a:pt x="577" y="997"/>
                  </a:cubicBezTo>
                  <a:cubicBezTo>
                    <a:pt x="582" y="992"/>
                    <a:pt x="585" y="984"/>
                    <a:pt x="588" y="977"/>
                  </a:cubicBezTo>
                  <a:cubicBezTo>
                    <a:pt x="588" y="976"/>
                    <a:pt x="587" y="976"/>
                    <a:pt x="587" y="976"/>
                  </a:cubicBezTo>
                  <a:cubicBezTo>
                    <a:pt x="581" y="984"/>
                    <a:pt x="575" y="994"/>
                    <a:pt x="566" y="997"/>
                  </a:cubicBezTo>
                  <a:cubicBezTo>
                    <a:pt x="559" y="999"/>
                    <a:pt x="547" y="998"/>
                    <a:pt x="541" y="993"/>
                  </a:cubicBezTo>
                  <a:cubicBezTo>
                    <a:pt x="554" y="991"/>
                    <a:pt x="562" y="987"/>
                    <a:pt x="569" y="974"/>
                  </a:cubicBezTo>
                  <a:cubicBezTo>
                    <a:pt x="580" y="953"/>
                    <a:pt x="593" y="931"/>
                    <a:pt x="606" y="911"/>
                  </a:cubicBezTo>
                  <a:cubicBezTo>
                    <a:pt x="607" y="910"/>
                    <a:pt x="605" y="909"/>
                    <a:pt x="605" y="910"/>
                  </a:cubicBezTo>
                  <a:cubicBezTo>
                    <a:pt x="591" y="923"/>
                    <a:pt x="583" y="939"/>
                    <a:pt x="573" y="954"/>
                  </a:cubicBezTo>
                  <a:cubicBezTo>
                    <a:pt x="568" y="962"/>
                    <a:pt x="564" y="970"/>
                    <a:pt x="559" y="977"/>
                  </a:cubicBezTo>
                  <a:cubicBezTo>
                    <a:pt x="557" y="980"/>
                    <a:pt x="554" y="983"/>
                    <a:pt x="551" y="984"/>
                  </a:cubicBezTo>
                  <a:cubicBezTo>
                    <a:pt x="559" y="974"/>
                    <a:pt x="560" y="954"/>
                    <a:pt x="561" y="945"/>
                  </a:cubicBezTo>
                  <a:cubicBezTo>
                    <a:pt x="561" y="945"/>
                    <a:pt x="560" y="944"/>
                    <a:pt x="560" y="945"/>
                  </a:cubicBezTo>
                  <a:cubicBezTo>
                    <a:pt x="557" y="955"/>
                    <a:pt x="555" y="964"/>
                    <a:pt x="551" y="973"/>
                  </a:cubicBezTo>
                  <a:cubicBezTo>
                    <a:pt x="548" y="980"/>
                    <a:pt x="542" y="985"/>
                    <a:pt x="535" y="982"/>
                  </a:cubicBezTo>
                  <a:close/>
                  <a:moveTo>
                    <a:pt x="805" y="936"/>
                  </a:moveTo>
                  <a:cubicBezTo>
                    <a:pt x="804" y="946"/>
                    <a:pt x="806" y="955"/>
                    <a:pt x="806" y="965"/>
                  </a:cubicBezTo>
                  <a:cubicBezTo>
                    <a:pt x="805" y="976"/>
                    <a:pt x="803" y="986"/>
                    <a:pt x="800" y="997"/>
                  </a:cubicBezTo>
                  <a:cubicBezTo>
                    <a:pt x="800" y="996"/>
                    <a:pt x="800" y="994"/>
                    <a:pt x="800" y="993"/>
                  </a:cubicBezTo>
                  <a:cubicBezTo>
                    <a:pt x="799" y="974"/>
                    <a:pt x="788" y="958"/>
                    <a:pt x="796" y="939"/>
                  </a:cubicBezTo>
                  <a:cubicBezTo>
                    <a:pt x="796" y="939"/>
                    <a:pt x="796" y="938"/>
                    <a:pt x="796" y="938"/>
                  </a:cubicBezTo>
                  <a:cubicBezTo>
                    <a:pt x="803" y="927"/>
                    <a:pt x="810" y="916"/>
                    <a:pt x="814" y="904"/>
                  </a:cubicBezTo>
                  <a:cubicBezTo>
                    <a:pt x="815" y="901"/>
                    <a:pt x="817" y="899"/>
                    <a:pt x="818" y="897"/>
                  </a:cubicBezTo>
                  <a:cubicBezTo>
                    <a:pt x="826" y="883"/>
                    <a:pt x="830" y="867"/>
                    <a:pt x="835" y="852"/>
                  </a:cubicBezTo>
                  <a:cubicBezTo>
                    <a:pt x="837" y="843"/>
                    <a:pt x="841" y="833"/>
                    <a:pt x="838" y="824"/>
                  </a:cubicBezTo>
                  <a:cubicBezTo>
                    <a:pt x="841" y="820"/>
                    <a:pt x="844" y="816"/>
                    <a:pt x="847" y="811"/>
                  </a:cubicBezTo>
                  <a:cubicBezTo>
                    <a:pt x="846" y="827"/>
                    <a:pt x="844" y="840"/>
                    <a:pt x="838" y="855"/>
                  </a:cubicBezTo>
                  <a:cubicBezTo>
                    <a:pt x="831" y="874"/>
                    <a:pt x="821" y="892"/>
                    <a:pt x="812" y="910"/>
                  </a:cubicBezTo>
                  <a:cubicBezTo>
                    <a:pt x="808" y="918"/>
                    <a:pt x="805" y="927"/>
                    <a:pt x="805" y="936"/>
                  </a:cubicBezTo>
                  <a:close/>
                  <a:moveTo>
                    <a:pt x="837" y="872"/>
                  </a:moveTo>
                  <a:cubicBezTo>
                    <a:pt x="835" y="880"/>
                    <a:pt x="834" y="887"/>
                    <a:pt x="833" y="895"/>
                  </a:cubicBezTo>
                  <a:cubicBezTo>
                    <a:pt x="830" y="908"/>
                    <a:pt x="826" y="921"/>
                    <a:pt x="822" y="935"/>
                  </a:cubicBezTo>
                  <a:cubicBezTo>
                    <a:pt x="818" y="945"/>
                    <a:pt x="814" y="956"/>
                    <a:pt x="810" y="967"/>
                  </a:cubicBezTo>
                  <a:cubicBezTo>
                    <a:pt x="810" y="966"/>
                    <a:pt x="810" y="966"/>
                    <a:pt x="810" y="965"/>
                  </a:cubicBezTo>
                  <a:cubicBezTo>
                    <a:pt x="811" y="958"/>
                    <a:pt x="810" y="950"/>
                    <a:pt x="810" y="942"/>
                  </a:cubicBezTo>
                  <a:cubicBezTo>
                    <a:pt x="809" y="929"/>
                    <a:pt x="814" y="917"/>
                    <a:pt x="820" y="905"/>
                  </a:cubicBezTo>
                  <a:cubicBezTo>
                    <a:pt x="825" y="895"/>
                    <a:pt x="831" y="884"/>
                    <a:pt x="837" y="872"/>
                  </a:cubicBezTo>
                  <a:close/>
                  <a:moveTo>
                    <a:pt x="829" y="856"/>
                  </a:moveTo>
                  <a:cubicBezTo>
                    <a:pt x="824" y="873"/>
                    <a:pt x="817" y="890"/>
                    <a:pt x="807" y="904"/>
                  </a:cubicBezTo>
                  <a:cubicBezTo>
                    <a:pt x="799" y="916"/>
                    <a:pt x="789" y="926"/>
                    <a:pt x="781" y="937"/>
                  </a:cubicBezTo>
                  <a:cubicBezTo>
                    <a:pt x="782" y="933"/>
                    <a:pt x="783" y="929"/>
                    <a:pt x="785" y="924"/>
                  </a:cubicBezTo>
                  <a:cubicBezTo>
                    <a:pt x="796" y="901"/>
                    <a:pt x="807" y="877"/>
                    <a:pt x="815" y="852"/>
                  </a:cubicBezTo>
                  <a:cubicBezTo>
                    <a:pt x="820" y="847"/>
                    <a:pt x="824" y="842"/>
                    <a:pt x="829" y="836"/>
                  </a:cubicBezTo>
                  <a:cubicBezTo>
                    <a:pt x="831" y="833"/>
                    <a:pt x="833" y="831"/>
                    <a:pt x="836" y="828"/>
                  </a:cubicBezTo>
                  <a:cubicBezTo>
                    <a:pt x="835" y="837"/>
                    <a:pt x="831" y="846"/>
                    <a:pt x="829" y="856"/>
                  </a:cubicBezTo>
                  <a:close/>
                  <a:moveTo>
                    <a:pt x="796" y="926"/>
                  </a:moveTo>
                  <a:cubicBezTo>
                    <a:pt x="794" y="930"/>
                    <a:pt x="791" y="934"/>
                    <a:pt x="789" y="938"/>
                  </a:cubicBezTo>
                  <a:cubicBezTo>
                    <a:pt x="781" y="950"/>
                    <a:pt x="774" y="961"/>
                    <a:pt x="767" y="972"/>
                  </a:cubicBezTo>
                  <a:cubicBezTo>
                    <a:pt x="767" y="972"/>
                    <a:pt x="767" y="972"/>
                    <a:pt x="767" y="972"/>
                  </a:cubicBezTo>
                  <a:cubicBezTo>
                    <a:pt x="767" y="972"/>
                    <a:pt x="767" y="972"/>
                    <a:pt x="767" y="972"/>
                  </a:cubicBezTo>
                  <a:cubicBezTo>
                    <a:pt x="768" y="970"/>
                    <a:pt x="769" y="967"/>
                    <a:pt x="770" y="965"/>
                  </a:cubicBezTo>
                  <a:cubicBezTo>
                    <a:pt x="774" y="955"/>
                    <a:pt x="779" y="947"/>
                    <a:pt x="786" y="939"/>
                  </a:cubicBezTo>
                  <a:cubicBezTo>
                    <a:pt x="789" y="934"/>
                    <a:pt x="793" y="930"/>
                    <a:pt x="796" y="926"/>
                  </a:cubicBezTo>
                  <a:close/>
                  <a:moveTo>
                    <a:pt x="773" y="923"/>
                  </a:moveTo>
                  <a:cubicBezTo>
                    <a:pt x="775" y="913"/>
                    <a:pt x="776" y="901"/>
                    <a:pt x="780" y="891"/>
                  </a:cubicBezTo>
                  <a:cubicBezTo>
                    <a:pt x="780" y="891"/>
                    <a:pt x="780" y="891"/>
                    <a:pt x="780" y="890"/>
                  </a:cubicBezTo>
                  <a:cubicBezTo>
                    <a:pt x="783" y="887"/>
                    <a:pt x="786" y="884"/>
                    <a:pt x="789" y="881"/>
                  </a:cubicBezTo>
                  <a:cubicBezTo>
                    <a:pt x="789" y="887"/>
                    <a:pt x="787" y="894"/>
                    <a:pt x="786" y="899"/>
                  </a:cubicBezTo>
                  <a:cubicBezTo>
                    <a:pt x="784" y="908"/>
                    <a:pt x="782" y="916"/>
                    <a:pt x="780" y="925"/>
                  </a:cubicBezTo>
                  <a:cubicBezTo>
                    <a:pt x="778" y="932"/>
                    <a:pt x="775" y="940"/>
                    <a:pt x="772" y="947"/>
                  </a:cubicBezTo>
                  <a:cubicBezTo>
                    <a:pt x="766" y="956"/>
                    <a:pt x="758" y="963"/>
                    <a:pt x="749" y="969"/>
                  </a:cubicBezTo>
                  <a:cubicBezTo>
                    <a:pt x="755" y="963"/>
                    <a:pt x="760" y="956"/>
                    <a:pt x="764" y="949"/>
                  </a:cubicBezTo>
                  <a:cubicBezTo>
                    <a:pt x="768" y="941"/>
                    <a:pt x="770" y="932"/>
                    <a:pt x="773" y="923"/>
                  </a:cubicBezTo>
                  <a:close/>
                  <a:moveTo>
                    <a:pt x="791" y="878"/>
                  </a:moveTo>
                  <a:cubicBezTo>
                    <a:pt x="796" y="873"/>
                    <a:pt x="800" y="868"/>
                    <a:pt x="804" y="864"/>
                  </a:cubicBezTo>
                  <a:cubicBezTo>
                    <a:pt x="801" y="873"/>
                    <a:pt x="797" y="884"/>
                    <a:pt x="794" y="893"/>
                  </a:cubicBezTo>
                  <a:cubicBezTo>
                    <a:pt x="793" y="895"/>
                    <a:pt x="792" y="897"/>
                    <a:pt x="791" y="898"/>
                  </a:cubicBezTo>
                  <a:cubicBezTo>
                    <a:pt x="793" y="891"/>
                    <a:pt x="794" y="884"/>
                    <a:pt x="791" y="878"/>
                  </a:cubicBezTo>
                  <a:close/>
                  <a:moveTo>
                    <a:pt x="703" y="959"/>
                  </a:moveTo>
                  <a:cubicBezTo>
                    <a:pt x="700" y="961"/>
                    <a:pt x="697" y="963"/>
                    <a:pt x="694" y="966"/>
                  </a:cubicBezTo>
                  <a:cubicBezTo>
                    <a:pt x="697" y="963"/>
                    <a:pt x="701" y="959"/>
                    <a:pt x="705" y="956"/>
                  </a:cubicBezTo>
                  <a:cubicBezTo>
                    <a:pt x="704" y="956"/>
                    <a:pt x="704" y="957"/>
                    <a:pt x="703" y="958"/>
                  </a:cubicBezTo>
                  <a:cubicBezTo>
                    <a:pt x="703" y="958"/>
                    <a:pt x="703" y="958"/>
                    <a:pt x="703" y="959"/>
                  </a:cubicBezTo>
                  <a:close/>
                  <a:moveTo>
                    <a:pt x="663" y="986"/>
                  </a:moveTo>
                  <a:cubicBezTo>
                    <a:pt x="669" y="979"/>
                    <a:pt x="681" y="975"/>
                    <a:pt x="689" y="969"/>
                  </a:cubicBezTo>
                  <a:cubicBezTo>
                    <a:pt x="688" y="970"/>
                    <a:pt x="687" y="971"/>
                    <a:pt x="686" y="972"/>
                  </a:cubicBezTo>
                  <a:cubicBezTo>
                    <a:pt x="673" y="981"/>
                    <a:pt x="660" y="989"/>
                    <a:pt x="646" y="995"/>
                  </a:cubicBezTo>
                  <a:cubicBezTo>
                    <a:pt x="649" y="993"/>
                    <a:pt x="652" y="991"/>
                    <a:pt x="655" y="990"/>
                  </a:cubicBezTo>
                  <a:cubicBezTo>
                    <a:pt x="658" y="987"/>
                    <a:pt x="661" y="985"/>
                    <a:pt x="664" y="982"/>
                  </a:cubicBezTo>
                  <a:cubicBezTo>
                    <a:pt x="663" y="983"/>
                    <a:pt x="663" y="984"/>
                    <a:pt x="662" y="985"/>
                  </a:cubicBezTo>
                  <a:cubicBezTo>
                    <a:pt x="662" y="986"/>
                    <a:pt x="662" y="986"/>
                    <a:pt x="663" y="986"/>
                  </a:cubicBezTo>
                  <a:close/>
                  <a:moveTo>
                    <a:pt x="662" y="994"/>
                  </a:moveTo>
                  <a:cubicBezTo>
                    <a:pt x="673" y="988"/>
                    <a:pt x="683" y="982"/>
                    <a:pt x="694" y="975"/>
                  </a:cubicBezTo>
                  <a:cubicBezTo>
                    <a:pt x="684" y="987"/>
                    <a:pt x="673" y="999"/>
                    <a:pt x="661" y="1009"/>
                  </a:cubicBezTo>
                  <a:cubicBezTo>
                    <a:pt x="655" y="1014"/>
                    <a:pt x="649" y="1017"/>
                    <a:pt x="643" y="1021"/>
                  </a:cubicBezTo>
                  <a:cubicBezTo>
                    <a:pt x="644" y="1020"/>
                    <a:pt x="645" y="1018"/>
                    <a:pt x="646" y="1016"/>
                  </a:cubicBezTo>
                  <a:cubicBezTo>
                    <a:pt x="652" y="1010"/>
                    <a:pt x="659" y="1002"/>
                    <a:pt x="662" y="994"/>
                  </a:cubicBezTo>
                  <a:close/>
                  <a:moveTo>
                    <a:pt x="622" y="995"/>
                  </a:moveTo>
                  <a:cubicBezTo>
                    <a:pt x="624" y="993"/>
                    <a:pt x="626" y="991"/>
                    <a:pt x="627" y="989"/>
                  </a:cubicBezTo>
                  <a:cubicBezTo>
                    <a:pt x="643" y="970"/>
                    <a:pt x="653" y="948"/>
                    <a:pt x="665" y="927"/>
                  </a:cubicBezTo>
                  <a:cubicBezTo>
                    <a:pt x="675" y="912"/>
                    <a:pt x="687" y="899"/>
                    <a:pt x="697" y="883"/>
                  </a:cubicBezTo>
                  <a:cubicBezTo>
                    <a:pt x="696" y="886"/>
                    <a:pt x="696" y="889"/>
                    <a:pt x="695" y="892"/>
                  </a:cubicBezTo>
                  <a:cubicBezTo>
                    <a:pt x="692" y="904"/>
                    <a:pt x="687" y="915"/>
                    <a:pt x="683" y="926"/>
                  </a:cubicBezTo>
                  <a:cubicBezTo>
                    <a:pt x="675" y="947"/>
                    <a:pt x="665" y="968"/>
                    <a:pt x="646" y="982"/>
                  </a:cubicBezTo>
                  <a:cubicBezTo>
                    <a:pt x="639" y="988"/>
                    <a:pt x="631" y="991"/>
                    <a:pt x="622" y="995"/>
                  </a:cubicBezTo>
                  <a:close/>
                  <a:moveTo>
                    <a:pt x="595" y="1008"/>
                  </a:moveTo>
                  <a:cubicBezTo>
                    <a:pt x="594" y="1009"/>
                    <a:pt x="593" y="1009"/>
                    <a:pt x="592" y="1009"/>
                  </a:cubicBezTo>
                  <a:cubicBezTo>
                    <a:pt x="590" y="1009"/>
                    <a:pt x="587" y="1010"/>
                    <a:pt x="585" y="1010"/>
                  </a:cubicBezTo>
                  <a:cubicBezTo>
                    <a:pt x="586" y="1009"/>
                    <a:pt x="587" y="1009"/>
                    <a:pt x="588" y="1009"/>
                  </a:cubicBezTo>
                  <a:cubicBezTo>
                    <a:pt x="590" y="1008"/>
                    <a:pt x="593" y="1008"/>
                    <a:pt x="596" y="1007"/>
                  </a:cubicBezTo>
                  <a:cubicBezTo>
                    <a:pt x="595" y="1007"/>
                    <a:pt x="595" y="1008"/>
                    <a:pt x="595" y="1008"/>
                  </a:cubicBezTo>
                  <a:close/>
                  <a:moveTo>
                    <a:pt x="565" y="1014"/>
                  </a:moveTo>
                  <a:cubicBezTo>
                    <a:pt x="574" y="1015"/>
                    <a:pt x="582" y="1016"/>
                    <a:pt x="591" y="1015"/>
                  </a:cubicBezTo>
                  <a:cubicBezTo>
                    <a:pt x="583" y="1022"/>
                    <a:pt x="578" y="1033"/>
                    <a:pt x="573" y="1039"/>
                  </a:cubicBezTo>
                  <a:cubicBezTo>
                    <a:pt x="566" y="1047"/>
                    <a:pt x="557" y="1053"/>
                    <a:pt x="548" y="1058"/>
                  </a:cubicBezTo>
                  <a:cubicBezTo>
                    <a:pt x="543" y="1061"/>
                    <a:pt x="536" y="1062"/>
                    <a:pt x="531" y="1065"/>
                  </a:cubicBezTo>
                  <a:cubicBezTo>
                    <a:pt x="536" y="1060"/>
                    <a:pt x="541" y="1055"/>
                    <a:pt x="546" y="1050"/>
                  </a:cubicBezTo>
                  <a:cubicBezTo>
                    <a:pt x="553" y="1042"/>
                    <a:pt x="567" y="1026"/>
                    <a:pt x="565" y="1014"/>
                  </a:cubicBezTo>
                  <a:close/>
                  <a:moveTo>
                    <a:pt x="598" y="1001"/>
                  </a:moveTo>
                  <a:cubicBezTo>
                    <a:pt x="590" y="1004"/>
                    <a:pt x="578" y="1007"/>
                    <a:pt x="568" y="1006"/>
                  </a:cubicBezTo>
                  <a:cubicBezTo>
                    <a:pt x="571" y="1005"/>
                    <a:pt x="573" y="1004"/>
                    <a:pt x="574" y="1004"/>
                  </a:cubicBezTo>
                  <a:cubicBezTo>
                    <a:pt x="586" y="999"/>
                    <a:pt x="594" y="994"/>
                    <a:pt x="603" y="984"/>
                  </a:cubicBezTo>
                  <a:cubicBezTo>
                    <a:pt x="614" y="972"/>
                    <a:pt x="625" y="959"/>
                    <a:pt x="634" y="946"/>
                  </a:cubicBezTo>
                  <a:cubicBezTo>
                    <a:pt x="636" y="946"/>
                    <a:pt x="638" y="945"/>
                    <a:pt x="640" y="943"/>
                  </a:cubicBezTo>
                  <a:cubicBezTo>
                    <a:pt x="638" y="946"/>
                    <a:pt x="636" y="949"/>
                    <a:pt x="633" y="952"/>
                  </a:cubicBezTo>
                  <a:cubicBezTo>
                    <a:pt x="626" y="961"/>
                    <a:pt x="622" y="971"/>
                    <a:pt x="617" y="981"/>
                  </a:cubicBezTo>
                  <a:cubicBezTo>
                    <a:pt x="612" y="989"/>
                    <a:pt x="607" y="997"/>
                    <a:pt x="598" y="1001"/>
                  </a:cubicBezTo>
                  <a:close/>
                  <a:moveTo>
                    <a:pt x="562" y="1004"/>
                  </a:moveTo>
                  <a:cubicBezTo>
                    <a:pt x="561" y="1004"/>
                    <a:pt x="561" y="1005"/>
                    <a:pt x="561" y="1005"/>
                  </a:cubicBezTo>
                  <a:cubicBezTo>
                    <a:pt x="560" y="1005"/>
                    <a:pt x="560" y="1005"/>
                    <a:pt x="560" y="1005"/>
                  </a:cubicBezTo>
                  <a:cubicBezTo>
                    <a:pt x="559" y="1004"/>
                    <a:pt x="558" y="1005"/>
                    <a:pt x="557" y="1005"/>
                  </a:cubicBezTo>
                  <a:cubicBezTo>
                    <a:pt x="556" y="1005"/>
                    <a:pt x="555" y="1005"/>
                    <a:pt x="555" y="1004"/>
                  </a:cubicBezTo>
                  <a:cubicBezTo>
                    <a:pt x="554" y="1004"/>
                    <a:pt x="554" y="1004"/>
                    <a:pt x="553" y="1004"/>
                  </a:cubicBezTo>
                  <a:cubicBezTo>
                    <a:pt x="556" y="1004"/>
                    <a:pt x="559" y="1004"/>
                    <a:pt x="562" y="1004"/>
                  </a:cubicBezTo>
                  <a:close/>
                  <a:moveTo>
                    <a:pt x="497" y="1071"/>
                  </a:moveTo>
                  <a:cubicBezTo>
                    <a:pt x="498" y="1069"/>
                    <a:pt x="499" y="1067"/>
                    <a:pt x="501" y="1065"/>
                  </a:cubicBezTo>
                  <a:cubicBezTo>
                    <a:pt x="505" y="1055"/>
                    <a:pt x="511" y="1046"/>
                    <a:pt x="516" y="1037"/>
                  </a:cubicBezTo>
                  <a:cubicBezTo>
                    <a:pt x="523" y="1025"/>
                    <a:pt x="529" y="1012"/>
                    <a:pt x="535" y="1000"/>
                  </a:cubicBezTo>
                  <a:cubicBezTo>
                    <a:pt x="537" y="1002"/>
                    <a:pt x="540" y="1004"/>
                    <a:pt x="543" y="1006"/>
                  </a:cubicBezTo>
                  <a:cubicBezTo>
                    <a:pt x="542" y="1007"/>
                    <a:pt x="541" y="1009"/>
                    <a:pt x="540" y="1010"/>
                  </a:cubicBezTo>
                  <a:cubicBezTo>
                    <a:pt x="537" y="1014"/>
                    <a:pt x="534" y="1018"/>
                    <a:pt x="532" y="1022"/>
                  </a:cubicBezTo>
                  <a:cubicBezTo>
                    <a:pt x="527" y="1030"/>
                    <a:pt x="522" y="1039"/>
                    <a:pt x="517" y="1047"/>
                  </a:cubicBezTo>
                  <a:cubicBezTo>
                    <a:pt x="512" y="1056"/>
                    <a:pt x="505" y="1063"/>
                    <a:pt x="497" y="1071"/>
                  </a:cubicBezTo>
                  <a:close/>
                  <a:moveTo>
                    <a:pt x="501" y="1083"/>
                  </a:moveTo>
                  <a:cubicBezTo>
                    <a:pt x="500" y="1083"/>
                    <a:pt x="500" y="1083"/>
                    <a:pt x="499" y="1083"/>
                  </a:cubicBezTo>
                  <a:cubicBezTo>
                    <a:pt x="497" y="1083"/>
                    <a:pt x="496" y="1083"/>
                    <a:pt x="495" y="1083"/>
                  </a:cubicBezTo>
                  <a:cubicBezTo>
                    <a:pt x="499" y="1080"/>
                    <a:pt x="502" y="1075"/>
                    <a:pt x="506" y="1071"/>
                  </a:cubicBezTo>
                  <a:cubicBezTo>
                    <a:pt x="512" y="1065"/>
                    <a:pt x="518" y="1058"/>
                    <a:pt x="523" y="1051"/>
                  </a:cubicBezTo>
                  <a:cubicBezTo>
                    <a:pt x="528" y="1042"/>
                    <a:pt x="532" y="1034"/>
                    <a:pt x="537" y="1026"/>
                  </a:cubicBezTo>
                  <a:cubicBezTo>
                    <a:pt x="540" y="1020"/>
                    <a:pt x="547" y="1015"/>
                    <a:pt x="549" y="1009"/>
                  </a:cubicBezTo>
                  <a:cubicBezTo>
                    <a:pt x="553" y="1011"/>
                    <a:pt x="558" y="1012"/>
                    <a:pt x="562" y="1013"/>
                  </a:cubicBezTo>
                  <a:cubicBezTo>
                    <a:pt x="556" y="1025"/>
                    <a:pt x="550" y="1036"/>
                    <a:pt x="541" y="1047"/>
                  </a:cubicBezTo>
                  <a:cubicBezTo>
                    <a:pt x="529" y="1060"/>
                    <a:pt x="515" y="1071"/>
                    <a:pt x="501" y="1083"/>
                  </a:cubicBezTo>
                  <a:close/>
                  <a:moveTo>
                    <a:pt x="515" y="1086"/>
                  </a:moveTo>
                  <a:cubicBezTo>
                    <a:pt x="515" y="1086"/>
                    <a:pt x="514" y="1086"/>
                    <a:pt x="514" y="1086"/>
                  </a:cubicBezTo>
                  <a:cubicBezTo>
                    <a:pt x="512" y="1086"/>
                    <a:pt x="510" y="1085"/>
                    <a:pt x="508" y="1085"/>
                  </a:cubicBezTo>
                  <a:cubicBezTo>
                    <a:pt x="514" y="1080"/>
                    <a:pt x="520" y="1075"/>
                    <a:pt x="525" y="1069"/>
                  </a:cubicBezTo>
                  <a:cubicBezTo>
                    <a:pt x="540" y="1071"/>
                    <a:pt x="557" y="1061"/>
                    <a:pt x="568" y="1053"/>
                  </a:cubicBezTo>
                  <a:cubicBezTo>
                    <a:pt x="574" y="1048"/>
                    <a:pt x="579" y="1042"/>
                    <a:pt x="584" y="1035"/>
                  </a:cubicBezTo>
                  <a:cubicBezTo>
                    <a:pt x="589" y="1028"/>
                    <a:pt x="596" y="1022"/>
                    <a:pt x="601" y="1015"/>
                  </a:cubicBezTo>
                  <a:cubicBezTo>
                    <a:pt x="606" y="1014"/>
                    <a:pt x="611" y="1013"/>
                    <a:pt x="617" y="1012"/>
                  </a:cubicBezTo>
                  <a:cubicBezTo>
                    <a:pt x="603" y="1032"/>
                    <a:pt x="586" y="1049"/>
                    <a:pt x="565" y="1061"/>
                  </a:cubicBezTo>
                  <a:cubicBezTo>
                    <a:pt x="555" y="1066"/>
                    <a:pt x="546" y="1071"/>
                    <a:pt x="536" y="1077"/>
                  </a:cubicBezTo>
                  <a:cubicBezTo>
                    <a:pt x="532" y="1080"/>
                    <a:pt x="525" y="1083"/>
                    <a:pt x="522" y="1088"/>
                  </a:cubicBezTo>
                  <a:cubicBezTo>
                    <a:pt x="520" y="1087"/>
                    <a:pt x="518" y="1087"/>
                    <a:pt x="515" y="1086"/>
                  </a:cubicBezTo>
                  <a:close/>
                  <a:moveTo>
                    <a:pt x="559" y="1085"/>
                  </a:moveTo>
                  <a:cubicBezTo>
                    <a:pt x="557" y="1084"/>
                    <a:pt x="554" y="1085"/>
                    <a:pt x="550" y="1086"/>
                  </a:cubicBezTo>
                  <a:cubicBezTo>
                    <a:pt x="542" y="1089"/>
                    <a:pt x="536" y="1089"/>
                    <a:pt x="529" y="1089"/>
                  </a:cubicBezTo>
                  <a:cubicBezTo>
                    <a:pt x="530" y="1088"/>
                    <a:pt x="530" y="1088"/>
                    <a:pt x="531" y="1087"/>
                  </a:cubicBezTo>
                  <a:cubicBezTo>
                    <a:pt x="536" y="1083"/>
                    <a:pt x="542" y="1080"/>
                    <a:pt x="548" y="1076"/>
                  </a:cubicBezTo>
                  <a:cubicBezTo>
                    <a:pt x="558" y="1071"/>
                    <a:pt x="567" y="1066"/>
                    <a:pt x="576" y="1060"/>
                  </a:cubicBezTo>
                  <a:cubicBezTo>
                    <a:pt x="593" y="1049"/>
                    <a:pt x="612" y="1032"/>
                    <a:pt x="620" y="1012"/>
                  </a:cubicBezTo>
                  <a:cubicBezTo>
                    <a:pt x="620" y="1012"/>
                    <a:pt x="620" y="1011"/>
                    <a:pt x="620" y="1011"/>
                  </a:cubicBezTo>
                  <a:cubicBezTo>
                    <a:pt x="631" y="1008"/>
                    <a:pt x="642" y="1004"/>
                    <a:pt x="653" y="998"/>
                  </a:cubicBezTo>
                  <a:cubicBezTo>
                    <a:pt x="649" y="1004"/>
                    <a:pt x="645" y="1009"/>
                    <a:pt x="640" y="1014"/>
                  </a:cubicBezTo>
                  <a:cubicBezTo>
                    <a:pt x="635" y="1019"/>
                    <a:pt x="629" y="1024"/>
                    <a:pt x="624" y="1029"/>
                  </a:cubicBezTo>
                  <a:cubicBezTo>
                    <a:pt x="619" y="1034"/>
                    <a:pt x="613" y="1039"/>
                    <a:pt x="607" y="1043"/>
                  </a:cubicBezTo>
                  <a:cubicBezTo>
                    <a:pt x="604" y="1044"/>
                    <a:pt x="602" y="1046"/>
                    <a:pt x="599" y="1047"/>
                  </a:cubicBezTo>
                  <a:cubicBezTo>
                    <a:pt x="599" y="1046"/>
                    <a:pt x="599" y="1046"/>
                    <a:pt x="598" y="1047"/>
                  </a:cubicBezTo>
                  <a:cubicBezTo>
                    <a:pt x="598" y="1047"/>
                    <a:pt x="597" y="1047"/>
                    <a:pt x="596" y="1048"/>
                  </a:cubicBezTo>
                  <a:cubicBezTo>
                    <a:pt x="595" y="1048"/>
                    <a:pt x="593" y="1049"/>
                    <a:pt x="591" y="1050"/>
                  </a:cubicBezTo>
                  <a:cubicBezTo>
                    <a:pt x="591" y="1050"/>
                    <a:pt x="591" y="1050"/>
                    <a:pt x="591" y="1050"/>
                  </a:cubicBezTo>
                  <a:cubicBezTo>
                    <a:pt x="590" y="1050"/>
                    <a:pt x="590" y="1050"/>
                    <a:pt x="590" y="1050"/>
                  </a:cubicBezTo>
                  <a:cubicBezTo>
                    <a:pt x="590" y="1050"/>
                    <a:pt x="590" y="1051"/>
                    <a:pt x="590" y="1051"/>
                  </a:cubicBezTo>
                  <a:cubicBezTo>
                    <a:pt x="590" y="1050"/>
                    <a:pt x="591" y="1050"/>
                    <a:pt x="591" y="1050"/>
                  </a:cubicBezTo>
                  <a:cubicBezTo>
                    <a:pt x="591" y="1051"/>
                    <a:pt x="591" y="1051"/>
                    <a:pt x="591" y="1051"/>
                  </a:cubicBezTo>
                  <a:cubicBezTo>
                    <a:pt x="583" y="1056"/>
                    <a:pt x="577" y="1064"/>
                    <a:pt x="571" y="1071"/>
                  </a:cubicBezTo>
                  <a:cubicBezTo>
                    <a:pt x="570" y="1072"/>
                    <a:pt x="560" y="1082"/>
                    <a:pt x="559" y="1085"/>
                  </a:cubicBezTo>
                  <a:close/>
                  <a:moveTo>
                    <a:pt x="575" y="1086"/>
                  </a:moveTo>
                  <a:cubicBezTo>
                    <a:pt x="574" y="1086"/>
                    <a:pt x="574" y="1087"/>
                    <a:pt x="574" y="1087"/>
                  </a:cubicBezTo>
                  <a:cubicBezTo>
                    <a:pt x="570" y="1087"/>
                    <a:pt x="567" y="1086"/>
                    <a:pt x="563" y="1085"/>
                  </a:cubicBezTo>
                  <a:cubicBezTo>
                    <a:pt x="568" y="1083"/>
                    <a:pt x="571" y="1078"/>
                    <a:pt x="574" y="1075"/>
                  </a:cubicBezTo>
                  <a:cubicBezTo>
                    <a:pt x="578" y="1070"/>
                    <a:pt x="582" y="1065"/>
                    <a:pt x="587" y="1061"/>
                  </a:cubicBezTo>
                  <a:cubicBezTo>
                    <a:pt x="590" y="1058"/>
                    <a:pt x="594" y="1056"/>
                    <a:pt x="597" y="1053"/>
                  </a:cubicBezTo>
                  <a:cubicBezTo>
                    <a:pt x="606" y="1050"/>
                    <a:pt x="621" y="1038"/>
                    <a:pt x="624" y="1036"/>
                  </a:cubicBezTo>
                  <a:cubicBezTo>
                    <a:pt x="629" y="1032"/>
                    <a:pt x="634" y="1027"/>
                    <a:pt x="638" y="1023"/>
                  </a:cubicBezTo>
                  <a:cubicBezTo>
                    <a:pt x="637" y="1025"/>
                    <a:pt x="635" y="1027"/>
                    <a:pt x="633" y="1029"/>
                  </a:cubicBezTo>
                  <a:cubicBezTo>
                    <a:pt x="629" y="1033"/>
                    <a:pt x="626" y="1037"/>
                    <a:pt x="622" y="1040"/>
                  </a:cubicBezTo>
                  <a:cubicBezTo>
                    <a:pt x="619" y="1044"/>
                    <a:pt x="616" y="1047"/>
                    <a:pt x="613" y="1050"/>
                  </a:cubicBezTo>
                  <a:cubicBezTo>
                    <a:pt x="612" y="1052"/>
                    <a:pt x="611" y="1053"/>
                    <a:pt x="610" y="1054"/>
                  </a:cubicBezTo>
                  <a:cubicBezTo>
                    <a:pt x="609" y="1055"/>
                    <a:pt x="609" y="1055"/>
                    <a:pt x="609" y="1055"/>
                  </a:cubicBezTo>
                  <a:cubicBezTo>
                    <a:pt x="609" y="1055"/>
                    <a:pt x="609" y="1055"/>
                    <a:pt x="609" y="1055"/>
                  </a:cubicBezTo>
                  <a:cubicBezTo>
                    <a:pt x="599" y="1067"/>
                    <a:pt x="589" y="1080"/>
                    <a:pt x="575" y="1086"/>
                  </a:cubicBezTo>
                  <a:close/>
                  <a:moveTo>
                    <a:pt x="593" y="1087"/>
                  </a:moveTo>
                  <a:cubicBezTo>
                    <a:pt x="589" y="1087"/>
                    <a:pt x="586" y="1087"/>
                    <a:pt x="583" y="1087"/>
                  </a:cubicBezTo>
                  <a:cubicBezTo>
                    <a:pt x="596" y="1080"/>
                    <a:pt x="606" y="1066"/>
                    <a:pt x="615" y="1055"/>
                  </a:cubicBezTo>
                  <a:cubicBezTo>
                    <a:pt x="617" y="1053"/>
                    <a:pt x="619" y="1050"/>
                    <a:pt x="622" y="1048"/>
                  </a:cubicBezTo>
                  <a:cubicBezTo>
                    <a:pt x="625" y="1044"/>
                    <a:pt x="629" y="1041"/>
                    <a:pt x="632" y="1037"/>
                  </a:cubicBezTo>
                  <a:cubicBezTo>
                    <a:pt x="641" y="1028"/>
                    <a:pt x="653" y="1021"/>
                    <a:pt x="663" y="1014"/>
                  </a:cubicBezTo>
                  <a:cubicBezTo>
                    <a:pt x="663" y="1014"/>
                    <a:pt x="663" y="1014"/>
                    <a:pt x="662" y="1015"/>
                  </a:cubicBezTo>
                  <a:cubicBezTo>
                    <a:pt x="655" y="1025"/>
                    <a:pt x="648" y="1036"/>
                    <a:pt x="639" y="1046"/>
                  </a:cubicBezTo>
                  <a:cubicBezTo>
                    <a:pt x="626" y="1061"/>
                    <a:pt x="604" y="1069"/>
                    <a:pt x="593" y="1087"/>
                  </a:cubicBezTo>
                  <a:close/>
                  <a:moveTo>
                    <a:pt x="625" y="1083"/>
                  </a:moveTo>
                  <a:cubicBezTo>
                    <a:pt x="617" y="1084"/>
                    <a:pt x="608" y="1085"/>
                    <a:pt x="600" y="1086"/>
                  </a:cubicBezTo>
                  <a:cubicBezTo>
                    <a:pt x="613" y="1073"/>
                    <a:pt x="629" y="1065"/>
                    <a:pt x="641" y="1051"/>
                  </a:cubicBezTo>
                  <a:cubicBezTo>
                    <a:pt x="650" y="1042"/>
                    <a:pt x="657" y="1031"/>
                    <a:pt x="664" y="1021"/>
                  </a:cubicBezTo>
                  <a:cubicBezTo>
                    <a:pt x="669" y="1013"/>
                    <a:pt x="674" y="1006"/>
                    <a:pt x="679" y="999"/>
                  </a:cubicBezTo>
                  <a:cubicBezTo>
                    <a:pt x="689" y="990"/>
                    <a:pt x="697" y="979"/>
                    <a:pt x="705" y="967"/>
                  </a:cubicBezTo>
                  <a:cubicBezTo>
                    <a:pt x="714" y="961"/>
                    <a:pt x="722" y="953"/>
                    <a:pt x="729" y="945"/>
                  </a:cubicBezTo>
                  <a:cubicBezTo>
                    <a:pt x="733" y="941"/>
                    <a:pt x="738" y="937"/>
                    <a:pt x="742" y="932"/>
                  </a:cubicBezTo>
                  <a:cubicBezTo>
                    <a:pt x="742" y="933"/>
                    <a:pt x="742" y="933"/>
                    <a:pt x="742" y="934"/>
                  </a:cubicBezTo>
                  <a:cubicBezTo>
                    <a:pt x="740" y="936"/>
                    <a:pt x="739" y="939"/>
                    <a:pt x="737" y="941"/>
                  </a:cubicBezTo>
                  <a:cubicBezTo>
                    <a:pt x="732" y="950"/>
                    <a:pt x="727" y="957"/>
                    <a:pt x="721" y="965"/>
                  </a:cubicBezTo>
                  <a:cubicBezTo>
                    <a:pt x="709" y="979"/>
                    <a:pt x="694" y="987"/>
                    <a:pt x="682" y="1000"/>
                  </a:cubicBezTo>
                  <a:cubicBezTo>
                    <a:pt x="669" y="1013"/>
                    <a:pt x="660" y="1028"/>
                    <a:pt x="650" y="1043"/>
                  </a:cubicBezTo>
                  <a:cubicBezTo>
                    <a:pt x="642" y="1057"/>
                    <a:pt x="634" y="1070"/>
                    <a:pt x="625" y="1083"/>
                  </a:cubicBezTo>
                  <a:close/>
                  <a:moveTo>
                    <a:pt x="655" y="1043"/>
                  </a:moveTo>
                  <a:cubicBezTo>
                    <a:pt x="664" y="1029"/>
                    <a:pt x="673" y="1014"/>
                    <a:pt x="684" y="1002"/>
                  </a:cubicBezTo>
                  <a:cubicBezTo>
                    <a:pt x="690" y="996"/>
                    <a:pt x="697" y="992"/>
                    <a:pt x="704" y="987"/>
                  </a:cubicBezTo>
                  <a:cubicBezTo>
                    <a:pt x="709" y="983"/>
                    <a:pt x="714" y="979"/>
                    <a:pt x="719" y="974"/>
                  </a:cubicBezTo>
                  <a:cubicBezTo>
                    <a:pt x="711" y="984"/>
                    <a:pt x="703" y="994"/>
                    <a:pt x="694" y="1004"/>
                  </a:cubicBezTo>
                  <a:cubicBezTo>
                    <a:pt x="682" y="1016"/>
                    <a:pt x="669" y="1026"/>
                    <a:pt x="658" y="1040"/>
                  </a:cubicBezTo>
                  <a:cubicBezTo>
                    <a:pt x="657" y="1041"/>
                    <a:pt x="656" y="1042"/>
                    <a:pt x="655" y="1043"/>
                  </a:cubicBezTo>
                  <a:close/>
                  <a:moveTo>
                    <a:pt x="638" y="1082"/>
                  </a:moveTo>
                  <a:cubicBezTo>
                    <a:pt x="646" y="1069"/>
                    <a:pt x="654" y="1055"/>
                    <a:pt x="663" y="1043"/>
                  </a:cubicBezTo>
                  <a:cubicBezTo>
                    <a:pt x="674" y="1028"/>
                    <a:pt x="690" y="1016"/>
                    <a:pt x="703" y="1003"/>
                  </a:cubicBezTo>
                  <a:cubicBezTo>
                    <a:pt x="715" y="990"/>
                    <a:pt x="725" y="975"/>
                    <a:pt x="734" y="959"/>
                  </a:cubicBezTo>
                  <a:cubicBezTo>
                    <a:pt x="743" y="945"/>
                    <a:pt x="751" y="930"/>
                    <a:pt x="758" y="914"/>
                  </a:cubicBezTo>
                  <a:cubicBezTo>
                    <a:pt x="763" y="909"/>
                    <a:pt x="768" y="903"/>
                    <a:pt x="773" y="898"/>
                  </a:cubicBezTo>
                  <a:cubicBezTo>
                    <a:pt x="771" y="902"/>
                    <a:pt x="771" y="907"/>
                    <a:pt x="770" y="912"/>
                  </a:cubicBezTo>
                  <a:cubicBezTo>
                    <a:pt x="767" y="924"/>
                    <a:pt x="764" y="936"/>
                    <a:pt x="759" y="947"/>
                  </a:cubicBezTo>
                  <a:cubicBezTo>
                    <a:pt x="753" y="958"/>
                    <a:pt x="743" y="968"/>
                    <a:pt x="735" y="977"/>
                  </a:cubicBezTo>
                  <a:cubicBezTo>
                    <a:pt x="726" y="987"/>
                    <a:pt x="717" y="998"/>
                    <a:pt x="710" y="1008"/>
                  </a:cubicBezTo>
                  <a:cubicBezTo>
                    <a:pt x="697" y="1027"/>
                    <a:pt x="685" y="1049"/>
                    <a:pt x="666" y="1062"/>
                  </a:cubicBezTo>
                  <a:cubicBezTo>
                    <a:pt x="661" y="1066"/>
                    <a:pt x="646" y="1073"/>
                    <a:pt x="647" y="1082"/>
                  </a:cubicBezTo>
                  <a:cubicBezTo>
                    <a:pt x="644" y="1082"/>
                    <a:pt x="641" y="1082"/>
                    <a:pt x="638" y="1082"/>
                  </a:cubicBezTo>
                  <a:close/>
                  <a:moveTo>
                    <a:pt x="653" y="1082"/>
                  </a:moveTo>
                  <a:cubicBezTo>
                    <a:pt x="655" y="1076"/>
                    <a:pt x="661" y="1072"/>
                    <a:pt x="666" y="1069"/>
                  </a:cubicBezTo>
                  <a:cubicBezTo>
                    <a:pt x="673" y="1064"/>
                    <a:pt x="679" y="1059"/>
                    <a:pt x="684" y="1053"/>
                  </a:cubicBezTo>
                  <a:cubicBezTo>
                    <a:pt x="700" y="1037"/>
                    <a:pt x="710" y="1016"/>
                    <a:pt x="723" y="999"/>
                  </a:cubicBezTo>
                  <a:cubicBezTo>
                    <a:pt x="723" y="999"/>
                    <a:pt x="723" y="999"/>
                    <a:pt x="723" y="999"/>
                  </a:cubicBezTo>
                  <a:cubicBezTo>
                    <a:pt x="734" y="991"/>
                    <a:pt x="743" y="979"/>
                    <a:pt x="754" y="971"/>
                  </a:cubicBezTo>
                  <a:cubicBezTo>
                    <a:pt x="757" y="969"/>
                    <a:pt x="761" y="967"/>
                    <a:pt x="764" y="964"/>
                  </a:cubicBezTo>
                  <a:cubicBezTo>
                    <a:pt x="760" y="971"/>
                    <a:pt x="756" y="977"/>
                    <a:pt x="752" y="983"/>
                  </a:cubicBezTo>
                  <a:cubicBezTo>
                    <a:pt x="739" y="1000"/>
                    <a:pt x="722" y="1015"/>
                    <a:pt x="709" y="1033"/>
                  </a:cubicBezTo>
                  <a:cubicBezTo>
                    <a:pt x="702" y="1045"/>
                    <a:pt x="695" y="1062"/>
                    <a:pt x="694" y="1075"/>
                  </a:cubicBezTo>
                  <a:cubicBezTo>
                    <a:pt x="694" y="1076"/>
                    <a:pt x="694" y="1076"/>
                    <a:pt x="694" y="1077"/>
                  </a:cubicBezTo>
                  <a:cubicBezTo>
                    <a:pt x="680" y="1080"/>
                    <a:pt x="666" y="1081"/>
                    <a:pt x="653" y="1082"/>
                  </a:cubicBezTo>
                  <a:close/>
                  <a:moveTo>
                    <a:pt x="700" y="1076"/>
                  </a:moveTo>
                  <a:cubicBezTo>
                    <a:pt x="701" y="1055"/>
                    <a:pt x="713" y="1036"/>
                    <a:pt x="726" y="1021"/>
                  </a:cubicBezTo>
                  <a:cubicBezTo>
                    <a:pt x="730" y="1015"/>
                    <a:pt x="735" y="1010"/>
                    <a:pt x="740" y="1004"/>
                  </a:cubicBezTo>
                  <a:cubicBezTo>
                    <a:pt x="737" y="1012"/>
                    <a:pt x="735" y="1021"/>
                    <a:pt x="732" y="1029"/>
                  </a:cubicBezTo>
                  <a:cubicBezTo>
                    <a:pt x="730" y="1037"/>
                    <a:pt x="727" y="1045"/>
                    <a:pt x="723" y="1052"/>
                  </a:cubicBezTo>
                  <a:cubicBezTo>
                    <a:pt x="720" y="1058"/>
                    <a:pt x="716" y="1064"/>
                    <a:pt x="714" y="1071"/>
                  </a:cubicBezTo>
                  <a:cubicBezTo>
                    <a:pt x="714" y="1071"/>
                    <a:pt x="714" y="1071"/>
                    <a:pt x="714" y="1071"/>
                  </a:cubicBezTo>
                  <a:cubicBezTo>
                    <a:pt x="710" y="1073"/>
                    <a:pt x="705" y="1074"/>
                    <a:pt x="700" y="1076"/>
                  </a:cubicBezTo>
                  <a:close/>
                  <a:moveTo>
                    <a:pt x="741" y="1054"/>
                  </a:moveTo>
                  <a:cubicBezTo>
                    <a:pt x="735" y="1060"/>
                    <a:pt x="728" y="1065"/>
                    <a:pt x="720" y="1069"/>
                  </a:cubicBezTo>
                  <a:cubicBezTo>
                    <a:pt x="727" y="1059"/>
                    <a:pt x="733" y="1046"/>
                    <a:pt x="736" y="1035"/>
                  </a:cubicBezTo>
                  <a:cubicBezTo>
                    <a:pt x="740" y="1021"/>
                    <a:pt x="745" y="1008"/>
                    <a:pt x="749" y="994"/>
                  </a:cubicBezTo>
                  <a:cubicBezTo>
                    <a:pt x="753" y="989"/>
                    <a:pt x="757" y="984"/>
                    <a:pt x="761" y="979"/>
                  </a:cubicBezTo>
                  <a:cubicBezTo>
                    <a:pt x="761" y="980"/>
                    <a:pt x="760" y="981"/>
                    <a:pt x="760" y="982"/>
                  </a:cubicBezTo>
                  <a:cubicBezTo>
                    <a:pt x="760" y="982"/>
                    <a:pt x="760" y="983"/>
                    <a:pt x="761" y="983"/>
                  </a:cubicBezTo>
                  <a:cubicBezTo>
                    <a:pt x="761" y="983"/>
                    <a:pt x="761" y="983"/>
                    <a:pt x="761" y="984"/>
                  </a:cubicBezTo>
                  <a:cubicBezTo>
                    <a:pt x="760" y="985"/>
                    <a:pt x="760" y="986"/>
                    <a:pt x="760" y="987"/>
                  </a:cubicBezTo>
                  <a:cubicBezTo>
                    <a:pt x="752" y="1007"/>
                    <a:pt x="750" y="1030"/>
                    <a:pt x="745" y="1050"/>
                  </a:cubicBezTo>
                  <a:cubicBezTo>
                    <a:pt x="743" y="1051"/>
                    <a:pt x="742" y="1053"/>
                    <a:pt x="741" y="1054"/>
                  </a:cubicBezTo>
                  <a:close/>
                  <a:moveTo>
                    <a:pt x="754" y="1040"/>
                  </a:moveTo>
                  <a:cubicBezTo>
                    <a:pt x="759" y="1019"/>
                    <a:pt x="760" y="997"/>
                    <a:pt x="771" y="977"/>
                  </a:cubicBezTo>
                  <a:cubicBezTo>
                    <a:pt x="772" y="974"/>
                    <a:pt x="775" y="970"/>
                    <a:pt x="777" y="967"/>
                  </a:cubicBezTo>
                  <a:cubicBezTo>
                    <a:pt x="774" y="977"/>
                    <a:pt x="773" y="988"/>
                    <a:pt x="772" y="997"/>
                  </a:cubicBezTo>
                  <a:cubicBezTo>
                    <a:pt x="771" y="1007"/>
                    <a:pt x="769" y="1016"/>
                    <a:pt x="766" y="1025"/>
                  </a:cubicBezTo>
                  <a:cubicBezTo>
                    <a:pt x="765" y="1027"/>
                    <a:pt x="765" y="1030"/>
                    <a:pt x="767" y="1031"/>
                  </a:cubicBezTo>
                  <a:cubicBezTo>
                    <a:pt x="762" y="1033"/>
                    <a:pt x="757" y="1036"/>
                    <a:pt x="754" y="1040"/>
                  </a:cubicBezTo>
                  <a:close/>
                  <a:moveTo>
                    <a:pt x="774" y="1030"/>
                  </a:moveTo>
                  <a:cubicBezTo>
                    <a:pt x="772" y="1030"/>
                    <a:pt x="771" y="1030"/>
                    <a:pt x="769" y="1031"/>
                  </a:cubicBezTo>
                  <a:cubicBezTo>
                    <a:pt x="769" y="1030"/>
                    <a:pt x="769" y="1030"/>
                    <a:pt x="769" y="1030"/>
                  </a:cubicBezTo>
                  <a:cubicBezTo>
                    <a:pt x="769" y="1028"/>
                    <a:pt x="773" y="1021"/>
                    <a:pt x="773" y="1019"/>
                  </a:cubicBezTo>
                  <a:cubicBezTo>
                    <a:pt x="776" y="1012"/>
                    <a:pt x="776" y="1005"/>
                    <a:pt x="777" y="998"/>
                  </a:cubicBezTo>
                  <a:cubicBezTo>
                    <a:pt x="778" y="987"/>
                    <a:pt x="779" y="977"/>
                    <a:pt x="782" y="966"/>
                  </a:cubicBezTo>
                  <a:cubicBezTo>
                    <a:pt x="783" y="961"/>
                    <a:pt x="785" y="956"/>
                    <a:pt x="788" y="951"/>
                  </a:cubicBezTo>
                  <a:cubicBezTo>
                    <a:pt x="787" y="959"/>
                    <a:pt x="790" y="968"/>
                    <a:pt x="792" y="977"/>
                  </a:cubicBezTo>
                  <a:cubicBezTo>
                    <a:pt x="794" y="986"/>
                    <a:pt x="795" y="995"/>
                    <a:pt x="795" y="1004"/>
                  </a:cubicBezTo>
                  <a:cubicBezTo>
                    <a:pt x="795" y="1013"/>
                    <a:pt x="792" y="1021"/>
                    <a:pt x="790" y="1029"/>
                  </a:cubicBezTo>
                  <a:cubicBezTo>
                    <a:pt x="785" y="1030"/>
                    <a:pt x="780" y="1030"/>
                    <a:pt x="774" y="1030"/>
                  </a:cubicBezTo>
                  <a:close/>
                  <a:moveTo>
                    <a:pt x="798" y="1028"/>
                  </a:moveTo>
                  <a:cubicBezTo>
                    <a:pt x="800" y="1020"/>
                    <a:pt x="802" y="1011"/>
                    <a:pt x="804" y="1003"/>
                  </a:cubicBezTo>
                  <a:cubicBezTo>
                    <a:pt x="804" y="1003"/>
                    <a:pt x="805" y="1003"/>
                    <a:pt x="805" y="1002"/>
                  </a:cubicBezTo>
                  <a:cubicBezTo>
                    <a:pt x="810" y="992"/>
                    <a:pt x="812" y="980"/>
                    <a:pt x="815" y="969"/>
                  </a:cubicBezTo>
                  <a:cubicBezTo>
                    <a:pt x="819" y="957"/>
                    <a:pt x="823" y="945"/>
                    <a:pt x="827" y="933"/>
                  </a:cubicBezTo>
                  <a:cubicBezTo>
                    <a:pt x="834" y="912"/>
                    <a:pt x="843" y="887"/>
                    <a:pt x="840" y="865"/>
                  </a:cubicBezTo>
                  <a:cubicBezTo>
                    <a:pt x="849" y="846"/>
                    <a:pt x="855" y="825"/>
                    <a:pt x="850" y="806"/>
                  </a:cubicBezTo>
                  <a:cubicBezTo>
                    <a:pt x="852" y="803"/>
                    <a:pt x="854" y="800"/>
                    <a:pt x="856" y="797"/>
                  </a:cubicBezTo>
                  <a:cubicBezTo>
                    <a:pt x="857" y="803"/>
                    <a:pt x="859" y="809"/>
                    <a:pt x="861" y="812"/>
                  </a:cubicBezTo>
                  <a:cubicBezTo>
                    <a:pt x="864" y="820"/>
                    <a:pt x="865" y="828"/>
                    <a:pt x="865" y="836"/>
                  </a:cubicBezTo>
                  <a:cubicBezTo>
                    <a:pt x="860" y="849"/>
                    <a:pt x="858" y="862"/>
                    <a:pt x="854" y="875"/>
                  </a:cubicBezTo>
                  <a:cubicBezTo>
                    <a:pt x="849" y="892"/>
                    <a:pt x="843" y="908"/>
                    <a:pt x="838" y="925"/>
                  </a:cubicBezTo>
                  <a:cubicBezTo>
                    <a:pt x="833" y="940"/>
                    <a:pt x="830" y="955"/>
                    <a:pt x="827" y="971"/>
                  </a:cubicBezTo>
                  <a:cubicBezTo>
                    <a:pt x="826" y="977"/>
                    <a:pt x="825" y="984"/>
                    <a:pt x="825" y="990"/>
                  </a:cubicBezTo>
                  <a:cubicBezTo>
                    <a:pt x="825" y="999"/>
                    <a:pt x="827" y="1007"/>
                    <a:pt x="825" y="1016"/>
                  </a:cubicBezTo>
                  <a:cubicBezTo>
                    <a:pt x="825" y="1016"/>
                    <a:pt x="825" y="1016"/>
                    <a:pt x="825" y="1017"/>
                  </a:cubicBezTo>
                  <a:cubicBezTo>
                    <a:pt x="816" y="1023"/>
                    <a:pt x="807" y="1026"/>
                    <a:pt x="798" y="1028"/>
                  </a:cubicBezTo>
                  <a:close/>
                  <a:moveTo>
                    <a:pt x="873" y="810"/>
                  </a:moveTo>
                  <a:cubicBezTo>
                    <a:pt x="876" y="823"/>
                    <a:pt x="874" y="839"/>
                    <a:pt x="873" y="852"/>
                  </a:cubicBezTo>
                  <a:cubicBezTo>
                    <a:pt x="870" y="877"/>
                    <a:pt x="863" y="901"/>
                    <a:pt x="859" y="926"/>
                  </a:cubicBezTo>
                  <a:cubicBezTo>
                    <a:pt x="859" y="926"/>
                    <a:pt x="859" y="927"/>
                    <a:pt x="860" y="927"/>
                  </a:cubicBezTo>
                  <a:cubicBezTo>
                    <a:pt x="860" y="927"/>
                    <a:pt x="859" y="927"/>
                    <a:pt x="859" y="928"/>
                  </a:cubicBezTo>
                  <a:cubicBezTo>
                    <a:pt x="858" y="903"/>
                    <a:pt x="864" y="879"/>
                    <a:pt x="868" y="855"/>
                  </a:cubicBezTo>
                  <a:cubicBezTo>
                    <a:pt x="870" y="842"/>
                    <a:pt x="871" y="830"/>
                    <a:pt x="868" y="818"/>
                  </a:cubicBezTo>
                  <a:cubicBezTo>
                    <a:pt x="867" y="809"/>
                    <a:pt x="859" y="800"/>
                    <a:pt x="860" y="791"/>
                  </a:cubicBezTo>
                  <a:cubicBezTo>
                    <a:pt x="860" y="791"/>
                    <a:pt x="860" y="791"/>
                    <a:pt x="860" y="791"/>
                  </a:cubicBezTo>
                  <a:cubicBezTo>
                    <a:pt x="861" y="788"/>
                    <a:pt x="863" y="785"/>
                    <a:pt x="865" y="782"/>
                  </a:cubicBezTo>
                  <a:cubicBezTo>
                    <a:pt x="866" y="792"/>
                    <a:pt x="871" y="801"/>
                    <a:pt x="873" y="810"/>
                  </a:cubicBezTo>
                  <a:close/>
                  <a:moveTo>
                    <a:pt x="866" y="779"/>
                  </a:moveTo>
                  <a:cubicBezTo>
                    <a:pt x="867" y="779"/>
                    <a:pt x="867" y="778"/>
                    <a:pt x="867" y="778"/>
                  </a:cubicBezTo>
                  <a:cubicBezTo>
                    <a:pt x="868" y="777"/>
                    <a:pt x="868" y="776"/>
                    <a:pt x="869" y="775"/>
                  </a:cubicBezTo>
                  <a:cubicBezTo>
                    <a:pt x="873" y="783"/>
                    <a:pt x="877" y="792"/>
                    <a:pt x="881" y="801"/>
                  </a:cubicBezTo>
                  <a:cubicBezTo>
                    <a:pt x="885" y="813"/>
                    <a:pt x="887" y="826"/>
                    <a:pt x="886" y="839"/>
                  </a:cubicBezTo>
                  <a:cubicBezTo>
                    <a:pt x="886" y="852"/>
                    <a:pt x="883" y="865"/>
                    <a:pt x="880" y="878"/>
                  </a:cubicBezTo>
                  <a:cubicBezTo>
                    <a:pt x="877" y="890"/>
                    <a:pt x="874" y="902"/>
                    <a:pt x="870" y="913"/>
                  </a:cubicBezTo>
                  <a:cubicBezTo>
                    <a:pt x="869" y="916"/>
                    <a:pt x="867" y="919"/>
                    <a:pt x="865" y="921"/>
                  </a:cubicBezTo>
                  <a:cubicBezTo>
                    <a:pt x="868" y="913"/>
                    <a:pt x="868" y="903"/>
                    <a:pt x="870" y="894"/>
                  </a:cubicBezTo>
                  <a:cubicBezTo>
                    <a:pt x="873" y="880"/>
                    <a:pt x="876" y="867"/>
                    <a:pt x="878" y="852"/>
                  </a:cubicBezTo>
                  <a:cubicBezTo>
                    <a:pt x="879" y="839"/>
                    <a:pt x="880" y="826"/>
                    <a:pt x="878" y="813"/>
                  </a:cubicBezTo>
                  <a:cubicBezTo>
                    <a:pt x="877" y="801"/>
                    <a:pt x="871" y="790"/>
                    <a:pt x="866" y="779"/>
                  </a:cubicBezTo>
                  <a:close/>
                  <a:moveTo>
                    <a:pt x="869" y="976"/>
                  </a:moveTo>
                  <a:cubicBezTo>
                    <a:pt x="865" y="981"/>
                    <a:pt x="860" y="985"/>
                    <a:pt x="855" y="990"/>
                  </a:cubicBezTo>
                  <a:cubicBezTo>
                    <a:pt x="847" y="997"/>
                    <a:pt x="839" y="1005"/>
                    <a:pt x="831" y="1011"/>
                  </a:cubicBezTo>
                  <a:cubicBezTo>
                    <a:pt x="833" y="1001"/>
                    <a:pt x="831" y="989"/>
                    <a:pt x="832" y="979"/>
                  </a:cubicBezTo>
                  <a:cubicBezTo>
                    <a:pt x="834" y="961"/>
                    <a:pt x="838" y="944"/>
                    <a:pt x="843" y="927"/>
                  </a:cubicBezTo>
                  <a:cubicBezTo>
                    <a:pt x="848" y="911"/>
                    <a:pt x="853" y="895"/>
                    <a:pt x="858" y="880"/>
                  </a:cubicBezTo>
                  <a:cubicBezTo>
                    <a:pt x="856" y="888"/>
                    <a:pt x="855" y="897"/>
                    <a:pt x="854" y="906"/>
                  </a:cubicBezTo>
                  <a:cubicBezTo>
                    <a:pt x="853" y="913"/>
                    <a:pt x="852" y="925"/>
                    <a:pt x="853" y="934"/>
                  </a:cubicBezTo>
                  <a:cubicBezTo>
                    <a:pt x="853" y="936"/>
                    <a:pt x="852" y="937"/>
                    <a:pt x="851" y="938"/>
                  </a:cubicBezTo>
                  <a:cubicBezTo>
                    <a:pt x="847" y="947"/>
                    <a:pt x="848" y="956"/>
                    <a:pt x="853" y="964"/>
                  </a:cubicBezTo>
                  <a:cubicBezTo>
                    <a:pt x="856" y="969"/>
                    <a:pt x="861" y="973"/>
                    <a:pt x="867" y="972"/>
                  </a:cubicBezTo>
                  <a:cubicBezTo>
                    <a:pt x="870" y="972"/>
                    <a:pt x="872" y="971"/>
                    <a:pt x="874" y="970"/>
                  </a:cubicBezTo>
                  <a:cubicBezTo>
                    <a:pt x="872" y="972"/>
                    <a:pt x="871" y="974"/>
                    <a:pt x="869" y="976"/>
                  </a:cubicBezTo>
                  <a:close/>
                  <a:moveTo>
                    <a:pt x="1234" y="1034"/>
                  </a:moveTo>
                  <a:cubicBezTo>
                    <a:pt x="1219" y="1031"/>
                    <a:pt x="1203" y="1025"/>
                    <a:pt x="1188" y="1019"/>
                  </a:cubicBezTo>
                  <a:cubicBezTo>
                    <a:pt x="1173" y="1014"/>
                    <a:pt x="1158" y="1009"/>
                    <a:pt x="1142" y="1006"/>
                  </a:cubicBezTo>
                  <a:cubicBezTo>
                    <a:pt x="1136" y="1005"/>
                    <a:pt x="1128" y="1004"/>
                    <a:pt x="1120" y="1004"/>
                  </a:cubicBezTo>
                  <a:cubicBezTo>
                    <a:pt x="1160" y="993"/>
                    <a:pt x="1202" y="985"/>
                    <a:pt x="1237" y="1011"/>
                  </a:cubicBezTo>
                  <a:cubicBezTo>
                    <a:pt x="1247" y="1018"/>
                    <a:pt x="1252" y="1030"/>
                    <a:pt x="1260" y="1039"/>
                  </a:cubicBezTo>
                  <a:cubicBezTo>
                    <a:pt x="1260" y="1039"/>
                    <a:pt x="1260" y="1039"/>
                    <a:pt x="1260" y="1039"/>
                  </a:cubicBezTo>
                  <a:cubicBezTo>
                    <a:pt x="1251" y="1038"/>
                    <a:pt x="1243" y="1036"/>
                    <a:pt x="1234" y="1034"/>
                  </a:cubicBezTo>
                  <a:close/>
                  <a:moveTo>
                    <a:pt x="1315" y="1000"/>
                  </a:moveTo>
                  <a:cubicBezTo>
                    <a:pt x="1313" y="1002"/>
                    <a:pt x="1310" y="1005"/>
                    <a:pt x="1312" y="1009"/>
                  </a:cubicBezTo>
                  <a:cubicBezTo>
                    <a:pt x="1313" y="1011"/>
                    <a:pt x="1318" y="1014"/>
                    <a:pt x="1314" y="1016"/>
                  </a:cubicBezTo>
                  <a:cubicBezTo>
                    <a:pt x="1310" y="1018"/>
                    <a:pt x="1306" y="1018"/>
                    <a:pt x="1303" y="1020"/>
                  </a:cubicBezTo>
                  <a:cubicBezTo>
                    <a:pt x="1297" y="1022"/>
                    <a:pt x="1293" y="1027"/>
                    <a:pt x="1290" y="1032"/>
                  </a:cubicBezTo>
                  <a:cubicBezTo>
                    <a:pt x="1286" y="1036"/>
                    <a:pt x="1282" y="1039"/>
                    <a:pt x="1278" y="1039"/>
                  </a:cubicBezTo>
                  <a:cubicBezTo>
                    <a:pt x="1276" y="1039"/>
                    <a:pt x="1275" y="1039"/>
                    <a:pt x="1274" y="1039"/>
                  </a:cubicBezTo>
                  <a:cubicBezTo>
                    <a:pt x="1269" y="1037"/>
                    <a:pt x="1265" y="1034"/>
                    <a:pt x="1262" y="1029"/>
                  </a:cubicBezTo>
                  <a:cubicBezTo>
                    <a:pt x="1250" y="1013"/>
                    <a:pt x="1239" y="1001"/>
                    <a:pt x="1220" y="993"/>
                  </a:cubicBezTo>
                  <a:cubicBezTo>
                    <a:pt x="1188" y="980"/>
                    <a:pt x="1146" y="985"/>
                    <a:pt x="1114" y="999"/>
                  </a:cubicBezTo>
                  <a:cubicBezTo>
                    <a:pt x="1113" y="998"/>
                    <a:pt x="1112" y="998"/>
                    <a:pt x="1111" y="998"/>
                  </a:cubicBezTo>
                  <a:cubicBezTo>
                    <a:pt x="1090" y="1010"/>
                    <a:pt x="1068" y="1003"/>
                    <a:pt x="1045" y="1001"/>
                  </a:cubicBezTo>
                  <a:cubicBezTo>
                    <a:pt x="1033" y="1000"/>
                    <a:pt x="1021" y="999"/>
                    <a:pt x="1009" y="999"/>
                  </a:cubicBezTo>
                  <a:cubicBezTo>
                    <a:pt x="997" y="998"/>
                    <a:pt x="985" y="995"/>
                    <a:pt x="973" y="994"/>
                  </a:cubicBezTo>
                  <a:cubicBezTo>
                    <a:pt x="968" y="994"/>
                    <a:pt x="964" y="994"/>
                    <a:pt x="959" y="994"/>
                  </a:cubicBezTo>
                  <a:cubicBezTo>
                    <a:pt x="952" y="993"/>
                    <a:pt x="948" y="988"/>
                    <a:pt x="942" y="985"/>
                  </a:cubicBezTo>
                  <a:cubicBezTo>
                    <a:pt x="939" y="984"/>
                    <a:pt x="934" y="985"/>
                    <a:pt x="931" y="985"/>
                  </a:cubicBezTo>
                  <a:cubicBezTo>
                    <a:pt x="924" y="986"/>
                    <a:pt x="923" y="981"/>
                    <a:pt x="920" y="978"/>
                  </a:cubicBezTo>
                  <a:cubicBezTo>
                    <a:pt x="915" y="974"/>
                    <a:pt x="906" y="979"/>
                    <a:pt x="901" y="980"/>
                  </a:cubicBezTo>
                  <a:cubicBezTo>
                    <a:pt x="892" y="983"/>
                    <a:pt x="892" y="975"/>
                    <a:pt x="891" y="969"/>
                  </a:cubicBezTo>
                  <a:cubicBezTo>
                    <a:pt x="891" y="967"/>
                    <a:pt x="890" y="965"/>
                    <a:pt x="889" y="963"/>
                  </a:cubicBezTo>
                  <a:cubicBezTo>
                    <a:pt x="885" y="960"/>
                    <a:pt x="879" y="961"/>
                    <a:pt x="875" y="962"/>
                  </a:cubicBezTo>
                  <a:cubicBezTo>
                    <a:pt x="868" y="964"/>
                    <a:pt x="863" y="965"/>
                    <a:pt x="859" y="958"/>
                  </a:cubicBezTo>
                  <a:cubicBezTo>
                    <a:pt x="854" y="949"/>
                    <a:pt x="858" y="941"/>
                    <a:pt x="864" y="935"/>
                  </a:cubicBezTo>
                  <a:cubicBezTo>
                    <a:pt x="879" y="921"/>
                    <a:pt x="882" y="903"/>
                    <a:pt x="886" y="884"/>
                  </a:cubicBezTo>
                  <a:cubicBezTo>
                    <a:pt x="890" y="868"/>
                    <a:pt x="893" y="852"/>
                    <a:pt x="894" y="836"/>
                  </a:cubicBezTo>
                  <a:cubicBezTo>
                    <a:pt x="896" y="836"/>
                    <a:pt x="898" y="834"/>
                    <a:pt x="896" y="831"/>
                  </a:cubicBezTo>
                  <a:cubicBezTo>
                    <a:pt x="895" y="828"/>
                    <a:pt x="894" y="826"/>
                    <a:pt x="893" y="823"/>
                  </a:cubicBezTo>
                  <a:cubicBezTo>
                    <a:pt x="893" y="823"/>
                    <a:pt x="893" y="823"/>
                    <a:pt x="893" y="822"/>
                  </a:cubicBezTo>
                  <a:cubicBezTo>
                    <a:pt x="893" y="822"/>
                    <a:pt x="893" y="821"/>
                    <a:pt x="893" y="821"/>
                  </a:cubicBezTo>
                  <a:cubicBezTo>
                    <a:pt x="891" y="802"/>
                    <a:pt x="882" y="784"/>
                    <a:pt x="872" y="769"/>
                  </a:cubicBezTo>
                  <a:cubicBezTo>
                    <a:pt x="878" y="758"/>
                    <a:pt x="883" y="747"/>
                    <a:pt x="887" y="735"/>
                  </a:cubicBezTo>
                  <a:cubicBezTo>
                    <a:pt x="894" y="712"/>
                    <a:pt x="895" y="685"/>
                    <a:pt x="869" y="675"/>
                  </a:cubicBezTo>
                  <a:cubicBezTo>
                    <a:pt x="855" y="670"/>
                    <a:pt x="844" y="675"/>
                    <a:pt x="833" y="684"/>
                  </a:cubicBezTo>
                  <a:cubicBezTo>
                    <a:pt x="818" y="696"/>
                    <a:pt x="804" y="709"/>
                    <a:pt x="793" y="725"/>
                  </a:cubicBezTo>
                  <a:cubicBezTo>
                    <a:pt x="802" y="702"/>
                    <a:pt x="806" y="675"/>
                    <a:pt x="807" y="652"/>
                  </a:cubicBezTo>
                  <a:cubicBezTo>
                    <a:pt x="808" y="653"/>
                    <a:pt x="808" y="655"/>
                    <a:pt x="808" y="656"/>
                  </a:cubicBezTo>
                  <a:cubicBezTo>
                    <a:pt x="809" y="657"/>
                    <a:pt x="809" y="659"/>
                    <a:pt x="809" y="660"/>
                  </a:cubicBezTo>
                  <a:cubicBezTo>
                    <a:pt x="809" y="663"/>
                    <a:pt x="809" y="666"/>
                    <a:pt x="811" y="669"/>
                  </a:cubicBezTo>
                  <a:cubicBezTo>
                    <a:pt x="811" y="669"/>
                    <a:pt x="812" y="669"/>
                    <a:pt x="812" y="669"/>
                  </a:cubicBezTo>
                  <a:cubicBezTo>
                    <a:pt x="814" y="666"/>
                    <a:pt x="814" y="662"/>
                    <a:pt x="813" y="659"/>
                  </a:cubicBezTo>
                  <a:cubicBezTo>
                    <a:pt x="813" y="657"/>
                    <a:pt x="812" y="656"/>
                    <a:pt x="811" y="654"/>
                  </a:cubicBezTo>
                  <a:cubicBezTo>
                    <a:pt x="810" y="653"/>
                    <a:pt x="809" y="652"/>
                    <a:pt x="807" y="651"/>
                  </a:cubicBezTo>
                  <a:cubicBezTo>
                    <a:pt x="807" y="651"/>
                    <a:pt x="807" y="651"/>
                    <a:pt x="807" y="651"/>
                  </a:cubicBezTo>
                  <a:cubicBezTo>
                    <a:pt x="807" y="651"/>
                    <a:pt x="807" y="651"/>
                    <a:pt x="807" y="651"/>
                  </a:cubicBezTo>
                  <a:cubicBezTo>
                    <a:pt x="808" y="633"/>
                    <a:pt x="799" y="597"/>
                    <a:pt x="777" y="595"/>
                  </a:cubicBezTo>
                  <a:cubicBezTo>
                    <a:pt x="777" y="594"/>
                    <a:pt x="777" y="594"/>
                    <a:pt x="778" y="593"/>
                  </a:cubicBezTo>
                  <a:cubicBezTo>
                    <a:pt x="779" y="587"/>
                    <a:pt x="779" y="582"/>
                    <a:pt x="778" y="577"/>
                  </a:cubicBezTo>
                  <a:cubicBezTo>
                    <a:pt x="780" y="579"/>
                    <a:pt x="781" y="581"/>
                    <a:pt x="783" y="583"/>
                  </a:cubicBezTo>
                  <a:cubicBezTo>
                    <a:pt x="785" y="585"/>
                    <a:pt x="787" y="588"/>
                    <a:pt x="790" y="589"/>
                  </a:cubicBezTo>
                  <a:cubicBezTo>
                    <a:pt x="791" y="590"/>
                    <a:pt x="792" y="589"/>
                    <a:pt x="791" y="588"/>
                  </a:cubicBezTo>
                  <a:cubicBezTo>
                    <a:pt x="789" y="585"/>
                    <a:pt x="787" y="582"/>
                    <a:pt x="785" y="580"/>
                  </a:cubicBezTo>
                  <a:cubicBezTo>
                    <a:pt x="783" y="577"/>
                    <a:pt x="781" y="574"/>
                    <a:pt x="778" y="573"/>
                  </a:cubicBezTo>
                  <a:cubicBezTo>
                    <a:pt x="778" y="571"/>
                    <a:pt x="778" y="570"/>
                    <a:pt x="778" y="568"/>
                  </a:cubicBezTo>
                  <a:cubicBezTo>
                    <a:pt x="781" y="571"/>
                    <a:pt x="784" y="574"/>
                    <a:pt x="787" y="577"/>
                  </a:cubicBezTo>
                  <a:cubicBezTo>
                    <a:pt x="788" y="578"/>
                    <a:pt x="789" y="579"/>
                    <a:pt x="790" y="580"/>
                  </a:cubicBezTo>
                  <a:cubicBezTo>
                    <a:pt x="790" y="580"/>
                    <a:pt x="790" y="580"/>
                    <a:pt x="791" y="581"/>
                  </a:cubicBezTo>
                  <a:cubicBezTo>
                    <a:pt x="792" y="582"/>
                    <a:pt x="793" y="583"/>
                    <a:pt x="794" y="584"/>
                  </a:cubicBezTo>
                  <a:cubicBezTo>
                    <a:pt x="796" y="587"/>
                    <a:pt x="799" y="588"/>
                    <a:pt x="802" y="588"/>
                  </a:cubicBezTo>
                  <a:cubicBezTo>
                    <a:pt x="806" y="588"/>
                    <a:pt x="807" y="583"/>
                    <a:pt x="806" y="580"/>
                  </a:cubicBezTo>
                  <a:cubicBezTo>
                    <a:pt x="804" y="578"/>
                    <a:pt x="802" y="576"/>
                    <a:pt x="800" y="576"/>
                  </a:cubicBezTo>
                  <a:cubicBezTo>
                    <a:pt x="799" y="576"/>
                    <a:pt x="798" y="576"/>
                    <a:pt x="797" y="576"/>
                  </a:cubicBezTo>
                  <a:cubicBezTo>
                    <a:pt x="798" y="576"/>
                    <a:pt x="798" y="576"/>
                    <a:pt x="798" y="575"/>
                  </a:cubicBezTo>
                  <a:cubicBezTo>
                    <a:pt x="800" y="573"/>
                    <a:pt x="797" y="570"/>
                    <a:pt x="795" y="572"/>
                  </a:cubicBezTo>
                  <a:cubicBezTo>
                    <a:pt x="793" y="572"/>
                    <a:pt x="792" y="574"/>
                    <a:pt x="791" y="575"/>
                  </a:cubicBezTo>
                  <a:cubicBezTo>
                    <a:pt x="790" y="574"/>
                    <a:pt x="789" y="574"/>
                    <a:pt x="788" y="573"/>
                  </a:cubicBezTo>
                  <a:cubicBezTo>
                    <a:pt x="785" y="570"/>
                    <a:pt x="782" y="568"/>
                    <a:pt x="778" y="566"/>
                  </a:cubicBezTo>
                  <a:cubicBezTo>
                    <a:pt x="778" y="564"/>
                    <a:pt x="778" y="563"/>
                    <a:pt x="778" y="561"/>
                  </a:cubicBezTo>
                  <a:cubicBezTo>
                    <a:pt x="778" y="559"/>
                    <a:pt x="779" y="557"/>
                    <a:pt x="779" y="555"/>
                  </a:cubicBezTo>
                  <a:cubicBezTo>
                    <a:pt x="780" y="555"/>
                    <a:pt x="780" y="556"/>
                    <a:pt x="781" y="556"/>
                  </a:cubicBezTo>
                  <a:cubicBezTo>
                    <a:pt x="783" y="558"/>
                    <a:pt x="786" y="560"/>
                    <a:pt x="788" y="562"/>
                  </a:cubicBezTo>
                  <a:cubicBezTo>
                    <a:pt x="792" y="566"/>
                    <a:pt x="797" y="572"/>
                    <a:pt x="802" y="573"/>
                  </a:cubicBezTo>
                  <a:cubicBezTo>
                    <a:pt x="804" y="574"/>
                    <a:pt x="806" y="572"/>
                    <a:pt x="805" y="571"/>
                  </a:cubicBezTo>
                  <a:cubicBezTo>
                    <a:pt x="804" y="569"/>
                    <a:pt x="803" y="568"/>
                    <a:pt x="802" y="566"/>
                  </a:cubicBezTo>
                  <a:cubicBezTo>
                    <a:pt x="803" y="566"/>
                    <a:pt x="804" y="566"/>
                    <a:pt x="805" y="566"/>
                  </a:cubicBezTo>
                  <a:cubicBezTo>
                    <a:pt x="810" y="570"/>
                    <a:pt x="816" y="574"/>
                    <a:pt x="821" y="579"/>
                  </a:cubicBezTo>
                  <a:cubicBezTo>
                    <a:pt x="822" y="579"/>
                    <a:pt x="823" y="578"/>
                    <a:pt x="822" y="578"/>
                  </a:cubicBezTo>
                  <a:cubicBezTo>
                    <a:pt x="819" y="572"/>
                    <a:pt x="814" y="567"/>
                    <a:pt x="808" y="564"/>
                  </a:cubicBezTo>
                  <a:cubicBezTo>
                    <a:pt x="808" y="564"/>
                    <a:pt x="809" y="563"/>
                    <a:pt x="809" y="563"/>
                  </a:cubicBezTo>
                  <a:cubicBezTo>
                    <a:pt x="810" y="561"/>
                    <a:pt x="811" y="558"/>
                    <a:pt x="810" y="556"/>
                  </a:cubicBezTo>
                  <a:cubicBezTo>
                    <a:pt x="810" y="556"/>
                    <a:pt x="810" y="556"/>
                    <a:pt x="810" y="556"/>
                  </a:cubicBezTo>
                  <a:cubicBezTo>
                    <a:pt x="811" y="558"/>
                    <a:pt x="813" y="559"/>
                    <a:pt x="816" y="559"/>
                  </a:cubicBezTo>
                  <a:cubicBezTo>
                    <a:pt x="823" y="561"/>
                    <a:pt x="827" y="553"/>
                    <a:pt x="825" y="547"/>
                  </a:cubicBezTo>
                  <a:cubicBezTo>
                    <a:pt x="825" y="547"/>
                    <a:pt x="825" y="547"/>
                    <a:pt x="825" y="547"/>
                  </a:cubicBezTo>
                  <a:cubicBezTo>
                    <a:pt x="824" y="544"/>
                    <a:pt x="821" y="541"/>
                    <a:pt x="818" y="541"/>
                  </a:cubicBezTo>
                  <a:cubicBezTo>
                    <a:pt x="818" y="541"/>
                    <a:pt x="817" y="541"/>
                    <a:pt x="817" y="541"/>
                  </a:cubicBezTo>
                  <a:cubicBezTo>
                    <a:pt x="817" y="541"/>
                    <a:pt x="817" y="541"/>
                    <a:pt x="817" y="541"/>
                  </a:cubicBezTo>
                  <a:cubicBezTo>
                    <a:pt x="816" y="541"/>
                    <a:pt x="816" y="541"/>
                    <a:pt x="815" y="541"/>
                  </a:cubicBezTo>
                  <a:cubicBezTo>
                    <a:pt x="810" y="542"/>
                    <a:pt x="806" y="547"/>
                    <a:pt x="808" y="552"/>
                  </a:cubicBezTo>
                  <a:cubicBezTo>
                    <a:pt x="806" y="550"/>
                    <a:pt x="804" y="549"/>
                    <a:pt x="801" y="549"/>
                  </a:cubicBezTo>
                  <a:cubicBezTo>
                    <a:pt x="798" y="550"/>
                    <a:pt x="795" y="552"/>
                    <a:pt x="795" y="555"/>
                  </a:cubicBezTo>
                  <a:cubicBezTo>
                    <a:pt x="794" y="555"/>
                    <a:pt x="792" y="554"/>
                    <a:pt x="791" y="553"/>
                  </a:cubicBezTo>
                  <a:cubicBezTo>
                    <a:pt x="796" y="552"/>
                    <a:pt x="799" y="546"/>
                    <a:pt x="797" y="542"/>
                  </a:cubicBezTo>
                  <a:cubicBezTo>
                    <a:pt x="797" y="541"/>
                    <a:pt x="797" y="541"/>
                    <a:pt x="797" y="541"/>
                  </a:cubicBezTo>
                  <a:cubicBezTo>
                    <a:pt x="797" y="541"/>
                    <a:pt x="796" y="540"/>
                    <a:pt x="796" y="540"/>
                  </a:cubicBezTo>
                  <a:cubicBezTo>
                    <a:pt x="796" y="540"/>
                    <a:pt x="796" y="540"/>
                    <a:pt x="796" y="540"/>
                  </a:cubicBezTo>
                  <a:cubicBezTo>
                    <a:pt x="798" y="540"/>
                    <a:pt x="798" y="538"/>
                    <a:pt x="796" y="537"/>
                  </a:cubicBezTo>
                  <a:cubicBezTo>
                    <a:pt x="796" y="537"/>
                    <a:pt x="795" y="537"/>
                    <a:pt x="794" y="538"/>
                  </a:cubicBezTo>
                  <a:cubicBezTo>
                    <a:pt x="792" y="537"/>
                    <a:pt x="790" y="536"/>
                    <a:pt x="788" y="536"/>
                  </a:cubicBezTo>
                  <a:cubicBezTo>
                    <a:pt x="790" y="536"/>
                    <a:pt x="790" y="536"/>
                    <a:pt x="790" y="536"/>
                  </a:cubicBezTo>
                  <a:cubicBezTo>
                    <a:pt x="786" y="535"/>
                    <a:pt x="783" y="538"/>
                    <a:pt x="781" y="541"/>
                  </a:cubicBezTo>
                  <a:cubicBezTo>
                    <a:pt x="781" y="541"/>
                    <a:pt x="781" y="542"/>
                    <a:pt x="781" y="543"/>
                  </a:cubicBezTo>
                  <a:cubicBezTo>
                    <a:pt x="780" y="548"/>
                    <a:pt x="784" y="552"/>
                    <a:pt x="788" y="553"/>
                  </a:cubicBezTo>
                  <a:cubicBezTo>
                    <a:pt x="788" y="553"/>
                    <a:pt x="788" y="553"/>
                    <a:pt x="788" y="553"/>
                  </a:cubicBezTo>
                  <a:cubicBezTo>
                    <a:pt x="789" y="553"/>
                    <a:pt x="789" y="553"/>
                    <a:pt x="789" y="553"/>
                  </a:cubicBezTo>
                  <a:cubicBezTo>
                    <a:pt x="789" y="553"/>
                    <a:pt x="789" y="554"/>
                    <a:pt x="789" y="554"/>
                  </a:cubicBezTo>
                  <a:cubicBezTo>
                    <a:pt x="791" y="556"/>
                    <a:pt x="793" y="557"/>
                    <a:pt x="795" y="559"/>
                  </a:cubicBezTo>
                  <a:cubicBezTo>
                    <a:pt x="795" y="560"/>
                    <a:pt x="796" y="560"/>
                    <a:pt x="796" y="561"/>
                  </a:cubicBezTo>
                  <a:cubicBezTo>
                    <a:pt x="794" y="560"/>
                    <a:pt x="793" y="559"/>
                    <a:pt x="791" y="558"/>
                  </a:cubicBezTo>
                  <a:cubicBezTo>
                    <a:pt x="789" y="556"/>
                    <a:pt x="784" y="552"/>
                    <a:pt x="780" y="552"/>
                  </a:cubicBezTo>
                  <a:cubicBezTo>
                    <a:pt x="780" y="551"/>
                    <a:pt x="780" y="550"/>
                    <a:pt x="780" y="548"/>
                  </a:cubicBezTo>
                  <a:cubicBezTo>
                    <a:pt x="780" y="545"/>
                    <a:pt x="779" y="542"/>
                    <a:pt x="777" y="539"/>
                  </a:cubicBezTo>
                  <a:cubicBezTo>
                    <a:pt x="777" y="537"/>
                    <a:pt x="775" y="536"/>
                    <a:pt x="774" y="536"/>
                  </a:cubicBezTo>
                  <a:cubicBezTo>
                    <a:pt x="780" y="532"/>
                    <a:pt x="782" y="522"/>
                    <a:pt x="783" y="515"/>
                  </a:cubicBezTo>
                  <a:cubicBezTo>
                    <a:pt x="794" y="514"/>
                    <a:pt x="806" y="515"/>
                    <a:pt x="818" y="517"/>
                  </a:cubicBezTo>
                  <a:cubicBezTo>
                    <a:pt x="818" y="517"/>
                    <a:pt x="819" y="518"/>
                    <a:pt x="819" y="518"/>
                  </a:cubicBezTo>
                  <a:cubicBezTo>
                    <a:pt x="821" y="520"/>
                    <a:pt x="823" y="520"/>
                    <a:pt x="826" y="521"/>
                  </a:cubicBezTo>
                  <a:cubicBezTo>
                    <a:pt x="827" y="521"/>
                    <a:pt x="829" y="521"/>
                    <a:pt x="830" y="521"/>
                  </a:cubicBezTo>
                  <a:cubicBezTo>
                    <a:pt x="841" y="525"/>
                    <a:pt x="851" y="532"/>
                    <a:pt x="857" y="543"/>
                  </a:cubicBezTo>
                  <a:cubicBezTo>
                    <a:pt x="860" y="550"/>
                    <a:pt x="851" y="559"/>
                    <a:pt x="847" y="564"/>
                  </a:cubicBezTo>
                  <a:cubicBezTo>
                    <a:pt x="844" y="569"/>
                    <a:pt x="842" y="576"/>
                    <a:pt x="845" y="582"/>
                  </a:cubicBezTo>
                  <a:cubicBezTo>
                    <a:pt x="849" y="595"/>
                    <a:pt x="863" y="604"/>
                    <a:pt x="876" y="609"/>
                  </a:cubicBezTo>
                  <a:cubicBezTo>
                    <a:pt x="894" y="615"/>
                    <a:pt x="914" y="608"/>
                    <a:pt x="932" y="603"/>
                  </a:cubicBezTo>
                  <a:cubicBezTo>
                    <a:pt x="938" y="602"/>
                    <a:pt x="959" y="595"/>
                    <a:pt x="960" y="606"/>
                  </a:cubicBezTo>
                  <a:cubicBezTo>
                    <a:pt x="961" y="612"/>
                    <a:pt x="965" y="618"/>
                    <a:pt x="972" y="618"/>
                  </a:cubicBezTo>
                  <a:cubicBezTo>
                    <a:pt x="980" y="619"/>
                    <a:pt x="987" y="616"/>
                    <a:pt x="994" y="614"/>
                  </a:cubicBezTo>
                  <a:cubicBezTo>
                    <a:pt x="1002" y="611"/>
                    <a:pt x="1011" y="611"/>
                    <a:pt x="1020" y="612"/>
                  </a:cubicBezTo>
                  <a:cubicBezTo>
                    <a:pt x="1037" y="614"/>
                    <a:pt x="1054" y="620"/>
                    <a:pt x="1067" y="631"/>
                  </a:cubicBezTo>
                  <a:cubicBezTo>
                    <a:pt x="1074" y="636"/>
                    <a:pt x="1078" y="642"/>
                    <a:pt x="1080" y="650"/>
                  </a:cubicBezTo>
                  <a:cubicBezTo>
                    <a:pt x="1083" y="661"/>
                    <a:pt x="1078" y="671"/>
                    <a:pt x="1074" y="680"/>
                  </a:cubicBezTo>
                  <a:cubicBezTo>
                    <a:pt x="1067" y="689"/>
                    <a:pt x="1062" y="698"/>
                    <a:pt x="1061" y="711"/>
                  </a:cubicBezTo>
                  <a:cubicBezTo>
                    <a:pt x="1060" y="716"/>
                    <a:pt x="1061" y="721"/>
                    <a:pt x="1062" y="726"/>
                  </a:cubicBezTo>
                  <a:cubicBezTo>
                    <a:pt x="1061" y="726"/>
                    <a:pt x="1061" y="725"/>
                    <a:pt x="1060" y="724"/>
                  </a:cubicBezTo>
                  <a:cubicBezTo>
                    <a:pt x="1060" y="724"/>
                    <a:pt x="1060" y="724"/>
                    <a:pt x="1060" y="724"/>
                  </a:cubicBezTo>
                  <a:cubicBezTo>
                    <a:pt x="1061" y="723"/>
                    <a:pt x="1061" y="722"/>
                    <a:pt x="1060" y="721"/>
                  </a:cubicBezTo>
                  <a:cubicBezTo>
                    <a:pt x="1059" y="718"/>
                    <a:pt x="1056" y="717"/>
                    <a:pt x="1053" y="715"/>
                  </a:cubicBezTo>
                  <a:cubicBezTo>
                    <a:pt x="1052" y="713"/>
                    <a:pt x="1049" y="712"/>
                    <a:pt x="1047" y="712"/>
                  </a:cubicBezTo>
                  <a:cubicBezTo>
                    <a:pt x="1046" y="712"/>
                    <a:pt x="1046" y="712"/>
                    <a:pt x="1046" y="713"/>
                  </a:cubicBezTo>
                  <a:cubicBezTo>
                    <a:pt x="1047" y="715"/>
                    <a:pt x="1048" y="717"/>
                    <a:pt x="1050" y="718"/>
                  </a:cubicBezTo>
                  <a:cubicBezTo>
                    <a:pt x="1052" y="720"/>
                    <a:pt x="1054" y="723"/>
                    <a:pt x="1057" y="725"/>
                  </a:cubicBezTo>
                  <a:cubicBezTo>
                    <a:pt x="1057" y="725"/>
                    <a:pt x="1057" y="725"/>
                    <a:pt x="1057" y="725"/>
                  </a:cubicBezTo>
                  <a:cubicBezTo>
                    <a:pt x="1057" y="725"/>
                    <a:pt x="1057" y="725"/>
                    <a:pt x="1057" y="725"/>
                  </a:cubicBezTo>
                  <a:cubicBezTo>
                    <a:pt x="1059" y="728"/>
                    <a:pt x="1061" y="731"/>
                    <a:pt x="1064" y="731"/>
                  </a:cubicBezTo>
                  <a:cubicBezTo>
                    <a:pt x="1066" y="738"/>
                    <a:pt x="1070" y="744"/>
                    <a:pt x="1075" y="749"/>
                  </a:cubicBezTo>
                  <a:cubicBezTo>
                    <a:pt x="1085" y="759"/>
                    <a:pt x="1102" y="767"/>
                    <a:pt x="1116" y="770"/>
                  </a:cubicBezTo>
                  <a:cubicBezTo>
                    <a:pt x="1125" y="771"/>
                    <a:pt x="1133" y="771"/>
                    <a:pt x="1141" y="770"/>
                  </a:cubicBezTo>
                  <a:cubicBezTo>
                    <a:pt x="1149" y="768"/>
                    <a:pt x="1157" y="762"/>
                    <a:pt x="1164" y="758"/>
                  </a:cubicBezTo>
                  <a:cubicBezTo>
                    <a:pt x="1193" y="740"/>
                    <a:pt x="1236" y="752"/>
                    <a:pt x="1262" y="771"/>
                  </a:cubicBezTo>
                  <a:cubicBezTo>
                    <a:pt x="1275" y="781"/>
                    <a:pt x="1284" y="801"/>
                    <a:pt x="1286" y="817"/>
                  </a:cubicBezTo>
                  <a:cubicBezTo>
                    <a:pt x="1288" y="827"/>
                    <a:pt x="1286" y="838"/>
                    <a:pt x="1286" y="849"/>
                  </a:cubicBezTo>
                  <a:cubicBezTo>
                    <a:pt x="1286" y="858"/>
                    <a:pt x="1286" y="867"/>
                    <a:pt x="1286" y="876"/>
                  </a:cubicBezTo>
                  <a:cubicBezTo>
                    <a:pt x="1282" y="888"/>
                    <a:pt x="1292" y="901"/>
                    <a:pt x="1299" y="910"/>
                  </a:cubicBezTo>
                  <a:cubicBezTo>
                    <a:pt x="1312" y="927"/>
                    <a:pt x="1330" y="941"/>
                    <a:pt x="1338" y="961"/>
                  </a:cubicBezTo>
                  <a:cubicBezTo>
                    <a:pt x="1343" y="971"/>
                    <a:pt x="1345" y="986"/>
                    <a:pt x="1334" y="993"/>
                  </a:cubicBezTo>
                  <a:cubicBezTo>
                    <a:pt x="1329" y="997"/>
                    <a:pt x="1321" y="997"/>
                    <a:pt x="1315" y="10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1" cy="6870021"/>
            <a:chOff x="0" y="-1"/>
            <a:chExt cx="12192001" cy="6870021"/>
          </a:xfrm>
        </p:grpSpPr>
        <p:sp>
          <p:nvSpPr>
            <p:cNvPr id="5" name="椭圆 4"/>
            <p:cNvSpPr/>
            <p:nvPr/>
          </p:nvSpPr>
          <p:spPr>
            <a:xfrm>
              <a:off x="7810500" y="2093139"/>
              <a:ext cx="2728590" cy="272859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81646" y="2547356"/>
              <a:ext cx="3168028" cy="316802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47816" y="3721067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298639" y="1355271"/>
              <a:ext cx="1121020" cy="1121018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7737442" y="915896"/>
              <a:ext cx="702021" cy="70202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84708" y="2141475"/>
              <a:ext cx="1013259" cy="1013257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279863" y="1810752"/>
              <a:ext cx="400964" cy="400962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647640" y="841703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027718" y="1810752"/>
              <a:ext cx="248335" cy="248334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19465" y="4185280"/>
              <a:ext cx="456588" cy="456586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7701477" y="5254979"/>
              <a:ext cx="194770" cy="194770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0496078" y="-1"/>
              <a:ext cx="1695922" cy="2547356"/>
            </a:xfrm>
            <a:custGeom>
              <a:avLst/>
              <a:gdLst>
                <a:gd name="connsiteX0" fmla="*/ 686714 w 1695922"/>
                <a:gd name="connsiteY0" fmla="*/ 0 h 2547356"/>
                <a:gd name="connsiteX1" fmla="*/ 1695922 w 1695922"/>
                <a:gd name="connsiteY1" fmla="*/ 0 h 2547356"/>
                <a:gd name="connsiteX2" fmla="*/ 1695922 w 1695922"/>
                <a:gd name="connsiteY2" fmla="*/ 2505066 h 2547356"/>
                <a:gd name="connsiteX3" fmla="*/ 1639248 w 1695922"/>
                <a:gd name="connsiteY3" fmla="*/ 2519638 h 2547356"/>
                <a:gd name="connsiteX4" fmla="*/ 1364295 w 1695922"/>
                <a:gd name="connsiteY4" fmla="*/ 2547356 h 2547356"/>
                <a:gd name="connsiteX5" fmla="*/ 0 w 1695922"/>
                <a:gd name="connsiteY5" fmla="*/ 1183061 h 2547356"/>
                <a:gd name="connsiteX6" fmla="*/ 601505 w 1695922"/>
                <a:gd name="connsiteY6" fmla="*/ 51766 h 2547356"/>
                <a:gd name="connsiteX7" fmla="*/ 686714 w 1695922"/>
                <a:gd name="connsiteY7" fmla="*/ 0 h 254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922" h="2547356">
                  <a:moveTo>
                    <a:pt x="686714" y="0"/>
                  </a:moveTo>
                  <a:lnTo>
                    <a:pt x="1695922" y="0"/>
                  </a:lnTo>
                  <a:lnTo>
                    <a:pt x="1695922" y="2505066"/>
                  </a:lnTo>
                  <a:lnTo>
                    <a:pt x="1639248" y="2519638"/>
                  </a:lnTo>
                  <a:cubicBezTo>
                    <a:pt x="1550436" y="2537812"/>
                    <a:pt x="1458480" y="2547356"/>
                    <a:pt x="1364295" y="2547356"/>
                  </a:cubicBezTo>
                  <a:cubicBezTo>
                    <a:pt x="610816" y="2547356"/>
                    <a:pt x="0" y="1936540"/>
                    <a:pt x="0" y="1183061"/>
                  </a:cubicBezTo>
                  <a:cubicBezTo>
                    <a:pt x="0" y="712137"/>
                    <a:pt x="238600" y="296940"/>
                    <a:pt x="601505" y="51766"/>
                  </a:cubicBezTo>
                  <a:lnTo>
                    <a:pt x="68671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152166" y="3849040"/>
              <a:ext cx="2039835" cy="3020980"/>
            </a:xfrm>
            <a:custGeom>
              <a:avLst/>
              <a:gdLst>
                <a:gd name="connsiteX0" fmla="*/ 2039835 w 2039835"/>
                <a:gd name="connsiteY0" fmla="*/ 0 h 3020980"/>
                <a:gd name="connsiteX1" fmla="*/ 2039835 w 2039835"/>
                <a:gd name="connsiteY1" fmla="*/ 3020980 h 3020980"/>
                <a:gd name="connsiteX2" fmla="*/ 186518 w 2039835"/>
                <a:gd name="connsiteY2" fmla="*/ 3020980 h 3020980"/>
                <a:gd name="connsiteX3" fmla="*/ 149418 w 2039835"/>
                <a:gd name="connsiteY3" fmla="*/ 2938230 h 3020980"/>
                <a:gd name="connsiteX4" fmla="*/ 0 w 2039835"/>
                <a:gd name="connsiteY4" fmla="*/ 2148363 h 3020980"/>
                <a:gd name="connsiteX5" fmla="*/ 1933887 w 2039835"/>
                <a:gd name="connsiteY5" fmla="*/ 5350 h 3020980"/>
                <a:gd name="connsiteX6" fmla="*/ 2039835 w 2039835"/>
                <a:gd name="connsiteY6" fmla="*/ 0 h 30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835" h="3020980">
                  <a:moveTo>
                    <a:pt x="2039835" y="0"/>
                  </a:moveTo>
                  <a:lnTo>
                    <a:pt x="2039835" y="3020980"/>
                  </a:lnTo>
                  <a:lnTo>
                    <a:pt x="186518" y="3020980"/>
                  </a:lnTo>
                  <a:lnTo>
                    <a:pt x="149418" y="2938230"/>
                  </a:lnTo>
                  <a:cubicBezTo>
                    <a:pt x="52978" y="2693659"/>
                    <a:pt x="0" y="2427198"/>
                    <a:pt x="0" y="2148363"/>
                  </a:cubicBezTo>
                  <a:cubicBezTo>
                    <a:pt x="0" y="1033023"/>
                    <a:pt x="847651" y="115663"/>
                    <a:pt x="1933887" y="5350"/>
                  </a:cubicBezTo>
                  <a:lnTo>
                    <a:pt x="2039835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0" y="0"/>
              <a:ext cx="1898477" cy="1880991"/>
            </a:xfrm>
            <a:custGeom>
              <a:avLst/>
              <a:gdLst>
                <a:gd name="connsiteX0" fmla="*/ 0 w 1898477"/>
                <a:gd name="connsiteY0" fmla="*/ 0 h 1880991"/>
                <a:gd name="connsiteX1" fmla="*/ 1766758 w 1898477"/>
                <a:gd name="connsiteY1" fmla="*/ 0 h 1880991"/>
                <a:gd name="connsiteX2" fmla="*/ 1795444 w 1898477"/>
                <a:gd name="connsiteY2" fmla="*/ 59549 h 1880991"/>
                <a:gd name="connsiteX3" fmla="*/ 1898477 w 1898477"/>
                <a:gd name="connsiteY3" fmla="*/ 569889 h 1880991"/>
                <a:gd name="connsiteX4" fmla="*/ 587375 w 1898477"/>
                <a:gd name="connsiteY4" fmla="*/ 1880991 h 1880991"/>
                <a:gd name="connsiteX5" fmla="*/ 77035 w 1898477"/>
                <a:gd name="connsiteY5" fmla="*/ 1777958 h 1880991"/>
                <a:gd name="connsiteX6" fmla="*/ 0 w 1898477"/>
                <a:gd name="connsiteY6" fmla="*/ 1740849 h 1880991"/>
                <a:gd name="connsiteX7" fmla="*/ 0 w 1898477"/>
                <a:gd name="connsiteY7" fmla="*/ 0 h 18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8477" h="1880991">
                  <a:moveTo>
                    <a:pt x="0" y="0"/>
                  </a:moveTo>
                  <a:lnTo>
                    <a:pt x="1766758" y="0"/>
                  </a:lnTo>
                  <a:lnTo>
                    <a:pt x="1795444" y="59549"/>
                  </a:lnTo>
                  <a:cubicBezTo>
                    <a:pt x="1861790" y="216407"/>
                    <a:pt x="1898477" y="388864"/>
                    <a:pt x="1898477" y="569889"/>
                  </a:cubicBezTo>
                  <a:cubicBezTo>
                    <a:pt x="1898477" y="1293991"/>
                    <a:pt x="1311477" y="1880991"/>
                    <a:pt x="587375" y="1880991"/>
                  </a:cubicBezTo>
                  <a:cubicBezTo>
                    <a:pt x="406350" y="1880991"/>
                    <a:pt x="233893" y="1844304"/>
                    <a:pt x="77035" y="1777958"/>
                  </a:cubicBezTo>
                  <a:lnTo>
                    <a:pt x="0" y="1740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9451975" y="6308725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062150-3D33-4067-B4B9-E4EA2C3A1DB1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87375" y="6305852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www.abcd.com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2952750" y="-1"/>
            <a:ext cx="3518564" cy="2209385"/>
          </a:xfrm>
          <a:prstGeom prst="rect">
            <a:avLst/>
          </a:prstGeom>
          <a:blipFill dpi="0" rotWithShape="1">
            <a:blip r:embed="rId2" cstate="print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1" b="21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6602860" y="5248252"/>
            <a:ext cx="4230823" cy="1609748"/>
          </a:xfrm>
          <a:prstGeom prst="rect">
            <a:avLst/>
          </a:prstGeom>
          <a:blipFill dpi="0" rotWithShape="1">
            <a:blip r:embed="rId3" cstate="print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50778" y="558024"/>
            <a:ext cx="10890445" cy="5741953"/>
          </a:xfrm>
          <a:prstGeom prst="rect">
            <a:avLst/>
          </a:prstGeom>
          <a:noFill/>
          <a:ln w="53975" cmpd="thickThin">
            <a:solidFill>
              <a:schemeClr val="accent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545" y="-1"/>
            <a:ext cx="5285345" cy="35177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6123" y="2021497"/>
            <a:ext cx="6255877" cy="483650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gradFill flip="none" rotWithShape="1">
          <a:gsLst>
            <a:gs pos="32000">
              <a:schemeClr val="accent2"/>
            </a:gs>
            <a:gs pos="0">
              <a:schemeClr val="accent2">
                <a:lumMod val="75000"/>
              </a:schemeClr>
            </a:gs>
            <a:gs pos="69000">
              <a:schemeClr val="accent3"/>
            </a:gs>
            <a:gs pos="97000">
              <a:schemeClr val="accent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组 235"/>
          <p:cNvGrpSpPr/>
          <p:nvPr userDrawn="1"/>
        </p:nvGrpSpPr>
        <p:grpSpPr>
          <a:xfrm>
            <a:off x="-1517189" y="-871840"/>
            <a:ext cx="14366963" cy="9196672"/>
            <a:chOff x="-1517189" y="-871840"/>
            <a:chExt cx="14366963" cy="9196672"/>
          </a:xfrm>
          <a:solidFill>
            <a:schemeClr val="bg1">
              <a:alpha val="10000"/>
            </a:schemeClr>
          </a:solidFill>
        </p:grpSpPr>
        <p:sp>
          <p:nvSpPr>
            <p:cNvPr id="5" name="Freeform 7"/>
            <p:cNvSpPr>
              <a:spLocks noEditPoints="1"/>
            </p:cNvSpPr>
            <p:nvPr/>
          </p:nvSpPr>
          <p:spPr bwMode="auto">
            <a:xfrm rot="20132266">
              <a:off x="3204672" y="5259246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3276077" y="3086935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" name="组 18"/>
            <p:cNvGrpSpPr/>
            <p:nvPr userDrawn="1"/>
          </p:nvGrpSpPr>
          <p:grpSpPr>
            <a:xfrm rot="1396810">
              <a:off x="5439148" y="3364452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1" name="Freeform 13"/>
              <p:cNvSpPr>
                <a:spLocks noEditPoints="1"/>
              </p:cNvSpPr>
              <p:nvPr/>
            </p:nvSpPr>
            <p:spPr bwMode="auto">
              <a:xfrm>
                <a:off x="6130130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19"/>
            <p:cNvSpPr>
              <a:spLocks noEditPoints="1"/>
            </p:cNvSpPr>
            <p:nvPr/>
          </p:nvSpPr>
          <p:spPr bwMode="auto">
            <a:xfrm rot="1363540">
              <a:off x="8673100" y="723488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0"/>
            <p:cNvSpPr/>
            <p:nvPr/>
          </p:nvSpPr>
          <p:spPr bwMode="auto">
            <a:xfrm rot="20253209">
              <a:off x="4644944" y="4409600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0" name="组合 45"/>
            <p:cNvGrpSpPr/>
            <p:nvPr userDrawn="1"/>
          </p:nvGrpSpPr>
          <p:grpSpPr>
            <a:xfrm rot="2116298">
              <a:off x="5097308" y="5328958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21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6" name="组合 46"/>
            <p:cNvGrpSpPr/>
            <p:nvPr userDrawn="1"/>
          </p:nvGrpSpPr>
          <p:grpSpPr>
            <a:xfrm rot="19680185">
              <a:off x="2669841" y="4499503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27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9" name="Freeform 29"/>
            <p:cNvSpPr>
              <a:spLocks noEditPoints="1"/>
            </p:cNvSpPr>
            <p:nvPr userDrawn="1"/>
          </p:nvSpPr>
          <p:spPr bwMode="auto">
            <a:xfrm>
              <a:off x="4567724" y="3130391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"/>
            <p:cNvSpPr>
              <a:spLocks noEditPoints="1"/>
            </p:cNvSpPr>
            <p:nvPr userDrawn="1"/>
          </p:nvSpPr>
          <p:spPr bwMode="auto">
            <a:xfrm rot="1264384">
              <a:off x="3800465" y="6382321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1" name="组合 22"/>
            <p:cNvGrpSpPr/>
            <p:nvPr userDrawn="1"/>
          </p:nvGrpSpPr>
          <p:grpSpPr>
            <a:xfrm rot="1013132">
              <a:off x="2506793" y="6413812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32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9" name="组合 23"/>
            <p:cNvGrpSpPr/>
            <p:nvPr userDrawn="1"/>
          </p:nvGrpSpPr>
          <p:grpSpPr>
            <a:xfrm>
              <a:off x="6063218" y="3624642"/>
              <a:ext cx="1301704" cy="1299270"/>
              <a:chOff x="6262690" y="5170488"/>
              <a:chExt cx="1697038" cy="1693863"/>
            </a:xfrm>
            <a:grpFill/>
          </p:grpSpPr>
          <p:sp>
            <p:nvSpPr>
              <p:cNvPr id="40" name="Freeform 19"/>
              <p:cNvSpPr>
                <a:spLocks noEditPoints="1"/>
              </p:cNvSpPr>
              <p:nvPr/>
            </p:nvSpPr>
            <p:spPr bwMode="auto">
              <a:xfrm>
                <a:off x="6262690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20"/>
              <p:cNvSpPr/>
              <p:nvPr userDrawn="1"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4" name="Freeform 7"/>
            <p:cNvSpPr>
              <a:spLocks noEditPoints="1"/>
            </p:cNvSpPr>
            <p:nvPr/>
          </p:nvSpPr>
          <p:spPr bwMode="auto">
            <a:xfrm rot="20132266">
              <a:off x="-1257123" y="4798205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9"/>
            <p:cNvSpPr>
              <a:spLocks noEditPoints="1"/>
            </p:cNvSpPr>
            <p:nvPr/>
          </p:nvSpPr>
          <p:spPr bwMode="auto">
            <a:xfrm>
              <a:off x="-491355" y="2831662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6" name="组 45"/>
            <p:cNvGrpSpPr/>
            <p:nvPr userDrawn="1"/>
          </p:nvGrpSpPr>
          <p:grpSpPr>
            <a:xfrm rot="1396810">
              <a:off x="998952" y="3722131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7" name="Freeform 19"/>
            <p:cNvSpPr>
              <a:spLocks noEditPoints="1"/>
            </p:cNvSpPr>
            <p:nvPr/>
          </p:nvSpPr>
          <p:spPr bwMode="auto">
            <a:xfrm rot="1363540">
              <a:off x="337564" y="5792830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"/>
            <p:cNvSpPr/>
            <p:nvPr/>
          </p:nvSpPr>
          <p:spPr bwMode="auto">
            <a:xfrm rot="20253209">
              <a:off x="158920" y="4485610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9" name="组合 45"/>
            <p:cNvGrpSpPr/>
            <p:nvPr userDrawn="1"/>
          </p:nvGrpSpPr>
          <p:grpSpPr>
            <a:xfrm rot="2116298">
              <a:off x="1231243" y="5128618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66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0" name="组合 46"/>
            <p:cNvGrpSpPr/>
            <p:nvPr userDrawn="1"/>
          </p:nvGrpSpPr>
          <p:grpSpPr>
            <a:xfrm rot="19680185">
              <a:off x="-1517189" y="3803033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64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1" name="Freeform 29"/>
            <p:cNvSpPr>
              <a:spLocks noEditPoints="1"/>
            </p:cNvSpPr>
            <p:nvPr userDrawn="1"/>
          </p:nvSpPr>
          <p:spPr bwMode="auto">
            <a:xfrm>
              <a:off x="760976" y="2751525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"/>
            <p:cNvSpPr>
              <a:spLocks noEditPoints="1"/>
            </p:cNvSpPr>
            <p:nvPr userDrawn="1"/>
          </p:nvSpPr>
          <p:spPr bwMode="auto">
            <a:xfrm rot="1264384">
              <a:off x="1983280" y="5686214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3" name="组合 22"/>
            <p:cNvGrpSpPr/>
            <p:nvPr userDrawn="1"/>
          </p:nvGrpSpPr>
          <p:grpSpPr>
            <a:xfrm rot="1013132">
              <a:off x="1601368" y="4438604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57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4" name="组合 23"/>
            <p:cNvGrpSpPr/>
            <p:nvPr userDrawn="1"/>
          </p:nvGrpSpPr>
          <p:grpSpPr>
            <a:xfrm>
              <a:off x="1798258" y="2947826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55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6" name="Freeform 7"/>
            <p:cNvSpPr>
              <a:spLocks noEditPoints="1"/>
            </p:cNvSpPr>
            <p:nvPr/>
          </p:nvSpPr>
          <p:spPr bwMode="auto">
            <a:xfrm rot="21538996">
              <a:off x="7150383" y="5764310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9"/>
            <p:cNvSpPr>
              <a:spLocks noEditPoints="1"/>
            </p:cNvSpPr>
            <p:nvPr/>
          </p:nvSpPr>
          <p:spPr bwMode="auto">
            <a:xfrm rot="1406730">
              <a:off x="8537771" y="4215104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8" name="组 77"/>
            <p:cNvGrpSpPr/>
            <p:nvPr userDrawn="1"/>
          </p:nvGrpSpPr>
          <p:grpSpPr>
            <a:xfrm rot="2803540">
              <a:off x="9511163" y="5451184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03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9" name="Freeform 19"/>
            <p:cNvSpPr>
              <a:spLocks noEditPoints="1"/>
            </p:cNvSpPr>
            <p:nvPr/>
          </p:nvSpPr>
          <p:spPr bwMode="auto">
            <a:xfrm rot="2770270">
              <a:off x="8355392" y="7325895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0"/>
            <p:cNvSpPr/>
            <p:nvPr/>
          </p:nvSpPr>
          <p:spPr bwMode="auto">
            <a:xfrm rot="59939">
              <a:off x="8625447" y="5843013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1" name="组合 45"/>
            <p:cNvGrpSpPr/>
            <p:nvPr userDrawn="1"/>
          </p:nvGrpSpPr>
          <p:grpSpPr>
            <a:xfrm rot="3523028">
              <a:off x="9384746" y="6959690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98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2" name="组合 46"/>
            <p:cNvGrpSpPr/>
            <p:nvPr userDrawn="1"/>
          </p:nvGrpSpPr>
          <p:grpSpPr>
            <a:xfrm rot="21086915">
              <a:off x="7366693" y="4686026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96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3" name="Freeform 29"/>
            <p:cNvSpPr>
              <a:spLocks noEditPoints="1"/>
            </p:cNvSpPr>
            <p:nvPr userDrawn="1"/>
          </p:nvSpPr>
          <p:spPr bwMode="auto">
            <a:xfrm rot="1406730">
              <a:off x="9836343" y="4616570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"/>
            <p:cNvSpPr>
              <a:spLocks noEditPoints="1"/>
            </p:cNvSpPr>
            <p:nvPr userDrawn="1"/>
          </p:nvSpPr>
          <p:spPr bwMode="auto">
            <a:xfrm rot="2671114">
              <a:off x="9574736" y="7895511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5" name="组合 22"/>
            <p:cNvGrpSpPr/>
            <p:nvPr userDrawn="1"/>
          </p:nvGrpSpPr>
          <p:grpSpPr>
            <a:xfrm rot="2419862">
              <a:off x="9997017" y="6488458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89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6" name="组合 23"/>
            <p:cNvGrpSpPr/>
            <p:nvPr userDrawn="1"/>
          </p:nvGrpSpPr>
          <p:grpSpPr>
            <a:xfrm rot="1406730">
              <a:off x="11173870" y="-871840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87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8" name="Freeform 7"/>
            <p:cNvSpPr>
              <a:spLocks noEditPoints="1"/>
            </p:cNvSpPr>
            <p:nvPr/>
          </p:nvSpPr>
          <p:spPr bwMode="auto">
            <a:xfrm rot="20132266">
              <a:off x="-3210" y="1374612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9"/>
            <p:cNvSpPr>
              <a:spLocks noEditPoints="1"/>
            </p:cNvSpPr>
            <p:nvPr/>
          </p:nvSpPr>
          <p:spPr bwMode="auto">
            <a:xfrm>
              <a:off x="762558" y="-591931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0" name="组 109"/>
            <p:cNvGrpSpPr/>
            <p:nvPr userDrawn="1"/>
          </p:nvGrpSpPr>
          <p:grpSpPr>
            <a:xfrm rot="1396810">
              <a:off x="2252865" y="298538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35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 rot="1363540">
              <a:off x="1591477" y="2369237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0"/>
            <p:cNvSpPr/>
            <p:nvPr/>
          </p:nvSpPr>
          <p:spPr bwMode="auto">
            <a:xfrm rot="20253209">
              <a:off x="1412833" y="1062017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3" name="组合 45"/>
            <p:cNvGrpSpPr/>
            <p:nvPr userDrawn="1"/>
          </p:nvGrpSpPr>
          <p:grpSpPr>
            <a:xfrm rot="2116298">
              <a:off x="2485156" y="1705025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130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4" name="组合 46"/>
            <p:cNvGrpSpPr/>
            <p:nvPr userDrawn="1"/>
          </p:nvGrpSpPr>
          <p:grpSpPr>
            <a:xfrm rot="19680185">
              <a:off x="-263276" y="379440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128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5" name="Freeform 29"/>
            <p:cNvSpPr>
              <a:spLocks noEditPoints="1"/>
            </p:cNvSpPr>
            <p:nvPr userDrawn="1"/>
          </p:nvSpPr>
          <p:spPr bwMode="auto">
            <a:xfrm>
              <a:off x="2014889" y="-672068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5"/>
            <p:cNvSpPr>
              <a:spLocks noEditPoints="1"/>
            </p:cNvSpPr>
            <p:nvPr userDrawn="1"/>
          </p:nvSpPr>
          <p:spPr bwMode="auto">
            <a:xfrm rot="1264384">
              <a:off x="2980490" y="2441065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7" name="组合 22"/>
            <p:cNvGrpSpPr/>
            <p:nvPr userDrawn="1"/>
          </p:nvGrpSpPr>
          <p:grpSpPr>
            <a:xfrm rot="1013132">
              <a:off x="2855281" y="1015011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121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8" name="组合 23"/>
            <p:cNvGrpSpPr/>
            <p:nvPr userDrawn="1"/>
          </p:nvGrpSpPr>
          <p:grpSpPr>
            <a:xfrm>
              <a:off x="3052171" y="-475767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119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40" name="Freeform 7"/>
            <p:cNvSpPr>
              <a:spLocks noEditPoints="1"/>
            </p:cNvSpPr>
            <p:nvPr/>
          </p:nvSpPr>
          <p:spPr bwMode="auto">
            <a:xfrm rot="20132266">
              <a:off x="4165316" y="1969665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9"/>
            <p:cNvSpPr>
              <a:spLocks noEditPoints="1"/>
            </p:cNvSpPr>
            <p:nvPr/>
          </p:nvSpPr>
          <p:spPr bwMode="auto">
            <a:xfrm>
              <a:off x="4931084" y="3122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2" name="组 141"/>
            <p:cNvGrpSpPr/>
            <p:nvPr userDrawn="1"/>
          </p:nvGrpSpPr>
          <p:grpSpPr>
            <a:xfrm rot="1396810">
              <a:off x="6421391" y="893591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67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 rot="1363540">
              <a:off x="5760003" y="2964290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20"/>
            <p:cNvSpPr/>
            <p:nvPr/>
          </p:nvSpPr>
          <p:spPr bwMode="auto">
            <a:xfrm rot="20253209">
              <a:off x="5581359" y="1657070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5" name="组合 45"/>
            <p:cNvGrpSpPr/>
            <p:nvPr userDrawn="1"/>
          </p:nvGrpSpPr>
          <p:grpSpPr>
            <a:xfrm rot="2116298">
              <a:off x="6653682" y="2300078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162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46" name="组合 46"/>
            <p:cNvGrpSpPr/>
            <p:nvPr userDrawn="1"/>
          </p:nvGrpSpPr>
          <p:grpSpPr>
            <a:xfrm rot="19680185">
              <a:off x="3905250" y="974493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160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47" name="Freeform 29"/>
            <p:cNvSpPr>
              <a:spLocks noEditPoints="1"/>
            </p:cNvSpPr>
            <p:nvPr userDrawn="1"/>
          </p:nvSpPr>
          <p:spPr bwMode="auto">
            <a:xfrm>
              <a:off x="6183415" y="-77015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5"/>
            <p:cNvSpPr>
              <a:spLocks noEditPoints="1"/>
            </p:cNvSpPr>
            <p:nvPr userDrawn="1"/>
          </p:nvSpPr>
          <p:spPr bwMode="auto">
            <a:xfrm rot="1264384">
              <a:off x="7128415" y="3155329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9" name="组合 22"/>
            <p:cNvGrpSpPr/>
            <p:nvPr userDrawn="1"/>
          </p:nvGrpSpPr>
          <p:grpSpPr>
            <a:xfrm rot="1013132">
              <a:off x="7023807" y="1610064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153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50" name="组合 23"/>
            <p:cNvGrpSpPr/>
            <p:nvPr userDrawn="1"/>
          </p:nvGrpSpPr>
          <p:grpSpPr>
            <a:xfrm>
              <a:off x="7220697" y="119286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151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2" name="Freeform 7"/>
            <p:cNvSpPr>
              <a:spLocks noEditPoints="1"/>
            </p:cNvSpPr>
            <p:nvPr/>
          </p:nvSpPr>
          <p:spPr bwMode="auto">
            <a:xfrm rot="20132266">
              <a:off x="7996220" y="3333169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9"/>
            <p:cNvSpPr>
              <a:spLocks noEditPoints="1"/>
            </p:cNvSpPr>
            <p:nvPr/>
          </p:nvSpPr>
          <p:spPr bwMode="auto">
            <a:xfrm>
              <a:off x="8803483" y="1209043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74" name="组 173"/>
            <p:cNvGrpSpPr/>
            <p:nvPr userDrawn="1"/>
          </p:nvGrpSpPr>
          <p:grpSpPr>
            <a:xfrm rot="1396810">
              <a:off x="10293790" y="2099512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199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5" name="Freeform 19"/>
            <p:cNvSpPr>
              <a:spLocks noEditPoints="1"/>
            </p:cNvSpPr>
            <p:nvPr/>
          </p:nvSpPr>
          <p:spPr bwMode="auto">
            <a:xfrm rot="1363540">
              <a:off x="9632402" y="4170211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20"/>
            <p:cNvSpPr/>
            <p:nvPr/>
          </p:nvSpPr>
          <p:spPr bwMode="auto">
            <a:xfrm rot="20253209">
              <a:off x="9453758" y="2862991"/>
              <a:ext cx="271863" cy="880837"/>
            </a:xfrm>
            <a:custGeom>
              <a:avLst/>
              <a:gdLst>
                <a:gd name="T0" fmla="*/ 772 w 831"/>
                <a:gd name="T1" fmla="*/ 279 h 2682"/>
                <a:gd name="T2" fmla="*/ 772 w 831"/>
                <a:gd name="T3" fmla="*/ 279 h 2682"/>
                <a:gd name="T4" fmla="*/ 772 w 831"/>
                <a:gd name="T5" fmla="*/ 0 h 2682"/>
                <a:gd name="T6" fmla="*/ 622 w 831"/>
                <a:gd name="T7" fmla="*/ 0 h 2682"/>
                <a:gd name="T8" fmla="*/ 622 w 831"/>
                <a:gd name="T9" fmla="*/ 279 h 2682"/>
                <a:gd name="T10" fmla="*/ 557 w 831"/>
                <a:gd name="T11" fmla="*/ 279 h 2682"/>
                <a:gd name="T12" fmla="*/ 557 w 831"/>
                <a:gd name="T13" fmla="*/ 900 h 2682"/>
                <a:gd name="T14" fmla="*/ 606 w 831"/>
                <a:gd name="T15" fmla="*/ 900 h 2682"/>
                <a:gd name="T16" fmla="*/ 102 w 831"/>
                <a:gd name="T17" fmla="*/ 2121 h 2682"/>
                <a:gd name="T18" fmla="*/ 130 w 831"/>
                <a:gd name="T19" fmla="*/ 2133 h 2682"/>
                <a:gd name="T20" fmla="*/ 40 w 831"/>
                <a:gd name="T21" fmla="*/ 2350 h 2682"/>
                <a:gd name="T22" fmla="*/ 62 w 831"/>
                <a:gd name="T23" fmla="*/ 2359 h 2682"/>
                <a:gd name="T24" fmla="*/ 0 w 831"/>
                <a:gd name="T25" fmla="*/ 2510 h 2682"/>
                <a:gd name="T26" fmla="*/ 24 w 831"/>
                <a:gd name="T27" fmla="*/ 2519 h 2682"/>
                <a:gd name="T28" fmla="*/ 86 w 831"/>
                <a:gd name="T29" fmla="*/ 2369 h 2682"/>
                <a:gd name="T30" fmla="*/ 108 w 831"/>
                <a:gd name="T31" fmla="*/ 2378 h 2682"/>
                <a:gd name="T32" fmla="*/ 198 w 831"/>
                <a:gd name="T33" fmla="*/ 2161 h 2682"/>
                <a:gd name="T34" fmla="*/ 226 w 831"/>
                <a:gd name="T35" fmla="*/ 2172 h 2682"/>
                <a:gd name="T36" fmla="*/ 630 w 831"/>
                <a:gd name="T37" fmla="*/ 1191 h 2682"/>
                <a:gd name="T38" fmla="*/ 630 w 831"/>
                <a:gd name="T39" fmla="*/ 2284 h 2682"/>
                <a:gd name="T40" fmla="*/ 660 w 831"/>
                <a:gd name="T41" fmla="*/ 2284 h 2682"/>
                <a:gd name="T42" fmla="*/ 660 w 831"/>
                <a:gd name="T43" fmla="*/ 2519 h 2682"/>
                <a:gd name="T44" fmla="*/ 684 w 831"/>
                <a:gd name="T45" fmla="*/ 2519 h 2682"/>
                <a:gd name="T46" fmla="*/ 684 w 831"/>
                <a:gd name="T47" fmla="*/ 2682 h 2682"/>
                <a:gd name="T48" fmla="*/ 710 w 831"/>
                <a:gd name="T49" fmla="*/ 2682 h 2682"/>
                <a:gd name="T50" fmla="*/ 710 w 831"/>
                <a:gd name="T51" fmla="*/ 2519 h 2682"/>
                <a:gd name="T52" fmla="*/ 734 w 831"/>
                <a:gd name="T53" fmla="*/ 2519 h 2682"/>
                <a:gd name="T54" fmla="*/ 734 w 831"/>
                <a:gd name="T55" fmla="*/ 2284 h 2682"/>
                <a:gd name="T56" fmla="*/ 764 w 831"/>
                <a:gd name="T57" fmla="*/ 2284 h 2682"/>
                <a:gd name="T58" fmla="*/ 764 w 831"/>
                <a:gd name="T59" fmla="*/ 900 h 2682"/>
                <a:gd name="T60" fmla="*/ 831 w 831"/>
                <a:gd name="T61" fmla="*/ 900 h 2682"/>
                <a:gd name="T62" fmla="*/ 831 w 831"/>
                <a:gd name="T63" fmla="*/ 279 h 2682"/>
                <a:gd name="T64" fmla="*/ 772 w 831"/>
                <a:gd name="T65" fmla="*/ 279 h 2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1" h="2682">
                  <a:moveTo>
                    <a:pt x="772" y="279"/>
                  </a:moveTo>
                  <a:lnTo>
                    <a:pt x="772" y="279"/>
                  </a:lnTo>
                  <a:lnTo>
                    <a:pt x="772" y="0"/>
                  </a:lnTo>
                  <a:lnTo>
                    <a:pt x="622" y="0"/>
                  </a:lnTo>
                  <a:lnTo>
                    <a:pt x="622" y="279"/>
                  </a:lnTo>
                  <a:lnTo>
                    <a:pt x="557" y="279"/>
                  </a:lnTo>
                  <a:lnTo>
                    <a:pt x="557" y="900"/>
                  </a:lnTo>
                  <a:lnTo>
                    <a:pt x="606" y="900"/>
                  </a:lnTo>
                  <a:lnTo>
                    <a:pt x="102" y="2121"/>
                  </a:lnTo>
                  <a:lnTo>
                    <a:pt x="130" y="2133"/>
                  </a:lnTo>
                  <a:lnTo>
                    <a:pt x="40" y="2350"/>
                  </a:lnTo>
                  <a:lnTo>
                    <a:pt x="62" y="2359"/>
                  </a:lnTo>
                  <a:lnTo>
                    <a:pt x="0" y="2510"/>
                  </a:lnTo>
                  <a:lnTo>
                    <a:pt x="24" y="2519"/>
                  </a:lnTo>
                  <a:lnTo>
                    <a:pt x="86" y="2369"/>
                  </a:lnTo>
                  <a:lnTo>
                    <a:pt x="108" y="2378"/>
                  </a:lnTo>
                  <a:lnTo>
                    <a:pt x="198" y="2161"/>
                  </a:lnTo>
                  <a:lnTo>
                    <a:pt x="226" y="2172"/>
                  </a:lnTo>
                  <a:lnTo>
                    <a:pt x="630" y="1191"/>
                  </a:lnTo>
                  <a:lnTo>
                    <a:pt x="630" y="2284"/>
                  </a:lnTo>
                  <a:lnTo>
                    <a:pt x="660" y="2284"/>
                  </a:lnTo>
                  <a:lnTo>
                    <a:pt x="660" y="2519"/>
                  </a:lnTo>
                  <a:lnTo>
                    <a:pt x="684" y="2519"/>
                  </a:lnTo>
                  <a:lnTo>
                    <a:pt x="684" y="2682"/>
                  </a:lnTo>
                  <a:lnTo>
                    <a:pt x="710" y="2682"/>
                  </a:lnTo>
                  <a:lnTo>
                    <a:pt x="710" y="2519"/>
                  </a:lnTo>
                  <a:lnTo>
                    <a:pt x="734" y="2519"/>
                  </a:lnTo>
                  <a:lnTo>
                    <a:pt x="734" y="2284"/>
                  </a:lnTo>
                  <a:lnTo>
                    <a:pt x="764" y="2284"/>
                  </a:lnTo>
                  <a:lnTo>
                    <a:pt x="764" y="900"/>
                  </a:lnTo>
                  <a:lnTo>
                    <a:pt x="831" y="900"/>
                  </a:lnTo>
                  <a:lnTo>
                    <a:pt x="831" y="279"/>
                  </a:lnTo>
                  <a:lnTo>
                    <a:pt x="772" y="2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77" name="组合 45"/>
            <p:cNvGrpSpPr/>
            <p:nvPr userDrawn="1"/>
          </p:nvGrpSpPr>
          <p:grpSpPr>
            <a:xfrm rot="2116298">
              <a:off x="10526081" y="3505999"/>
              <a:ext cx="722933" cy="629672"/>
              <a:chOff x="501650" y="3292475"/>
              <a:chExt cx="1735138" cy="1511300"/>
            </a:xfrm>
            <a:grpFill/>
          </p:grpSpPr>
          <p:sp>
            <p:nvSpPr>
              <p:cNvPr id="194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78" name="组合 46"/>
            <p:cNvGrpSpPr/>
            <p:nvPr userDrawn="1"/>
          </p:nvGrpSpPr>
          <p:grpSpPr>
            <a:xfrm rot="19680185">
              <a:off x="7879804" y="2119955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192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9" name="Freeform 29"/>
            <p:cNvSpPr>
              <a:spLocks noEditPoints="1"/>
            </p:cNvSpPr>
            <p:nvPr userDrawn="1"/>
          </p:nvSpPr>
          <p:spPr bwMode="auto">
            <a:xfrm>
              <a:off x="10055814" y="1128906"/>
              <a:ext cx="905329" cy="907255"/>
            </a:xfrm>
            <a:custGeom>
              <a:avLst/>
              <a:gdLst>
                <a:gd name="T0" fmla="*/ 578 w 811"/>
                <a:gd name="T1" fmla="*/ 436 h 811"/>
                <a:gd name="T2" fmla="*/ 578 w 811"/>
                <a:gd name="T3" fmla="*/ 436 h 811"/>
                <a:gd name="T4" fmla="*/ 531 w 811"/>
                <a:gd name="T5" fmla="*/ 269 h 811"/>
                <a:gd name="T6" fmla="*/ 698 w 811"/>
                <a:gd name="T7" fmla="*/ 222 h 811"/>
                <a:gd name="T8" fmla="*/ 745 w 811"/>
                <a:gd name="T9" fmla="*/ 389 h 811"/>
                <a:gd name="T10" fmla="*/ 578 w 811"/>
                <a:gd name="T11" fmla="*/ 436 h 811"/>
                <a:gd name="T12" fmla="*/ 656 w 811"/>
                <a:gd name="T13" fmla="*/ 663 h 811"/>
                <a:gd name="T14" fmla="*/ 656 w 811"/>
                <a:gd name="T15" fmla="*/ 663 h 811"/>
                <a:gd name="T16" fmla="*/ 489 w 811"/>
                <a:gd name="T17" fmla="*/ 710 h 811"/>
                <a:gd name="T18" fmla="*/ 441 w 811"/>
                <a:gd name="T19" fmla="*/ 543 h 811"/>
                <a:gd name="T20" fmla="*/ 609 w 811"/>
                <a:gd name="T21" fmla="*/ 495 h 811"/>
                <a:gd name="T22" fmla="*/ 656 w 811"/>
                <a:gd name="T23" fmla="*/ 663 h 811"/>
                <a:gd name="T24" fmla="*/ 366 w 811"/>
                <a:gd name="T25" fmla="*/ 405 h 811"/>
                <a:gd name="T26" fmla="*/ 366 w 811"/>
                <a:gd name="T27" fmla="*/ 405 h 811"/>
                <a:gd name="T28" fmla="*/ 405 w 811"/>
                <a:gd name="T29" fmla="*/ 366 h 811"/>
                <a:gd name="T30" fmla="*/ 444 w 811"/>
                <a:gd name="T31" fmla="*/ 405 h 811"/>
                <a:gd name="T32" fmla="*/ 405 w 811"/>
                <a:gd name="T33" fmla="*/ 444 h 811"/>
                <a:gd name="T34" fmla="*/ 366 w 811"/>
                <a:gd name="T35" fmla="*/ 405 h 811"/>
                <a:gd name="T36" fmla="*/ 369 w 811"/>
                <a:gd name="T37" fmla="*/ 663 h 811"/>
                <a:gd name="T38" fmla="*/ 369 w 811"/>
                <a:gd name="T39" fmla="*/ 663 h 811"/>
                <a:gd name="T40" fmla="*/ 201 w 811"/>
                <a:gd name="T41" fmla="*/ 710 h 811"/>
                <a:gd name="T42" fmla="*/ 154 w 811"/>
                <a:gd name="T43" fmla="*/ 543 h 811"/>
                <a:gd name="T44" fmla="*/ 321 w 811"/>
                <a:gd name="T45" fmla="*/ 495 h 811"/>
                <a:gd name="T46" fmla="*/ 369 w 811"/>
                <a:gd name="T47" fmla="*/ 663 h 811"/>
                <a:gd name="T48" fmla="*/ 112 w 811"/>
                <a:gd name="T49" fmla="*/ 436 h 811"/>
                <a:gd name="T50" fmla="*/ 112 w 811"/>
                <a:gd name="T51" fmla="*/ 436 h 811"/>
                <a:gd name="T52" fmla="*/ 65 w 811"/>
                <a:gd name="T53" fmla="*/ 269 h 811"/>
                <a:gd name="T54" fmla="*/ 232 w 811"/>
                <a:gd name="T55" fmla="*/ 222 h 811"/>
                <a:gd name="T56" fmla="*/ 280 w 811"/>
                <a:gd name="T57" fmla="*/ 389 h 811"/>
                <a:gd name="T58" fmla="*/ 112 w 811"/>
                <a:gd name="T59" fmla="*/ 436 h 811"/>
                <a:gd name="T60" fmla="*/ 298 w 811"/>
                <a:gd name="T61" fmla="*/ 100 h 811"/>
                <a:gd name="T62" fmla="*/ 298 w 811"/>
                <a:gd name="T63" fmla="*/ 100 h 811"/>
                <a:gd name="T64" fmla="*/ 465 w 811"/>
                <a:gd name="T65" fmla="*/ 52 h 811"/>
                <a:gd name="T66" fmla="*/ 513 w 811"/>
                <a:gd name="T67" fmla="*/ 220 h 811"/>
                <a:gd name="T68" fmla="*/ 345 w 811"/>
                <a:gd name="T69" fmla="*/ 267 h 811"/>
                <a:gd name="T70" fmla="*/ 298 w 811"/>
                <a:gd name="T71" fmla="*/ 100 h 811"/>
                <a:gd name="T72" fmla="*/ 405 w 811"/>
                <a:gd name="T73" fmla="*/ 0 h 811"/>
                <a:gd name="T74" fmla="*/ 405 w 811"/>
                <a:gd name="T75" fmla="*/ 0 h 811"/>
                <a:gd name="T76" fmla="*/ 0 w 811"/>
                <a:gd name="T77" fmla="*/ 405 h 811"/>
                <a:gd name="T78" fmla="*/ 405 w 811"/>
                <a:gd name="T79" fmla="*/ 811 h 811"/>
                <a:gd name="T80" fmla="*/ 811 w 811"/>
                <a:gd name="T81" fmla="*/ 405 h 811"/>
                <a:gd name="T82" fmla="*/ 405 w 811"/>
                <a:gd name="T83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1" h="811">
                  <a:moveTo>
                    <a:pt x="578" y="436"/>
                  </a:moveTo>
                  <a:lnTo>
                    <a:pt x="578" y="436"/>
                  </a:lnTo>
                  <a:cubicBezTo>
                    <a:pt x="519" y="403"/>
                    <a:pt x="497" y="329"/>
                    <a:pt x="531" y="269"/>
                  </a:cubicBezTo>
                  <a:cubicBezTo>
                    <a:pt x="564" y="210"/>
                    <a:pt x="638" y="188"/>
                    <a:pt x="698" y="222"/>
                  </a:cubicBezTo>
                  <a:cubicBezTo>
                    <a:pt x="757" y="255"/>
                    <a:pt x="778" y="329"/>
                    <a:pt x="745" y="389"/>
                  </a:cubicBezTo>
                  <a:cubicBezTo>
                    <a:pt x="712" y="448"/>
                    <a:pt x="637" y="469"/>
                    <a:pt x="578" y="436"/>
                  </a:cubicBezTo>
                  <a:close/>
                  <a:moveTo>
                    <a:pt x="656" y="663"/>
                  </a:moveTo>
                  <a:lnTo>
                    <a:pt x="656" y="663"/>
                  </a:lnTo>
                  <a:cubicBezTo>
                    <a:pt x="623" y="722"/>
                    <a:pt x="548" y="743"/>
                    <a:pt x="489" y="710"/>
                  </a:cubicBezTo>
                  <a:cubicBezTo>
                    <a:pt x="430" y="677"/>
                    <a:pt x="408" y="602"/>
                    <a:pt x="441" y="543"/>
                  </a:cubicBezTo>
                  <a:cubicBezTo>
                    <a:pt x="474" y="484"/>
                    <a:pt x="549" y="462"/>
                    <a:pt x="609" y="495"/>
                  </a:cubicBezTo>
                  <a:cubicBezTo>
                    <a:pt x="668" y="528"/>
                    <a:pt x="689" y="603"/>
                    <a:pt x="656" y="663"/>
                  </a:cubicBezTo>
                  <a:close/>
                  <a:moveTo>
                    <a:pt x="366" y="405"/>
                  </a:moveTo>
                  <a:lnTo>
                    <a:pt x="366" y="405"/>
                  </a:lnTo>
                  <a:cubicBezTo>
                    <a:pt x="366" y="384"/>
                    <a:pt x="384" y="366"/>
                    <a:pt x="405" y="366"/>
                  </a:cubicBezTo>
                  <a:cubicBezTo>
                    <a:pt x="427" y="366"/>
                    <a:pt x="444" y="384"/>
                    <a:pt x="444" y="405"/>
                  </a:cubicBezTo>
                  <a:cubicBezTo>
                    <a:pt x="444" y="427"/>
                    <a:pt x="427" y="444"/>
                    <a:pt x="405" y="444"/>
                  </a:cubicBezTo>
                  <a:cubicBezTo>
                    <a:pt x="384" y="444"/>
                    <a:pt x="366" y="427"/>
                    <a:pt x="366" y="405"/>
                  </a:cubicBezTo>
                  <a:close/>
                  <a:moveTo>
                    <a:pt x="369" y="663"/>
                  </a:moveTo>
                  <a:lnTo>
                    <a:pt x="369" y="663"/>
                  </a:lnTo>
                  <a:cubicBezTo>
                    <a:pt x="336" y="722"/>
                    <a:pt x="261" y="743"/>
                    <a:pt x="201" y="710"/>
                  </a:cubicBezTo>
                  <a:cubicBezTo>
                    <a:pt x="142" y="677"/>
                    <a:pt x="121" y="602"/>
                    <a:pt x="154" y="543"/>
                  </a:cubicBezTo>
                  <a:cubicBezTo>
                    <a:pt x="187" y="484"/>
                    <a:pt x="262" y="462"/>
                    <a:pt x="321" y="495"/>
                  </a:cubicBezTo>
                  <a:cubicBezTo>
                    <a:pt x="381" y="528"/>
                    <a:pt x="402" y="603"/>
                    <a:pt x="369" y="663"/>
                  </a:cubicBezTo>
                  <a:close/>
                  <a:moveTo>
                    <a:pt x="112" y="436"/>
                  </a:moveTo>
                  <a:lnTo>
                    <a:pt x="112" y="436"/>
                  </a:lnTo>
                  <a:cubicBezTo>
                    <a:pt x="53" y="403"/>
                    <a:pt x="32" y="329"/>
                    <a:pt x="65" y="269"/>
                  </a:cubicBezTo>
                  <a:cubicBezTo>
                    <a:pt x="98" y="210"/>
                    <a:pt x="173" y="188"/>
                    <a:pt x="232" y="222"/>
                  </a:cubicBezTo>
                  <a:cubicBezTo>
                    <a:pt x="291" y="255"/>
                    <a:pt x="313" y="329"/>
                    <a:pt x="280" y="389"/>
                  </a:cubicBezTo>
                  <a:cubicBezTo>
                    <a:pt x="247" y="448"/>
                    <a:pt x="172" y="469"/>
                    <a:pt x="112" y="436"/>
                  </a:cubicBezTo>
                  <a:close/>
                  <a:moveTo>
                    <a:pt x="298" y="100"/>
                  </a:moveTo>
                  <a:lnTo>
                    <a:pt x="298" y="100"/>
                  </a:lnTo>
                  <a:cubicBezTo>
                    <a:pt x="331" y="41"/>
                    <a:pt x="406" y="19"/>
                    <a:pt x="465" y="52"/>
                  </a:cubicBezTo>
                  <a:cubicBezTo>
                    <a:pt x="524" y="85"/>
                    <a:pt x="546" y="160"/>
                    <a:pt x="513" y="220"/>
                  </a:cubicBezTo>
                  <a:cubicBezTo>
                    <a:pt x="480" y="279"/>
                    <a:pt x="405" y="300"/>
                    <a:pt x="345" y="267"/>
                  </a:cubicBezTo>
                  <a:cubicBezTo>
                    <a:pt x="286" y="234"/>
                    <a:pt x="265" y="159"/>
                    <a:pt x="298" y="100"/>
                  </a:cubicBezTo>
                  <a:close/>
                  <a:moveTo>
                    <a:pt x="405" y="0"/>
                  </a:moveTo>
                  <a:lnTo>
                    <a:pt x="405" y="0"/>
                  </a:lnTo>
                  <a:cubicBezTo>
                    <a:pt x="181" y="0"/>
                    <a:pt x="0" y="181"/>
                    <a:pt x="0" y="405"/>
                  </a:cubicBezTo>
                  <a:cubicBezTo>
                    <a:pt x="0" y="629"/>
                    <a:pt x="181" y="811"/>
                    <a:pt x="405" y="811"/>
                  </a:cubicBezTo>
                  <a:cubicBezTo>
                    <a:pt x="629" y="811"/>
                    <a:pt x="811" y="629"/>
                    <a:pt x="811" y="405"/>
                  </a:cubicBezTo>
                  <a:cubicBezTo>
                    <a:pt x="811" y="181"/>
                    <a:pt x="629" y="0"/>
                    <a:pt x="40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5"/>
            <p:cNvSpPr>
              <a:spLocks noEditPoints="1"/>
            </p:cNvSpPr>
            <p:nvPr userDrawn="1"/>
          </p:nvSpPr>
          <p:spPr bwMode="auto">
            <a:xfrm rot="1264384">
              <a:off x="11021415" y="4242039"/>
              <a:ext cx="1000393" cy="429321"/>
            </a:xfrm>
            <a:custGeom>
              <a:avLst/>
              <a:gdLst>
                <a:gd name="T0" fmla="*/ 1727 w 3152"/>
                <a:gd name="T1" fmla="*/ 1223 h 1356"/>
                <a:gd name="T2" fmla="*/ 1727 w 3152"/>
                <a:gd name="T3" fmla="*/ 421 h 1356"/>
                <a:gd name="T4" fmla="*/ 1727 w 3152"/>
                <a:gd name="T5" fmla="*/ 1223 h 1356"/>
                <a:gd name="T6" fmla="*/ 534 w 3152"/>
                <a:gd name="T7" fmla="*/ 1223 h 1356"/>
                <a:gd name="T8" fmla="*/ 522 w 3152"/>
                <a:gd name="T9" fmla="*/ 422 h 1356"/>
                <a:gd name="T10" fmla="*/ 550 w 3152"/>
                <a:gd name="T11" fmla="*/ 422 h 1356"/>
                <a:gd name="T12" fmla="*/ 534 w 3152"/>
                <a:gd name="T13" fmla="*/ 1223 h 1356"/>
                <a:gd name="T14" fmla="*/ 2965 w 3152"/>
                <a:gd name="T15" fmla="*/ 30 h 1356"/>
                <a:gd name="T16" fmla="*/ 2960 w 3152"/>
                <a:gd name="T17" fmla="*/ 24 h 1356"/>
                <a:gd name="T18" fmla="*/ 2955 w 3152"/>
                <a:gd name="T19" fmla="*/ 19 h 1356"/>
                <a:gd name="T20" fmla="*/ 2945 w 3152"/>
                <a:gd name="T21" fmla="*/ 11 h 1356"/>
                <a:gd name="T22" fmla="*/ 2934 w 3152"/>
                <a:gd name="T23" fmla="*/ 5 h 1356"/>
                <a:gd name="T24" fmla="*/ 2921 w 3152"/>
                <a:gd name="T25" fmla="*/ 2 h 1356"/>
                <a:gd name="T26" fmla="*/ 2908 w 3152"/>
                <a:gd name="T27" fmla="*/ 1 h 1356"/>
                <a:gd name="T28" fmla="*/ 2896 w 3152"/>
                <a:gd name="T29" fmla="*/ 2 h 1356"/>
                <a:gd name="T30" fmla="*/ 2883 w 3152"/>
                <a:gd name="T31" fmla="*/ 6 h 1356"/>
                <a:gd name="T32" fmla="*/ 2872 w 3152"/>
                <a:gd name="T33" fmla="*/ 12 h 1356"/>
                <a:gd name="T34" fmla="*/ 2867 w 3152"/>
                <a:gd name="T35" fmla="*/ 17 h 1356"/>
                <a:gd name="T36" fmla="*/ 2861 w 3152"/>
                <a:gd name="T37" fmla="*/ 21 h 1356"/>
                <a:gd name="T38" fmla="*/ 1727 w 3152"/>
                <a:gd name="T39" fmla="*/ 288 h 1356"/>
                <a:gd name="T40" fmla="*/ 1064 w 3152"/>
                <a:gd name="T41" fmla="*/ 756 h 1356"/>
                <a:gd name="T42" fmla="*/ 799 w 3152"/>
                <a:gd name="T43" fmla="*/ 173 h 1356"/>
                <a:gd name="T44" fmla="*/ 975 w 3152"/>
                <a:gd name="T45" fmla="*/ 380 h 1356"/>
                <a:gd name="T46" fmla="*/ 1030 w 3152"/>
                <a:gd name="T47" fmla="*/ 275 h 1356"/>
                <a:gd name="T48" fmla="*/ 863 w 3152"/>
                <a:gd name="T49" fmla="*/ 29 h 1356"/>
                <a:gd name="T50" fmla="*/ 854 w 3152"/>
                <a:gd name="T51" fmla="*/ 19 h 1356"/>
                <a:gd name="T52" fmla="*/ 850 w 3152"/>
                <a:gd name="T53" fmla="*/ 16 h 1356"/>
                <a:gd name="T54" fmla="*/ 838 w 3152"/>
                <a:gd name="T55" fmla="*/ 8 h 1356"/>
                <a:gd name="T56" fmla="*/ 825 w 3152"/>
                <a:gd name="T57" fmla="*/ 3 h 1356"/>
                <a:gd name="T58" fmla="*/ 813 w 3152"/>
                <a:gd name="T59" fmla="*/ 1 h 1356"/>
                <a:gd name="T60" fmla="*/ 800 w 3152"/>
                <a:gd name="T61" fmla="*/ 1 h 1356"/>
                <a:gd name="T62" fmla="*/ 787 w 3152"/>
                <a:gd name="T63" fmla="*/ 4 h 1356"/>
                <a:gd name="T64" fmla="*/ 774 w 3152"/>
                <a:gd name="T65" fmla="*/ 10 h 1356"/>
                <a:gd name="T66" fmla="*/ 770 w 3152"/>
                <a:gd name="T67" fmla="*/ 12 h 1356"/>
                <a:gd name="T68" fmla="*/ 760 w 3152"/>
                <a:gd name="T69" fmla="*/ 21 h 1356"/>
                <a:gd name="T70" fmla="*/ 508 w 3152"/>
                <a:gd name="T71" fmla="*/ 289 h 1356"/>
                <a:gd name="T72" fmla="*/ 534 w 3152"/>
                <a:gd name="T73" fmla="*/ 1356 h 1356"/>
                <a:gd name="T74" fmla="*/ 1197 w 3152"/>
                <a:gd name="T75" fmla="*/ 889 h 1356"/>
                <a:gd name="T76" fmla="*/ 2260 w 3152"/>
                <a:gd name="T77" fmla="*/ 856 h 1356"/>
                <a:gd name="T78" fmla="*/ 3021 w 3152"/>
                <a:gd name="T79" fmla="*/ 350 h 1356"/>
                <a:gd name="T80" fmla="*/ 3114 w 3152"/>
                <a:gd name="T81" fmla="*/ 368 h 1356"/>
                <a:gd name="T82" fmla="*/ 2965 w 3152"/>
                <a:gd name="T83" fmla="*/ 3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2" h="1356">
                  <a:moveTo>
                    <a:pt x="1727" y="1223"/>
                  </a:moveTo>
                  <a:lnTo>
                    <a:pt x="1727" y="1223"/>
                  </a:lnTo>
                  <a:cubicBezTo>
                    <a:pt x="1506" y="1223"/>
                    <a:pt x="1326" y="1043"/>
                    <a:pt x="1326" y="822"/>
                  </a:cubicBezTo>
                  <a:cubicBezTo>
                    <a:pt x="1326" y="601"/>
                    <a:pt x="1506" y="421"/>
                    <a:pt x="1727" y="421"/>
                  </a:cubicBezTo>
                  <a:cubicBezTo>
                    <a:pt x="1948" y="421"/>
                    <a:pt x="2128" y="601"/>
                    <a:pt x="2128" y="822"/>
                  </a:cubicBezTo>
                  <a:cubicBezTo>
                    <a:pt x="2128" y="1043"/>
                    <a:pt x="1948" y="1223"/>
                    <a:pt x="1727" y="1223"/>
                  </a:cubicBezTo>
                  <a:close/>
                  <a:moveTo>
                    <a:pt x="534" y="1223"/>
                  </a:moveTo>
                  <a:lnTo>
                    <a:pt x="534" y="1223"/>
                  </a:lnTo>
                  <a:cubicBezTo>
                    <a:pt x="313" y="1223"/>
                    <a:pt x="133" y="1043"/>
                    <a:pt x="133" y="822"/>
                  </a:cubicBezTo>
                  <a:cubicBezTo>
                    <a:pt x="133" y="605"/>
                    <a:pt x="306" y="428"/>
                    <a:pt x="522" y="422"/>
                  </a:cubicBezTo>
                  <a:cubicBezTo>
                    <a:pt x="526" y="423"/>
                    <a:pt x="531" y="423"/>
                    <a:pt x="536" y="423"/>
                  </a:cubicBezTo>
                  <a:cubicBezTo>
                    <a:pt x="540" y="423"/>
                    <a:pt x="545" y="423"/>
                    <a:pt x="550" y="422"/>
                  </a:cubicBezTo>
                  <a:cubicBezTo>
                    <a:pt x="763" y="430"/>
                    <a:pt x="935" y="607"/>
                    <a:pt x="935" y="822"/>
                  </a:cubicBezTo>
                  <a:cubicBezTo>
                    <a:pt x="935" y="1043"/>
                    <a:pt x="755" y="1223"/>
                    <a:pt x="534" y="1223"/>
                  </a:cubicBezTo>
                  <a:close/>
                  <a:moveTo>
                    <a:pt x="2965" y="30"/>
                  </a:moveTo>
                  <a:lnTo>
                    <a:pt x="2965" y="30"/>
                  </a:lnTo>
                  <a:cubicBezTo>
                    <a:pt x="2965" y="30"/>
                    <a:pt x="2965" y="29"/>
                    <a:pt x="2965" y="29"/>
                  </a:cubicBezTo>
                  <a:cubicBezTo>
                    <a:pt x="2963" y="27"/>
                    <a:pt x="2962" y="26"/>
                    <a:pt x="2960" y="24"/>
                  </a:cubicBezTo>
                  <a:cubicBezTo>
                    <a:pt x="2959" y="22"/>
                    <a:pt x="2957" y="20"/>
                    <a:pt x="2956" y="19"/>
                  </a:cubicBezTo>
                  <a:cubicBezTo>
                    <a:pt x="2956" y="19"/>
                    <a:pt x="2955" y="19"/>
                    <a:pt x="2955" y="19"/>
                  </a:cubicBezTo>
                  <a:cubicBezTo>
                    <a:pt x="2954" y="17"/>
                    <a:pt x="2953" y="17"/>
                    <a:pt x="2952" y="16"/>
                  </a:cubicBezTo>
                  <a:cubicBezTo>
                    <a:pt x="2950" y="14"/>
                    <a:pt x="2948" y="12"/>
                    <a:pt x="2945" y="11"/>
                  </a:cubicBezTo>
                  <a:cubicBezTo>
                    <a:pt x="2944" y="10"/>
                    <a:pt x="2942" y="9"/>
                    <a:pt x="2940" y="8"/>
                  </a:cubicBezTo>
                  <a:cubicBezTo>
                    <a:pt x="2938" y="7"/>
                    <a:pt x="2936" y="6"/>
                    <a:pt x="2934" y="5"/>
                  </a:cubicBezTo>
                  <a:cubicBezTo>
                    <a:pt x="2932" y="4"/>
                    <a:pt x="2930" y="4"/>
                    <a:pt x="2928" y="3"/>
                  </a:cubicBezTo>
                  <a:cubicBezTo>
                    <a:pt x="2925" y="3"/>
                    <a:pt x="2923" y="2"/>
                    <a:pt x="2921" y="2"/>
                  </a:cubicBezTo>
                  <a:cubicBezTo>
                    <a:pt x="2919" y="1"/>
                    <a:pt x="2917" y="1"/>
                    <a:pt x="2915" y="1"/>
                  </a:cubicBezTo>
                  <a:cubicBezTo>
                    <a:pt x="2913" y="1"/>
                    <a:pt x="2911" y="0"/>
                    <a:pt x="2908" y="1"/>
                  </a:cubicBezTo>
                  <a:cubicBezTo>
                    <a:pt x="2907" y="1"/>
                    <a:pt x="2905" y="1"/>
                    <a:pt x="2903" y="1"/>
                  </a:cubicBezTo>
                  <a:cubicBezTo>
                    <a:pt x="2900" y="1"/>
                    <a:pt x="2898" y="2"/>
                    <a:pt x="2896" y="2"/>
                  </a:cubicBezTo>
                  <a:cubicBezTo>
                    <a:pt x="2894" y="2"/>
                    <a:pt x="2892" y="3"/>
                    <a:pt x="2890" y="4"/>
                  </a:cubicBezTo>
                  <a:cubicBezTo>
                    <a:pt x="2887" y="5"/>
                    <a:pt x="2885" y="5"/>
                    <a:pt x="2883" y="6"/>
                  </a:cubicBezTo>
                  <a:cubicBezTo>
                    <a:pt x="2881" y="7"/>
                    <a:pt x="2879" y="8"/>
                    <a:pt x="2876" y="10"/>
                  </a:cubicBezTo>
                  <a:cubicBezTo>
                    <a:pt x="2875" y="11"/>
                    <a:pt x="2874" y="11"/>
                    <a:pt x="2872" y="12"/>
                  </a:cubicBezTo>
                  <a:cubicBezTo>
                    <a:pt x="2872" y="12"/>
                    <a:pt x="2872" y="12"/>
                    <a:pt x="2872" y="12"/>
                  </a:cubicBezTo>
                  <a:cubicBezTo>
                    <a:pt x="2870" y="14"/>
                    <a:pt x="2868" y="15"/>
                    <a:pt x="2867" y="17"/>
                  </a:cubicBezTo>
                  <a:cubicBezTo>
                    <a:pt x="2865" y="18"/>
                    <a:pt x="2863" y="20"/>
                    <a:pt x="2861" y="21"/>
                  </a:cubicBezTo>
                  <a:cubicBezTo>
                    <a:pt x="2861" y="21"/>
                    <a:pt x="2861" y="21"/>
                    <a:pt x="2861" y="21"/>
                  </a:cubicBezTo>
                  <a:lnTo>
                    <a:pt x="2242" y="680"/>
                  </a:lnTo>
                  <a:cubicBezTo>
                    <a:pt x="2180" y="454"/>
                    <a:pt x="1973" y="288"/>
                    <a:pt x="1727" y="288"/>
                  </a:cubicBezTo>
                  <a:cubicBezTo>
                    <a:pt x="1455" y="288"/>
                    <a:pt x="1230" y="492"/>
                    <a:pt x="1197" y="756"/>
                  </a:cubicBezTo>
                  <a:lnTo>
                    <a:pt x="1064" y="756"/>
                  </a:lnTo>
                  <a:cubicBezTo>
                    <a:pt x="1037" y="539"/>
                    <a:pt x="880" y="363"/>
                    <a:pt x="674" y="307"/>
                  </a:cubicBezTo>
                  <a:lnTo>
                    <a:pt x="799" y="173"/>
                  </a:lnTo>
                  <a:lnTo>
                    <a:pt x="919" y="350"/>
                  </a:lnTo>
                  <a:cubicBezTo>
                    <a:pt x="932" y="369"/>
                    <a:pt x="953" y="380"/>
                    <a:pt x="975" y="380"/>
                  </a:cubicBezTo>
                  <a:cubicBezTo>
                    <a:pt x="988" y="380"/>
                    <a:pt x="1001" y="376"/>
                    <a:pt x="1012" y="368"/>
                  </a:cubicBezTo>
                  <a:cubicBezTo>
                    <a:pt x="1042" y="347"/>
                    <a:pt x="1050" y="306"/>
                    <a:pt x="1030" y="275"/>
                  </a:cubicBezTo>
                  <a:lnTo>
                    <a:pt x="863" y="30"/>
                  </a:lnTo>
                  <a:cubicBezTo>
                    <a:pt x="863" y="30"/>
                    <a:pt x="863" y="29"/>
                    <a:pt x="863" y="29"/>
                  </a:cubicBezTo>
                  <a:cubicBezTo>
                    <a:pt x="861" y="27"/>
                    <a:pt x="860" y="26"/>
                    <a:pt x="858" y="24"/>
                  </a:cubicBezTo>
                  <a:cubicBezTo>
                    <a:pt x="857" y="22"/>
                    <a:pt x="855" y="20"/>
                    <a:pt x="854" y="19"/>
                  </a:cubicBezTo>
                  <a:cubicBezTo>
                    <a:pt x="854" y="19"/>
                    <a:pt x="854" y="19"/>
                    <a:pt x="853" y="19"/>
                  </a:cubicBezTo>
                  <a:cubicBezTo>
                    <a:pt x="852" y="17"/>
                    <a:pt x="851" y="17"/>
                    <a:pt x="850" y="16"/>
                  </a:cubicBezTo>
                  <a:cubicBezTo>
                    <a:pt x="848" y="14"/>
                    <a:pt x="846" y="12"/>
                    <a:pt x="843" y="11"/>
                  </a:cubicBezTo>
                  <a:cubicBezTo>
                    <a:pt x="842" y="10"/>
                    <a:pt x="840" y="9"/>
                    <a:pt x="838" y="8"/>
                  </a:cubicBezTo>
                  <a:cubicBezTo>
                    <a:pt x="836" y="7"/>
                    <a:pt x="834" y="6"/>
                    <a:pt x="832" y="5"/>
                  </a:cubicBezTo>
                  <a:cubicBezTo>
                    <a:pt x="830" y="4"/>
                    <a:pt x="827" y="4"/>
                    <a:pt x="825" y="3"/>
                  </a:cubicBezTo>
                  <a:cubicBezTo>
                    <a:pt x="823" y="3"/>
                    <a:pt x="821" y="2"/>
                    <a:pt x="819" y="2"/>
                  </a:cubicBezTo>
                  <a:cubicBezTo>
                    <a:pt x="817" y="1"/>
                    <a:pt x="815" y="1"/>
                    <a:pt x="813" y="1"/>
                  </a:cubicBezTo>
                  <a:cubicBezTo>
                    <a:pt x="811" y="1"/>
                    <a:pt x="809" y="1"/>
                    <a:pt x="807" y="1"/>
                  </a:cubicBezTo>
                  <a:cubicBezTo>
                    <a:pt x="805" y="1"/>
                    <a:pt x="802" y="1"/>
                    <a:pt x="800" y="1"/>
                  </a:cubicBezTo>
                  <a:cubicBezTo>
                    <a:pt x="798" y="1"/>
                    <a:pt x="796" y="2"/>
                    <a:pt x="794" y="2"/>
                  </a:cubicBezTo>
                  <a:cubicBezTo>
                    <a:pt x="792" y="2"/>
                    <a:pt x="790" y="3"/>
                    <a:pt x="787" y="4"/>
                  </a:cubicBezTo>
                  <a:cubicBezTo>
                    <a:pt x="785" y="5"/>
                    <a:pt x="783" y="5"/>
                    <a:pt x="782" y="6"/>
                  </a:cubicBezTo>
                  <a:cubicBezTo>
                    <a:pt x="779" y="7"/>
                    <a:pt x="777" y="8"/>
                    <a:pt x="774" y="10"/>
                  </a:cubicBezTo>
                  <a:cubicBezTo>
                    <a:pt x="773" y="11"/>
                    <a:pt x="772" y="11"/>
                    <a:pt x="770" y="12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8" y="14"/>
                    <a:pt x="766" y="15"/>
                    <a:pt x="765" y="17"/>
                  </a:cubicBezTo>
                  <a:cubicBezTo>
                    <a:pt x="763" y="18"/>
                    <a:pt x="761" y="20"/>
                    <a:pt x="760" y="21"/>
                  </a:cubicBezTo>
                  <a:cubicBezTo>
                    <a:pt x="759" y="21"/>
                    <a:pt x="759" y="21"/>
                    <a:pt x="759" y="21"/>
                  </a:cubicBezTo>
                  <a:lnTo>
                    <a:pt x="508" y="289"/>
                  </a:lnTo>
                  <a:cubicBezTo>
                    <a:pt x="225" y="302"/>
                    <a:pt x="0" y="536"/>
                    <a:pt x="0" y="822"/>
                  </a:cubicBezTo>
                  <a:cubicBezTo>
                    <a:pt x="0" y="1117"/>
                    <a:pt x="239" y="1356"/>
                    <a:pt x="534" y="1356"/>
                  </a:cubicBezTo>
                  <a:cubicBezTo>
                    <a:pt x="806" y="1356"/>
                    <a:pt x="1031" y="1152"/>
                    <a:pt x="1064" y="889"/>
                  </a:cubicBezTo>
                  <a:lnTo>
                    <a:pt x="1197" y="889"/>
                  </a:lnTo>
                  <a:cubicBezTo>
                    <a:pt x="1230" y="1152"/>
                    <a:pt x="1455" y="1356"/>
                    <a:pt x="1727" y="1356"/>
                  </a:cubicBezTo>
                  <a:cubicBezTo>
                    <a:pt x="2011" y="1356"/>
                    <a:pt x="2243" y="1135"/>
                    <a:pt x="2260" y="856"/>
                  </a:cubicBezTo>
                  <a:lnTo>
                    <a:pt x="2901" y="173"/>
                  </a:lnTo>
                  <a:lnTo>
                    <a:pt x="3021" y="350"/>
                  </a:lnTo>
                  <a:cubicBezTo>
                    <a:pt x="3034" y="369"/>
                    <a:pt x="3055" y="380"/>
                    <a:pt x="3077" y="380"/>
                  </a:cubicBezTo>
                  <a:cubicBezTo>
                    <a:pt x="3089" y="380"/>
                    <a:pt x="3103" y="376"/>
                    <a:pt x="3114" y="368"/>
                  </a:cubicBezTo>
                  <a:cubicBezTo>
                    <a:pt x="3144" y="347"/>
                    <a:pt x="3152" y="306"/>
                    <a:pt x="3132" y="275"/>
                  </a:cubicBezTo>
                  <a:lnTo>
                    <a:pt x="2965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81" name="组合 22"/>
            <p:cNvGrpSpPr/>
            <p:nvPr userDrawn="1"/>
          </p:nvGrpSpPr>
          <p:grpSpPr>
            <a:xfrm rot="1013132">
              <a:off x="10896206" y="2815985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185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2" name="组合 23"/>
            <p:cNvGrpSpPr/>
            <p:nvPr userDrawn="1"/>
          </p:nvGrpSpPr>
          <p:grpSpPr>
            <a:xfrm>
              <a:off x="11093096" y="1325207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183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03" name="组合 22"/>
            <p:cNvGrpSpPr/>
            <p:nvPr userDrawn="1"/>
          </p:nvGrpSpPr>
          <p:grpSpPr>
            <a:xfrm rot="1013132">
              <a:off x="6176564" y="5290989"/>
              <a:ext cx="794889" cy="623974"/>
              <a:chOff x="3654425" y="5089525"/>
              <a:chExt cx="1860550" cy="1460500"/>
            </a:xfrm>
            <a:grpFill/>
          </p:grpSpPr>
          <p:sp>
            <p:nvSpPr>
              <p:cNvPr id="204" name="Freeform 12"/>
              <p:cNvSpPr>
                <a:spLocks noEditPoints="1"/>
              </p:cNvSpPr>
              <p:nvPr/>
            </p:nvSpPr>
            <p:spPr bwMode="auto">
              <a:xfrm>
                <a:off x="3654425" y="5089525"/>
                <a:ext cx="1860550" cy="1460500"/>
              </a:xfrm>
              <a:custGeom>
                <a:avLst/>
                <a:gdLst>
                  <a:gd name="T0" fmla="*/ 2372 w 2506"/>
                  <a:gd name="T1" fmla="*/ 1716 h 1970"/>
                  <a:gd name="T2" fmla="*/ 2372 w 2506"/>
                  <a:gd name="T3" fmla="*/ 1716 h 1970"/>
                  <a:gd name="T4" fmla="*/ 1858 w 2506"/>
                  <a:gd name="T5" fmla="*/ 1575 h 1970"/>
                  <a:gd name="T6" fmla="*/ 1818 w 2506"/>
                  <a:gd name="T7" fmla="*/ 1576 h 1970"/>
                  <a:gd name="T8" fmla="*/ 1323 w 2506"/>
                  <a:gd name="T9" fmla="*/ 1715 h 1970"/>
                  <a:gd name="T10" fmla="*/ 1323 w 2506"/>
                  <a:gd name="T11" fmla="*/ 308 h 1970"/>
                  <a:gd name="T12" fmla="*/ 1847 w 2506"/>
                  <a:gd name="T13" fmla="*/ 133 h 1970"/>
                  <a:gd name="T14" fmla="*/ 2372 w 2506"/>
                  <a:gd name="T15" fmla="*/ 310 h 1970"/>
                  <a:gd name="T16" fmla="*/ 2372 w 2506"/>
                  <a:gd name="T17" fmla="*/ 1716 h 1970"/>
                  <a:gd name="T18" fmla="*/ 1182 w 2506"/>
                  <a:gd name="T19" fmla="*/ 1715 h 1970"/>
                  <a:gd name="T20" fmla="*/ 1182 w 2506"/>
                  <a:gd name="T21" fmla="*/ 1715 h 1970"/>
                  <a:gd name="T22" fmla="*/ 688 w 2506"/>
                  <a:gd name="T23" fmla="*/ 1576 h 1970"/>
                  <a:gd name="T24" fmla="*/ 647 w 2506"/>
                  <a:gd name="T25" fmla="*/ 1575 h 1970"/>
                  <a:gd name="T26" fmla="*/ 133 w 2506"/>
                  <a:gd name="T27" fmla="*/ 1716 h 1970"/>
                  <a:gd name="T28" fmla="*/ 133 w 2506"/>
                  <a:gd name="T29" fmla="*/ 310 h 1970"/>
                  <a:gd name="T30" fmla="*/ 659 w 2506"/>
                  <a:gd name="T31" fmla="*/ 133 h 1970"/>
                  <a:gd name="T32" fmla="*/ 1182 w 2506"/>
                  <a:gd name="T33" fmla="*/ 308 h 1970"/>
                  <a:gd name="T34" fmla="*/ 1182 w 2506"/>
                  <a:gd name="T35" fmla="*/ 1715 h 1970"/>
                  <a:gd name="T36" fmla="*/ 1849 w 2506"/>
                  <a:gd name="T37" fmla="*/ 0 h 1970"/>
                  <a:gd name="T38" fmla="*/ 1849 w 2506"/>
                  <a:gd name="T39" fmla="*/ 0 h 1970"/>
                  <a:gd name="T40" fmla="*/ 1823 w 2506"/>
                  <a:gd name="T41" fmla="*/ 0 h 1970"/>
                  <a:gd name="T42" fmla="*/ 1253 w 2506"/>
                  <a:gd name="T43" fmla="*/ 184 h 1970"/>
                  <a:gd name="T44" fmla="*/ 683 w 2506"/>
                  <a:gd name="T45" fmla="*/ 0 h 1970"/>
                  <a:gd name="T46" fmla="*/ 657 w 2506"/>
                  <a:gd name="T47" fmla="*/ 0 h 1970"/>
                  <a:gd name="T48" fmla="*/ 5 w 2506"/>
                  <a:gd name="T49" fmla="*/ 267 h 1970"/>
                  <a:gd name="T50" fmla="*/ 0 w 2506"/>
                  <a:gd name="T51" fmla="*/ 279 h 1970"/>
                  <a:gd name="T52" fmla="*/ 0 w 2506"/>
                  <a:gd name="T53" fmla="*/ 1970 h 1970"/>
                  <a:gd name="T54" fmla="*/ 107 w 2506"/>
                  <a:gd name="T55" fmla="*/ 1889 h 1970"/>
                  <a:gd name="T56" fmla="*/ 682 w 2506"/>
                  <a:gd name="T57" fmla="*/ 1709 h 1970"/>
                  <a:gd name="T58" fmla="*/ 1190 w 2506"/>
                  <a:gd name="T59" fmla="*/ 1876 h 1970"/>
                  <a:gd name="T60" fmla="*/ 1208 w 2506"/>
                  <a:gd name="T61" fmla="*/ 1888 h 1970"/>
                  <a:gd name="T62" fmla="*/ 1253 w 2506"/>
                  <a:gd name="T63" fmla="*/ 1924 h 1970"/>
                  <a:gd name="T64" fmla="*/ 1298 w 2506"/>
                  <a:gd name="T65" fmla="*/ 1888 h 1970"/>
                  <a:gd name="T66" fmla="*/ 1316 w 2506"/>
                  <a:gd name="T67" fmla="*/ 1876 h 1970"/>
                  <a:gd name="T68" fmla="*/ 1824 w 2506"/>
                  <a:gd name="T69" fmla="*/ 1709 h 1970"/>
                  <a:gd name="T70" fmla="*/ 2399 w 2506"/>
                  <a:gd name="T71" fmla="*/ 1889 h 1970"/>
                  <a:gd name="T72" fmla="*/ 2506 w 2506"/>
                  <a:gd name="T73" fmla="*/ 1970 h 1970"/>
                  <a:gd name="T74" fmla="*/ 2506 w 2506"/>
                  <a:gd name="T75" fmla="*/ 279 h 1970"/>
                  <a:gd name="T76" fmla="*/ 2501 w 2506"/>
                  <a:gd name="T77" fmla="*/ 267 h 1970"/>
                  <a:gd name="T78" fmla="*/ 1849 w 2506"/>
                  <a:gd name="T79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06" h="1970">
                    <a:moveTo>
                      <a:pt x="2372" y="1716"/>
                    </a:moveTo>
                    <a:lnTo>
                      <a:pt x="2372" y="1716"/>
                    </a:lnTo>
                    <a:cubicBezTo>
                      <a:pt x="2261" y="1655"/>
                      <a:pt x="2075" y="1575"/>
                      <a:pt x="1858" y="1575"/>
                    </a:cubicBezTo>
                    <a:cubicBezTo>
                      <a:pt x="1845" y="1575"/>
                      <a:pt x="1831" y="1576"/>
                      <a:pt x="1818" y="1576"/>
                    </a:cubicBezTo>
                    <a:cubicBezTo>
                      <a:pt x="1599" y="1587"/>
                      <a:pt x="1427" y="1659"/>
                      <a:pt x="1323" y="1715"/>
                    </a:cubicBezTo>
                    <a:lnTo>
                      <a:pt x="1323" y="308"/>
                    </a:lnTo>
                    <a:cubicBezTo>
                      <a:pt x="1347" y="271"/>
                      <a:pt x="1462" y="127"/>
                      <a:pt x="1847" y="133"/>
                    </a:cubicBezTo>
                    <a:cubicBezTo>
                      <a:pt x="2229" y="140"/>
                      <a:pt x="2347" y="273"/>
                      <a:pt x="2372" y="310"/>
                    </a:cubicBezTo>
                    <a:lnTo>
                      <a:pt x="2372" y="1716"/>
                    </a:lnTo>
                    <a:close/>
                    <a:moveTo>
                      <a:pt x="1182" y="1715"/>
                    </a:moveTo>
                    <a:lnTo>
                      <a:pt x="1182" y="1715"/>
                    </a:lnTo>
                    <a:cubicBezTo>
                      <a:pt x="1079" y="1659"/>
                      <a:pt x="906" y="1587"/>
                      <a:pt x="688" y="1576"/>
                    </a:cubicBezTo>
                    <a:cubicBezTo>
                      <a:pt x="674" y="1576"/>
                      <a:pt x="661" y="1575"/>
                      <a:pt x="647" y="1575"/>
                    </a:cubicBezTo>
                    <a:cubicBezTo>
                      <a:pt x="431" y="1575"/>
                      <a:pt x="244" y="1655"/>
                      <a:pt x="133" y="1716"/>
                    </a:cubicBezTo>
                    <a:lnTo>
                      <a:pt x="133" y="310"/>
                    </a:lnTo>
                    <a:cubicBezTo>
                      <a:pt x="159" y="273"/>
                      <a:pt x="276" y="140"/>
                      <a:pt x="659" y="133"/>
                    </a:cubicBezTo>
                    <a:cubicBezTo>
                      <a:pt x="1044" y="127"/>
                      <a:pt x="1159" y="271"/>
                      <a:pt x="1182" y="308"/>
                    </a:cubicBezTo>
                    <a:lnTo>
                      <a:pt x="1182" y="1715"/>
                    </a:lnTo>
                    <a:close/>
                    <a:moveTo>
                      <a:pt x="1849" y="0"/>
                    </a:moveTo>
                    <a:lnTo>
                      <a:pt x="1849" y="0"/>
                    </a:lnTo>
                    <a:cubicBezTo>
                      <a:pt x="1840" y="0"/>
                      <a:pt x="1831" y="0"/>
                      <a:pt x="1823" y="0"/>
                    </a:cubicBezTo>
                    <a:cubicBezTo>
                      <a:pt x="1490" y="0"/>
                      <a:pt x="1328" y="105"/>
                      <a:pt x="1253" y="184"/>
                    </a:cubicBezTo>
                    <a:cubicBezTo>
                      <a:pt x="1178" y="105"/>
                      <a:pt x="1015" y="0"/>
                      <a:pt x="683" y="0"/>
                    </a:cubicBezTo>
                    <a:cubicBezTo>
                      <a:pt x="674" y="0"/>
                      <a:pt x="666" y="0"/>
                      <a:pt x="657" y="0"/>
                    </a:cubicBezTo>
                    <a:cubicBezTo>
                      <a:pt x="127" y="9"/>
                      <a:pt x="16" y="240"/>
                      <a:pt x="5" y="267"/>
                    </a:cubicBezTo>
                    <a:lnTo>
                      <a:pt x="0" y="279"/>
                    </a:lnTo>
                    <a:lnTo>
                      <a:pt x="0" y="1970"/>
                    </a:lnTo>
                    <a:lnTo>
                      <a:pt x="107" y="1889"/>
                    </a:lnTo>
                    <a:cubicBezTo>
                      <a:pt x="109" y="1887"/>
                      <a:pt x="369" y="1695"/>
                      <a:pt x="682" y="1709"/>
                    </a:cubicBezTo>
                    <a:cubicBezTo>
                      <a:pt x="943" y="1722"/>
                      <a:pt x="1133" y="1837"/>
                      <a:pt x="1190" y="1876"/>
                    </a:cubicBezTo>
                    <a:cubicBezTo>
                      <a:pt x="1201" y="1883"/>
                      <a:pt x="1207" y="1888"/>
                      <a:pt x="1208" y="1888"/>
                    </a:cubicBezTo>
                    <a:lnTo>
                      <a:pt x="1253" y="1924"/>
                    </a:lnTo>
                    <a:lnTo>
                      <a:pt x="1298" y="1888"/>
                    </a:lnTo>
                    <a:cubicBezTo>
                      <a:pt x="1298" y="1888"/>
                      <a:pt x="1304" y="1883"/>
                      <a:pt x="1316" y="1876"/>
                    </a:cubicBezTo>
                    <a:cubicBezTo>
                      <a:pt x="1373" y="1837"/>
                      <a:pt x="1563" y="1722"/>
                      <a:pt x="1824" y="1709"/>
                    </a:cubicBezTo>
                    <a:cubicBezTo>
                      <a:pt x="2135" y="1695"/>
                      <a:pt x="2396" y="1887"/>
                      <a:pt x="2399" y="1889"/>
                    </a:cubicBezTo>
                    <a:lnTo>
                      <a:pt x="2506" y="1970"/>
                    </a:lnTo>
                    <a:lnTo>
                      <a:pt x="2506" y="279"/>
                    </a:lnTo>
                    <a:lnTo>
                      <a:pt x="2501" y="267"/>
                    </a:lnTo>
                    <a:cubicBezTo>
                      <a:pt x="2490" y="240"/>
                      <a:pt x="2379" y="9"/>
                      <a:pt x="184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3"/>
              <p:cNvSpPr/>
              <p:nvPr/>
            </p:nvSpPr>
            <p:spPr bwMode="auto">
              <a:xfrm>
                <a:off x="3829050" y="53990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0 h 206"/>
                  <a:gd name="T12" fmla="*/ 68 w 844"/>
                  <a:gd name="T13" fmla="*/ 193 h 206"/>
                  <a:gd name="T14" fmla="*/ 437 w 844"/>
                  <a:gd name="T15" fmla="*/ 89 h 206"/>
                  <a:gd name="T16" fmla="*/ 775 w 844"/>
                  <a:gd name="T17" fmla="*/ 193 h 206"/>
                  <a:gd name="T18" fmla="*/ 831 w 844"/>
                  <a:gd name="T19" fmla="*/ 183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3"/>
                      <a:pt x="667" y="19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3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8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4"/>
              <p:cNvSpPr/>
              <p:nvPr/>
            </p:nvSpPr>
            <p:spPr bwMode="auto">
              <a:xfrm>
                <a:off x="3829050" y="56784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4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3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3"/>
                      <a:pt x="775" y="194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5"/>
              <p:cNvSpPr/>
              <p:nvPr/>
            </p:nvSpPr>
            <p:spPr bwMode="auto">
              <a:xfrm>
                <a:off x="3829050" y="5957888"/>
                <a:ext cx="627063" cy="153988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8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8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6"/>
              <p:cNvSpPr/>
              <p:nvPr/>
            </p:nvSpPr>
            <p:spPr bwMode="auto">
              <a:xfrm>
                <a:off x="4713288" y="5437188"/>
                <a:ext cx="627063" cy="152400"/>
              </a:xfrm>
              <a:custGeom>
                <a:avLst/>
                <a:gdLst>
                  <a:gd name="T0" fmla="*/ 822 w 844"/>
                  <a:gd name="T1" fmla="*/ 127 h 205"/>
                  <a:gd name="T2" fmla="*/ 822 w 844"/>
                  <a:gd name="T3" fmla="*/ 127 h 205"/>
                  <a:gd name="T4" fmla="*/ 441 w 844"/>
                  <a:gd name="T5" fmla="*/ 9 h 205"/>
                  <a:gd name="T6" fmla="*/ 23 w 844"/>
                  <a:gd name="T7" fmla="*/ 127 h 205"/>
                  <a:gd name="T8" fmla="*/ 12 w 844"/>
                  <a:gd name="T9" fmla="*/ 182 h 205"/>
                  <a:gd name="T10" fmla="*/ 45 w 844"/>
                  <a:gd name="T11" fmla="*/ 200 h 205"/>
                  <a:gd name="T12" fmla="*/ 67 w 844"/>
                  <a:gd name="T13" fmla="*/ 193 h 205"/>
                  <a:gd name="T14" fmla="*/ 437 w 844"/>
                  <a:gd name="T15" fmla="*/ 89 h 205"/>
                  <a:gd name="T16" fmla="*/ 775 w 844"/>
                  <a:gd name="T17" fmla="*/ 193 h 205"/>
                  <a:gd name="T18" fmla="*/ 831 w 844"/>
                  <a:gd name="T19" fmla="*/ 183 h 205"/>
                  <a:gd name="T20" fmla="*/ 822 w 844"/>
                  <a:gd name="T21" fmla="*/ 12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5">
                    <a:moveTo>
                      <a:pt x="822" y="127"/>
                    </a:moveTo>
                    <a:lnTo>
                      <a:pt x="822" y="127"/>
                    </a:lnTo>
                    <a:cubicBezTo>
                      <a:pt x="815" y="123"/>
                      <a:pt x="667" y="19"/>
                      <a:pt x="441" y="9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39"/>
                      <a:pt x="0" y="164"/>
                      <a:pt x="12" y="182"/>
                    </a:cubicBezTo>
                    <a:cubicBezTo>
                      <a:pt x="20" y="194"/>
                      <a:pt x="32" y="200"/>
                      <a:pt x="45" y="200"/>
                    </a:cubicBezTo>
                    <a:cubicBezTo>
                      <a:pt x="53" y="200"/>
                      <a:pt x="61" y="198"/>
                      <a:pt x="67" y="193"/>
                    </a:cubicBezTo>
                    <a:cubicBezTo>
                      <a:pt x="69" y="192"/>
                      <a:pt x="236" y="81"/>
                      <a:pt x="437" y="89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5"/>
                      <a:pt x="818" y="201"/>
                      <a:pt x="831" y="183"/>
                    </a:cubicBezTo>
                    <a:cubicBezTo>
                      <a:pt x="844" y="165"/>
                      <a:pt x="840" y="140"/>
                      <a:pt x="822" y="1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7"/>
              <p:cNvSpPr/>
              <p:nvPr/>
            </p:nvSpPr>
            <p:spPr bwMode="auto">
              <a:xfrm>
                <a:off x="4713288" y="5716588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8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8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5"/>
                      <a:pt x="32" y="201"/>
                      <a:pt x="45" y="201"/>
                    </a:cubicBezTo>
                    <a:cubicBezTo>
                      <a:pt x="53" y="201"/>
                      <a:pt x="61" y="199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9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8"/>
              <p:cNvSpPr/>
              <p:nvPr/>
            </p:nvSpPr>
            <p:spPr bwMode="auto">
              <a:xfrm>
                <a:off x="4713288" y="5997575"/>
                <a:ext cx="627063" cy="152400"/>
              </a:xfrm>
              <a:custGeom>
                <a:avLst/>
                <a:gdLst>
                  <a:gd name="T0" fmla="*/ 822 w 844"/>
                  <a:gd name="T1" fmla="*/ 128 h 206"/>
                  <a:gd name="T2" fmla="*/ 822 w 844"/>
                  <a:gd name="T3" fmla="*/ 128 h 206"/>
                  <a:gd name="T4" fmla="*/ 441 w 844"/>
                  <a:gd name="T5" fmla="*/ 10 h 206"/>
                  <a:gd name="T6" fmla="*/ 23 w 844"/>
                  <a:gd name="T7" fmla="*/ 127 h 206"/>
                  <a:gd name="T8" fmla="*/ 12 w 844"/>
                  <a:gd name="T9" fmla="*/ 183 h 206"/>
                  <a:gd name="T10" fmla="*/ 45 w 844"/>
                  <a:gd name="T11" fmla="*/ 201 h 206"/>
                  <a:gd name="T12" fmla="*/ 67 w 844"/>
                  <a:gd name="T13" fmla="*/ 194 h 206"/>
                  <a:gd name="T14" fmla="*/ 437 w 844"/>
                  <a:gd name="T15" fmla="*/ 90 h 206"/>
                  <a:gd name="T16" fmla="*/ 775 w 844"/>
                  <a:gd name="T17" fmla="*/ 193 h 206"/>
                  <a:gd name="T18" fmla="*/ 831 w 844"/>
                  <a:gd name="T19" fmla="*/ 184 h 206"/>
                  <a:gd name="T20" fmla="*/ 822 w 844"/>
                  <a:gd name="T21" fmla="*/ 12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4" h="206">
                    <a:moveTo>
                      <a:pt x="822" y="128"/>
                    </a:moveTo>
                    <a:lnTo>
                      <a:pt x="822" y="128"/>
                    </a:lnTo>
                    <a:cubicBezTo>
                      <a:pt x="815" y="124"/>
                      <a:pt x="667" y="20"/>
                      <a:pt x="441" y="10"/>
                    </a:cubicBezTo>
                    <a:cubicBezTo>
                      <a:pt x="213" y="0"/>
                      <a:pt x="30" y="122"/>
                      <a:pt x="23" y="127"/>
                    </a:cubicBezTo>
                    <a:cubicBezTo>
                      <a:pt x="4" y="140"/>
                      <a:pt x="0" y="165"/>
                      <a:pt x="12" y="183"/>
                    </a:cubicBezTo>
                    <a:cubicBezTo>
                      <a:pt x="20" y="194"/>
                      <a:pt x="32" y="201"/>
                      <a:pt x="45" y="201"/>
                    </a:cubicBezTo>
                    <a:cubicBezTo>
                      <a:pt x="53" y="201"/>
                      <a:pt x="61" y="198"/>
                      <a:pt x="67" y="194"/>
                    </a:cubicBezTo>
                    <a:cubicBezTo>
                      <a:pt x="69" y="193"/>
                      <a:pt x="236" y="82"/>
                      <a:pt x="437" y="90"/>
                    </a:cubicBezTo>
                    <a:cubicBezTo>
                      <a:pt x="639" y="98"/>
                      <a:pt x="774" y="192"/>
                      <a:pt x="775" y="193"/>
                    </a:cubicBezTo>
                    <a:cubicBezTo>
                      <a:pt x="793" y="206"/>
                      <a:pt x="818" y="202"/>
                      <a:pt x="831" y="184"/>
                    </a:cubicBezTo>
                    <a:cubicBezTo>
                      <a:pt x="844" y="166"/>
                      <a:pt x="840" y="141"/>
                      <a:pt x="822" y="1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11" name="Freeform 19"/>
            <p:cNvSpPr>
              <a:spLocks noEditPoints="1"/>
            </p:cNvSpPr>
            <p:nvPr userDrawn="1"/>
          </p:nvSpPr>
          <p:spPr bwMode="auto">
            <a:xfrm rot="3628785">
              <a:off x="4614671" y="6522288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7"/>
            <p:cNvSpPr>
              <a:spLocks noEditPoints="1"/>
            </p:cNvSpPr>
            <p:nvPr userDrawn="1"/>
          </p:nvSpPr>
          <p:spPr bwMode="auto">
            <a:xfrm rot="20132266">
              <a:off x="-807207" y="5977073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13" name="组合 46"/>
            <p:cNvGrpSpPr/>
            <p:nvPr userDrawn="1"/>
          </p:nvGrpSpPr>
          <p:grpSpPr>
            <a:xfrm rot="21086915">
              <a:off x="11056807" y="581802"/>
              <a:ext cx="920458" cy="709092"/>
              <a:chOff x="2486025" y="3619500"/>
              <a:chExt cx="1500188" cy="1155700"/>
            </a:xfrm>
            <a:grpFill/>
          </p:grpSpPr>
          <p:sp>
            <p:nvSpPr>
              <p:cNvPr id="214" name="Freeform 26"/>
              <p:cNvSpPr>
                <a:spLocks noEditPoints="1"/>
              </p:cNvSpPr>
              <p:nvPr/>
            </p:nvSpPr>
            <p:spPr bwMode="auto">
              <a:xfrm>
                <a:off x="2486025" y="3619500"/>
                <a:ext cx="1500188" cy="1155700"/>
              </a:xfrm>
              <a:custGeom>
                <a:avLst/>
                <a:gdLst>
                  <a:gd name="T0" fmla="*/ 408 w 815"/>
                  <a:gd name="T1" fmla="*/ 553 h 627"/>
                  <a:gd name="T2" fmla="*/ 408 w 815"/>
                  <a:gd name="T3" fmla="*/ 553 h 627"/>
                  <a:gd name="T4" fmla="*/ 207 w 815"/>
                  <a:gd name="T5" fmla="*/ 353 h 627"/>
                  <a:gd name="T6" fmla="*/ 408 w 815"/>
                  <a:gd name="T7" fmla="*/ 152 h 627"/>
                  <a:gd name="T8" fmla="*/ 608 w 815"/>
                  <a:gd name="T9" fmla="*/ 353 h 627"/>
                  <a:gd name="T10" fmla="*/ 408 w 815"/>
                  <a:gd name="T11" fmla="*/ 553 h 627"/>
                  <a:gd name="T12" fmla="*/ 156 w 815"/>
                  <a:gd name="T13" fmla="*/ 176 h 627"/>
                  <a:gd name="T14" fmla="*/ 156 w 815"/>
                  <a:gd name="T15" fmla="*/ 176 h 627"/>
                  <a:gd name="T16" fmla="*/ 54 w 815"/>
                  <a:gd name="T17" fmla="*/ 176 h 627"/>
                  <a:gd name="T18" fmla="*/ 54 w 815"/>
                  <a:gd name="T19" fmla="*/ 118 h 627"/>
                  <a:gd name="T20" fmla="*/ 156 w 815"/>
                  <a:gd name="T21" fmla="*/ 118 h 627"/>
                  <a:gd name="T22" fmla="*/ 156 w 815"/>
                  <a:gd name="T23" fmla="*/ 176 h 627"/>
                  <a:gd name="T24" fmla="*/ 601 w 815"/>
                  <a:gd name="T25" fmla="*/ 79 h 627"/>
                  <a:gd name="T26" fmla="*/ 601 w 815"/>
                  <a:gd name="T27" fmla="*/ 79 h 627"/>
                  <a:gd name="T28" fmla="*/ 530 w 815"/>
                  <a:gd name="T29" fmla="*/ 0 h 627"/>
                  <a:gd name="T30" fmla="*/ 285 w 815"/>
                  <a:gd name="T31" fmla="*/ 0 h 627"/>
                  <a:gd name="T32" fmla="*/ 214 w 815"/>
                  <a:gd name="T33" fmla="*/ 79 h 627"/>
                  <a:gd name="T34" fmla="*/ 0 w 815"/>
                  <a:gd name="T35" fmla="*/ 79 h 627"/>
                  <a:gd name="T36" fmla="*/ 0 w 815"/>
                  <a:gd name="T37" fmla="*/ 627 h 627"/>
                  <a:gd name="T38" fmla="*/ 815 w 815"/>
                  <a:gd name="T39" fmla="*/ 627 h 627"/>
                  <a:gd name="T40" fmla="*/ 815 w 815"/>
                  <a:gd name="T41" fmla="*/ 79 h 627"/>
                  <a:gd name="T42" fmla="*/ 601 w 815"/>
                  <a:gd name="T43" fmla="*/ 7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627">
                    <a:moveTo>
                      <a:pt x="408" y="553"/>
                    </a:moveTo>
                    <a:lnTo>
                      <a:pt x="408" y="553"/>
                    </a:lnTo>
                    <a:cubicBezTo>
                      <a:pt x="297" y="553"/>
                      <a:pt x="207" y="463"/>
                      <a:pt x="207" y="353"/>
                    </a:cubicBezTo>
                    <a:cubicBezTo>
                      <a:pt x="207" y="242"/>
                      <a:pt x="297" y="152"/>
                      <a:pt x="408" y="152"/>
                    </a:cubicBezTo>
                    <a:cubicBezTo>
                      <a:pt x="518" y="152"/>
                      <a:pt x="608" y="242"/>
                      <a:pt x="608" y="353"/>
                    </a:cubicBezTo>
                    <a:cubicBezTo>
                      <a:pt x="608" y="463"/>
                      <a:pt x="518" y="553"/>
                      <a:pt x="408" y="553"/>
                    </a:cubicBezTo>
                    <a:close/>
                    <a:moveTo>
                      <a:pt x="156" y="176"/>
                    </a:moveTo>
                    <a:lnTo>
                      <a:pt x="156" y="176"/>
                    </a:lnTo>
                    <a:lnTo>
                      <a:pt x="54" y="176"/>
                    </a:lnTo>
                    <a:lnTo>
                      <a:pt x="54" y="118"/>
                    </a:lnTo>
                    <a:lnTo>
                      <a:pt x="156" y="118"/>
                    </a:lnTo>
                    <a:lnTo>
                      <a:pt x="156" y="176"/>
                    </a:lnTo>
                    <a:close/>
                    <a:moveTo>
                      <a:pt x="601" y="79"/>
                    </a:moveTo>
                    <a:lnTo>
                      <a:pt x="601" y="79"/>
                    </a:lnTo>
                    <a:lnTo>
                      <a:pt x="530" y="0"/>
                    </a:lnTo>
                    <a:lnTo>
                      <a:pt x="285" y="0"/>
                    </a:lnTo>
                    <a:lnTo>
                      <a:pt x="214" y="79"/>
                    </a:lnTo>
                    <a:lnTo>
                      <a:pt x="0" y="79"/>
                    </a:lnTo>
                    <a:lnTo>
                      <a:pt x="0" y="627"/>
                    </a:lnTo>
                    <a:lnTo>
                      <a:pt x="815" y="627"/>
                    </a:lnTo>
                    <a:lnTo>
                      <a:pt x="815" y="79"/>
                    </a:lnTo>
                    <a:lnTo>
                      <a:pt x="601" y="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27"/>
              <p:cNvSpPr/>
              <p:nvPr/>
            </p:nvSpPr>
            <p:spPr bwMode="auto">
              <a:xfrm>
                <a:off x="2955925" y="3987800"/>
                <a:ext cx="560388" cy="565150"/>
              </a:xfrm>
              <a:custGeom>
                <a:avLst/>
                <a:gdLst>
                  <a:gd name="T0" fmla="*/ 153 w 305"/>
                  <a:gd name="T1" fmla="*/ 0 h 306"/>
                  <a:gd name="T2" fmla="*/ 153 w 305"/>
                  <a:gd name="T3" fmla="*/ 0 h 306"/>
                  <a:gd name="T4" fmla="*/ 0 w 305"/>
                  <a:gd name="T5" fmla="*/ 153 h 306"/>
                  <a:gd name="T6" fmla="*/ 153 w 305"/>
                  <a:gd name="T7" fmla="*/ 306 h 306"/>
                  <a:gd name="T8" fmla="*/ 305 w 305"/>
                  <a:gd name="T9" fmla="*/ 153 h 306"/>
                  <a:gd name="T10" fmla="*/ 153 w 305"/>
                  <a:gd name="T1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306">
                    <a:moveTo>
                      <a:pt x="153" y="0"/>
                    </a:moveTo>
                    <a:lnTo>
                      <a:pt x="153" y="0"/>
                    </a:lnTo>
                    <a:cubicBezTo>
                      <a:pt x="68" y="0"/>
                      <a:pt x="0" y="68"/>
                      <a:pt x="0" y="153"/>
                    </a:cubicBezTo>
                    <a:cubicBezTo>
                      <a:pt x="0" y="237"/>
                      <a:pt x="68" y="306"/>
                      <a:pt x="153" y="306"/>
                    </a:cubicBezTo>
                    <a:cubicBezTo>
                      <a:pt x="237" y="306"/>
                      <a:pt x="305" y="237"/>
                      <a:pt x="305" y="153"/>
                    </a:cubicBezTo>
                    <a:cubicBezTo>
                      <a:pt x="305" y="68"/>
                      <a:pt x="237" y="0"/>
                      <a:pt x="153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16" name="组 215"/>
            <p:cNvGrpSpPr/>
            <p:nvPr userDrawn="1"/>
          </p:nvGrpSpPr>
          <p:grpSpPr>
            <a:xfrm rot="2803540">
              <a:off x="9225928" y="-1135169"/>
              <a:ext cx="337162" cy="1815987"/>
              <a:chOff x="6099175" y="2627313"/>
              <a:chExt cx="411163" cy="2214563"/>
            </a:xfrm>
            <a:grpFill/>
          </p:grpSpPr>
          <p:sp>
            <p:nvSpPr>
              <p:cNvPr id="217" name="Freeform 13"/>
              <p:cNvSpPr>
                <a:spLocks noEditPoints="1"/>
              </p:cNvSpPr>
              <p:nvPr/>
            </p:nvSpPr>
            <p:spPr bwMode="auto">
              <a:xfrm>
                <a:off x="6130131" y="3048001"/>
                <a:ext cx="349250" cy="1258888"/>
              </a:xfrm>
              <a:custGeom>
                <a:avLst/>
                <a:gdLst>
                  <a:gd name="T0" fmla="*/ 137 w 367"/>
                  <a:gd name="T1" fmla="*/ 40 h 1313"/>
                  <a:gd name="T2" fmla="*/ 137 w 367"/>
                  <a:gd name="T3" fmla="*/ 40 h 1313"/>
                  <a:gd name="T4" fmla="*/ 230 w 367"/>
                  <a:gd name="T5" fmla="*/ 40 h 1313"/>
                  <a:gd name="T6" fmla="*/ 230 w 367"/>
                  <a:gd name="T7" fmla="*/ 1273 h 1313"/>
                  <a:gd name="T8" fmla="*/ 137 w 367"/>
                  <a:gd name="T9" fmla="*/ 1273 h 1313"/>
                  <a:gd name="T10" fmla="*/ 137 w 367"/>
                  <a:gd name="T11" fmla="*/ 40 h 1313"/>
                  <a:gd name="T12" fmla="*/ 97 w 367"/>
                  <a:gd name="T13" fmla="*/ 1273 h 1313"/>
                  <a:gd name="T14" fmla="*/ 97 w 367"/>
                  <a:gd name="T15" fmla="*/ 1273 h 1313"/>
                  <a:gd name="T16" fmla="*/ 40 w 367"/>
                  <a:gd name="T17" fmla="*/ 1273 h 1313"/>
                  <a:gd name="T18" fmla="*/ 40 w 367"/>
                  <a:gd name="T19" fmla="*/ 40 h 1313"/>
                  <a:gd name="T20" fmla="*/ 97 w 367"/>
                  <a:gd name="T21" fmla="*/ 40 h 1313"/>
                  <a:gd name="T22" fmla="*/ 97 w 367"/>
                  <a:gd name="T23" fmla="*/ 1273 h 1313"/>
                  <a:gd name="T24" fmla="*/ 270 w 367"/>
                  <a:gd name="T25" fmla="*/ 40 h 1313"/>
                  <a:gd name="T26" fmla="*/ 270 w 367"/>
                  <a:gd name="T27" fmla="*/ 40 h 1313"/>
                  <a:gd name="T28" fmla="*/ 327 w 367"/>
                  <a:gd name="T29" fmla="*/ 40 h 1313"/>
                  <a:gd name="T30" fmla="*/ 327 w 367"/>
                  <a:gd name="T31" fmla="*/ 1273 h 1313"/>
                  <a:gd name="T32" fmla="*/ 270 w 367"/>
                  <a:gd name="T33" fmla="*/ 1273 h 1313"/>
                  <a:gd name="T34" fmla="*/ 270 w 367"/>
                  <a:gd name="T35" fmla="*/ 40 h 1313"/>
                  <a:gd name="T36" fmla="*/ 270 w 367"/>
                  <a:gd name="T37" fmla="*/ 1313 h 1313"/>
                  <a:gd name="T38" fmla="*/ 270 w 367"/>
                  <a:gd name="T39" fmla="*/ 1313 h 1313"/>
                  <a:gd name="T40" fmla="*/ 270 w 367"/>
                  <a:gd name="T41" fmla="*/ 1313 h 1313"/>
                  <a:gd name="T42" fmla="*/ 367 w 367"/>
                  <a:gd name="T43" fmla="*/ 1313 h 1313"/>
                  <a:gd name="T44" fmla="*/ 367 w 367"/>
                  <a:gd name="T45" fmla="*/ 0 h 1313"/>
                  <a:gd name="T46" fmla="*/ 0 w 367"/>
                  <a:gd name="T47" fmla="*/ 0 h 1313"/>
                  <a:gd name="T48" fmla="*/ 0 w 367"/>
                  <a:gd name="T49" fmla="*/ 1313 h 1313"/>
                  <a:gd name="T50" fmla="*/ 97 w 367"/>
                  <a:gd name="T51" fmla="*/ 1313 h 1313"/>
                  <a:gd name="T52" fmla="*/ 97 w 367"/>
                  <a:gd name="T53" fmla="*/ 1313 h 1313"/>
                  <a:gd name="T54" fmla="*/ 137 w 367"/>
                  <a:gd name="T55" fmla="*/ 1313 h 1313"/>
                  <a:gd name="T56" fmla="*/ 137 w 367"/>
                  <a:gd name="T57" fmla="*/ 1313 h 1313"/>
                  <a:gd name="T58" fmla="*/ 230 w 367"/>
                  <a:gd name="T59" fmla="*/ 1313 h 1313"/>
                  <a:gd name="T60" fmla="*/ 230 w 367"/>
                  <a:gd name="T61" fmla="*/ 1313 h 1313"/>
                  <a:gd name="T62" fmla="*/ 270 w 367"/>
                  <a:gd name="T6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7" h="1313">
                    <a:moveTo>
                      <a:pt x="137" y="40"/>
                    </a:moveTo>
                    <a:lnTo>
                      <a:pt x="137" y="40"/>
                    </a:lnTo>
                    <a:lnTo>
                      <a:pt x="230" y="40"/>
                    </a:lnTo>
                    <a:lnTo>
                      <a:pt x="230" y="1273"/>
                    </a:lnTo>
                    <a:lnTo>
                      <a:pt x="137" y="1273"/>
                    </a:lnTo>
                    <a:lnTo>
                      <a:pt x="137" y="40"/>
                    </a:lnTo>
                    <a:close/>
                    <a:moveTo>
                      <a:pt x="97" y="1273"/>
                    </a:moveTo>
                    <a:lnTo>
                      <a:pt x="97" y="1273"/>
                    </a:lnTo>
                    <a:lnTo>
                      <a:pt x="40" y="1273"/>
                    </a:lnTo>
                    <a:lnTo>
                      <a:pt x="40" y="40"/>
                    </a:lnTo>
                    <a:lnTo>
                      <a:pt x="97" y="40"/>
                    </a:lnTo>
                    <a:lnTo>
                      <a:pt x="97" y="1273"/>
                    </a:lnTo>
                    <a:close/>
                    <a:moveTo>
                      <a:pt x="270" y="40"/>
                    </a:moveTo>
                    <a:lnTo>
                      <a:pt x="270" y="40"/>
                    </a:lnTo>
                    <a:lnTo>
                      <a:pt x="327" y="40"/>
                    </a:lnTo>
                    <a:lnTo>
                      <a:pt x="327" y="1273"/>
                    </a:lnTo>
                    <a:lnTo>
                      <a:pt x="270" y="1273"/>
                    </a:lnTo>
                    <a:lnTo>
                      <a:pt x="270" y="40"/>
                    </a:lnTo>
                    <a:close/>
                    <a:moveTo>
                      <a:pt x="270" y="1313"/>
                    </a:moveTo>
                    <a:lnTo>
                      <a:pt x="270" y="1313"/>
                    </a:lnTo>
                    <a:lnTo>
                      <a:pt x="270" y="1313"/>
                    </a:lnTo>
                    <a:lnTo>
                      <a:pt x="367" y="1313"/>
                    </a:lnTo>
                    <a:lnTo>
                      <a:pt x="367" y="0"/>
                    </a:lnTo>
                    <a:lnTo>
                      <a:pt x="0" y="0"/>
                    </a:lnTo>
                    <a:lnTo>
                      <a:pt x="0" y="1313"/>
                    </a:lnTo>
                    <a:lnTo>
                      <a:pt x="97" y="1313"/>
                    </a:lnTo>
                    <a:lnTo>
                      <a:pt x="97" y="1313"/>
                    </a:lnTo>
                    <a:lnTo>
                      <a:pt x="137" y="1313"/>
                    </a:lnTo>
                    <a:lnTo>
                      <a:pt x="137" y="1313"/>
                    </a:lnTo>
                    <a:lnTo>
                      <a:pt x="230" y="1313"/>
                    </a:lnTo>
                    <a:lnTo>
                      <a:pt x="230" y="1313"/>
                    </a:lnTo>
                    <a:lnTo>
                      <a:pt x="270" y="13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4"/>
              <p:cNvSpPr/>
              <p:nvPr/>
            </p:nvSpPr>
            <p:spPr bwMode="auto">
              <a:xfrm>
                <a:off x="6130131" y="2968626"/>
                <a:ext cx="349250" cy="63500"/>
              </a:xfrm>
              <a:custGeom>
                <a:avLst/>
                <a:gdLst>
                  <a:gd name="T0" fmla="*/ 367 w 367"/>
                  <a:gd name="T1" fmla="*/ 0 h 67"/>
                  <a:gd name="T2" fmla="*/ 367 w 367"/>
                  <a:gd name="T3" fmla="*/ 0 h 67"/>
                  <a:gd name="T4" fmla="*/ 0 w 367"/>
                  <a:gd name="T5" fmla="*/ 0 h 67"/>
                  <a:gd name="T6" fmla="*/ 0 w 367"/>
                  <a:gd name="T7" fmla="*/ 67 h 67"/>
                  <a:gd name="T8" fmla="*/ 367 w 367"/>
                  <a:gd name="T9" fmla="*/ 67 h 67"/>
                  <a:gd name="T10" fmla="*/ 367 w 367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7" h="67">
                    <a:moveTo>
                      <a:pt x="367" y="0"/>
                    </a:moveTo>
                    <a:lnTo>
                      <a:pt x="367" y="0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367" y="67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5"/>
              <p:cNvSpPr/>
              <p:nvPr/>
            </p:nvSpPr>
            <p:spPr bwMode="auto">
              <a:xfrm>
                <a:off x="6099175" y="2627313"/>
                <a:ext cx="411163" cy="325438"/>
              </a:xfrm>
              <a:custGeom>
                <a:avLst/>
                <a:gdLst>
                  <a:gd name="T0" fmla="*/ 399 w 430"/>
                  <a:gd name="T1" fmla="*/ 340 h 340"/>
                  <a:gd name="T2" fmla="*/ 399 w 430"/>
                  <a:gd name="T3" fmla="*/ 340 h 340"/>
                  <a:gd name="T4" fmla="*/ 215 w 430"/>
                  <a:gd name="T5" fmla="*/ 0 h 340"/>
                  <a:gd name="T6" fmla="*/ 32 w 430"/>
                  <a:gd name="T7" fmla="*/ 340 h 340"/>
                  <a:gd name="T8" fmla="*/ 399 w 430"/>
                  <a:gd name="T9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340">
                    <a:moveTo>
                      <a:pt x="399" y="340"/>
                    </a:moveTo>
                    <a:lnTo>
                      <a:pt x="399" y="340"/>
                    </a:lnTo>
                    <a:cubicBezTo>
                      <a:pt x="399" y="340"/>
                      <a:pt x="430" y="0"/>
                      <a:pt x="215" y="0"/>
                    </a:cubicBezTo>
                    <a:cubicBezTo>
                      <a:pt x="0" y="0"/>
                      <a:pt x="32" y="340"/>
                      <a:pt x="32" y="340"/>
                    </a:cubicBezTo>
                    <a:lnTo>
                      <a:pt x="399" y="3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7"/>
              <p:cNvSpPr>
                <a:spLocks noEditPoints="1"/>
              </p:cNvSpPr>
              <p:nvPr/>
            </p:nvSpPr>
            <p:spPr bwMode="auto">
              <a:xfrm>
                <a:off x="6128544" y="4310063"/>
                <a:ext cx="352425" cy="531813"/>
              </a:xfrm>
              <a:custGeom>
                <a:avLst/>
                <a:gdLst>
                  <a:gd name="T0" fmla="*/ 214 w 369"/>
                  <a:gd name="T1" fmla="*/ 338 h 554"/>
                  <a:gd name="T2" fmla="*/ 214 w 369"/>
                  <a:gd name="T3" fmla="*/ 338 h 554"/>
                  <a:gd name="T4" fmla="*/ 155 w 369"/>
                  <a:gd name="T5" fmla="*/ 338 h 554"/>
                  <a:gd name="T6" fmla="*/ 56 w 369"/>
                  <a:gd name="T7" fmla="*/ 40 h 554"/>
                  <a:gd name="T8" fmla="*/ 313 w 369"/>
                  <a:gd name="T9" fmla="*/ 40 h 554"/>
                  <a:gd name="T10" fmla="*/ 214 w 369"/>
                  <a:gd name="T11" fmla="*/ 338 h 554"/>
                  <a:gd name="T12" fmla="*/ 113 w 369"/>
                  <a:gd name="T13" fmla="*/ 338 h 554"/>
                  <a:gd name="T14" fmla="*/ 113 w 369"/>
                  <a:gd name="T15" fmla="*/ 338 h 554"/>
                  <a:gd name="T16" fmla="*/ 184 w 369"/>
                  <a:gd name="T17" fmla="*/ 554 h 554"/>
                  <a:gd name="T18" fmla="*/ 256 w 369"/>
                  <a:gd name="T19" fmla="*/ 338 h 554"/>
                  <a:gd name="T20" fmla="*/ 369 w 369"/>
                  <a:gd name="T21" fmla="*/ 0 h 554"/>
                  <a:gd name="T22" fmla="*/ 0 w 369"/>
                  <a:gd name="T23" fmla="*/ 0 h 554"/>
                  <a:gd name="T24" fmla="*/ 113 w 369"/>
                  <a:gd name="T25" fmla="*/ 33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554">
                    <a:moveTo>
                      <a:pt x="214" y="338"/>
                    </a:moveTo>
                    <a:lnTo>
                      <a:pt x="214" y="338"/>
                    </a:lnTo>
                    <a:lnTo>
                      <a:pt x="155" y="338"/>
                    </a:lnTo>
                    <a:lnTo>
                      <a:pt x="56" y="40"/>
                    </a:lnTo>
                    <a:lnTo>
                      <a:pt x="313" y="40"/>
                    </a:lnTo>
                    <a:lnTo>
                      <a:pt x="214" y="338"/>
                    </a:lnTo>
                    <a:close/>
                    <a:moveTo>
                      <a:pt x="113" y="338"/>
                    </a:moveTo>
                    <a:lnTo>
                      <a:pt x="113" y="338"/>
                    </a:lnTo>
                    <a:lnTo>
                      <a:pt x="184" y="554"/>
                    </a:lnTo>
                    <a:lnTo>
                      <a:pt x="256" y="338"/>
                    </a:lnTo>
                    <a:lnTo>
                      <a:pt x="369" y="0"/>
                    </a:lnTo>
                    <a:lnTo>
                      <a:pt x="0" y="0"/>
                    </a:lnTo>
                    <a:lnTo>
                      <a:pt x="113" y="3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21" name="组合 23"/>
            <p:cNvGrpSpPr/>
            <p:nvPr userDrawn="1"/>
          </p:nvGrpSpPr>
          <p:grpSpPr>
            <a:xfrm>
              <a:off x="5624277" y="6060101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222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24" name="Freeform 9"/>
            <p:cNvSpPr>
              <a:spLocks noEditPoints="1"/>
            </p:cNvSpPr>
            <p:nvPr userDrawn="1"/>
          </p:nvSpPr>
          <p:spPr bwMode="auto">
            <a:xfrm>
              <a:off x="11714474" y="3298829"/>
              <a:ext cx="1135300" cy="1451430"/>
            </a:xfrm>
            <a:custGeom>
              <a:avLst/>
              <a:gdLst>
                <a:gd name="T0" fmla="*/ 449 w 1637"/>
                <a:gd name="T1" fmla="*/ 1301 h 2083"/>
                <a:gd name="T2" fmla="*/ 449 w 1637"/>
                <a:gd name="T3" fmla="*/ 1301 h 2083"/>
                <a:gd name="T4" fmla="*/ 350 w 1637"/>
                <a:gd name="T5" fmla="*/ 1276 h 2083"/>
                <a:gd name="T6" fmla="*/ 240 w 1637"/>
                <a:gd name="T7" fmla="*/ 1150 h 2083"/>
                <a:gd name="T8" fmla="*/ 273 w 1637"/>
                <a:gd name="T9" fmla="*/ 841 h 2083"/>
                <a:gd name="T10" fmla="*/ 770 w 1637"/>
                <a:gd name="T11" fmla="*/ 1055 h 2083"/>
                <a:gd name="T12" fmla="*/ 449 w 1637"/>
                <a:gd name="T13" fmla="*/ 1301 h 2083"/>
                <a:gd name="T14" fmla="*/ 1500 w 1637"/>
                <a:gd name="T15" fmla="*/ 1781 h 2083"/>
                <a:gd name="T16" fmla="*/ 1500 w 1637"/>
                <a:gd name="T17" fmla="*/ 1781 h 2083"/>
                <a:gd name="T18" fmla="*/ 1590 w 1637"/>
                <a:gd name="T19" fmla="*/ 1670 h 2083"/>
                <a:gd name="T20" fmla="*/ 1278 w 1637"/>
                <a:gd name="T21" fmla="*/ 1604 h 2083"/>
                <a:gd name="T22" fmla="*/ 1403 w 1637"/>
                <a:gd name="T23" fmla="*/ 1057 h 2083"/>
                <a:gd name="T24" fmla="*/ 1031 w 1637"/>
                <a:gd name="T25" fmla="*/ 383 h 2083"/>
                <a:gd name="T26" fmla="*/ 931 w 1637"/>
                <a:gd name="T27" fmla="*/ 92 h 2083"/>
                <a:gd name="T28" fmla="*/ 480 w 1637"/>
                <a:gd name="T29" fmla="*/ 430 h 2083"/>
                <a:gd name="T30" fmla="*/ 0 w 1637"/>
                <a:gd name="T31" fmla="*/ 723 h 2083"/>
                <a:gd name="T32" fmla="*/ 236 w 1637"/>
                <a:gd name="T33" fmla="*/ 825 h 2083"/>
                <a:gd name="T34" fmla="*/ 202 w 1637"/>
                <a:gd name="T35" fmla="*/ 1162 h 2083"/>
                <a:gd name="T36" fmla="*/ 332 w 1637"/>
                <a:gd name="T37" fmla="*/ 1312 h 2083"/>
                <a:gd name="T38" fmla="*/ 449 w 1637"/>
                <a:gd name="T39" fmla="*/ 1341 h 2083"/>
                <a:gd name="T40" fmla="*/ 807 w 1637"/>
                <a:gd name="T41" fmla="*/ 1071 h 2083"/>
                <a:gd name="T42" fmla="*/ 1003 w 1637"/>
                <a:gd name="T43" fmla="*/ 1156 h 2083"/>
                <a:gd name="T44" fmla="*/ 950 w 1637"/>
                <a:gd name="T45" fmla="*/ 626 h 2083"/>
                <a:gd name="T46" fmla="*/ 1001 w 1637"/>
                <a:gd name="T47" fmla="*/ 495 h 2083"/>
                <a:gd name="T48" fmla="*/ 1297 w 1637"/>
                <a:gd name="T49" fmla="*/ 1060 h 2083"/>
                <a:gd name="T50" fmla="*/ 1215 w 1637"/>
                <a:gd name="T51" fmla="*/ 1499 h 2083"/>
                <a:gd name="T52" fmla="*/ 1166 w 1637"/>
                <a:gd name="T53" fmla="*/ 1581 h 2083"/>
                <a:gd name="T54" fmla="*/ 920 w 1637"/>
                <a:gd name="T55" fmla="*/ 1530 h 2083"/>
                <a:gd name="T56" fmla="*/ 549 w 1637"/>
                <a:gd name="T57" fmla="*/ 1946 h 2083"/>
                <a:gd name="T58" fmla="*/ 1255 w 1637"/>
                <a:gd name="T59" fmla="*/ 2083 h 2083"/>
                <a:gd name="T60" fmla="*/ 1637 w 1637"/>
                <a:gd name="T61" fmla="*/ 1806 h 2083"/>
                <a:gd name="T62" fmla="*/ 1500 w 1637"/>
                <a:gd name="T63" fmla="*/ 1781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37" h="2083">
                  <a:moveTo>
                    <a:pt x="449" y="1301"/>
                  </a:moveTo>
                  <a:lnTo>
                    <a:pt x="449" y="1301"/>
                  </a:lnTo>
                  <a:cubicBezTo>
                    <a:pt x="416" y="1301"/>
                    <a:pt x="383" y="1292"/>
                    <a:pt x="350" y="1276"/>
                  </a:cubicBezTo>
                  <a:cubicBezTo>
                    <a:pt x="295" y="1248"/>
                    <a:pt x="258" y="1206"/>
                    <a:pt x="240" y="1150"/>
                  </a:cubicBezTo>
                  <a:cubicBezTo>
                    <a:pt x="207" y="1047"/>
                    <a:pt x="243" y="919"/>
                    <a:pt x="273" y="841"/>
                  </a:cubicBezTo>
                  <a:lnTo>
                    <a:pt x="770" y="1055"/>
                  </a:lnTo>
                  <a:cubicBezTo>
                    <a:pt x="719" y="1137"/>
                    <a:pt x="599" y="1301"/>
                    <a:pt x="449" y="1301"/>
                  </a:cubicBezTo>
                  <a:close/>
                  <a:moveTo>
                    <a:pt x="1500" y="1781"/>
                  </a:moveTo>
                  <a:lnTo>
                    <a:pt x="1500" y="1781"/>
                  </a:lnTo>
                  <a:lnTo>
                    <a:pt x="1590" y="1670"/>
                  </a:lnTo>
                  <a:lnTo>
                    <a:pt x="1278" y="1604"/>
                  </a:lnTo>
                  <a:cubicBezTo>
                    <a:pt x="1340" y="1504"/>
                    <a:pt x="1412" y="1329"/>
                    <a:pt x="1403" y="1057"/>
                  </a:cubicBezTo>
                  <a:cubicBezTo>
                    <a:pt x="1392" y="672"/>
                    <a:pt x="1130" y="453"/>
                    <a:pt x="1031" y="383"/>
                  </a:cubicBezTo>
                  <a:cubicBezTo>
                    <a:pt x="1053" y="263"/>
                    <a:pt x="1046" y="135"/>
                    <a:pt x="931" y="92"/>
                  </a:cubicBezTo>
                  <a:cubicBezTo>
                    <a:pt x="680" y="0"/>
                    <a:pt x="480" y="430"/>
                    <a:pt x="480" y="430"/>
                  </a:cubicBezTo>
                  <a:cubicBezTo>
                    <a:pt x="480" y="430"/>
                    <a:pt x="113" y="340"/>
                    <a:pt x="0" y="723"/>
                  </a:cubicBezTo>
                  <a:lnTo>
                    <a:pt x="236" y="825"/>
                  </a:lnTo>
                  <a:cubicBezTo>
                    <a:pt x="204" y="908"/>
                    <a:pt x="164" y="1046"/>
                    <a:pt x="202" y="1162"/>
                  </a:cubicBezTo>
                  <a:cubicBezTo>
                    <a:pt x="223" y="1229"/>
                    <a:pt x="267" y="1279"/>
                    <a:pt x="332" y="1312"/>
                  </a:cubicBezTo>
                  <a:cubicBezTo>
                    <a:pt x="370" y="1331"/>
                    <a:pt x="410" y="1341"/>
                    <a:pt x="449" y="1341"/>
                  </a:cubicBezTo>
                  <a:cubicBezTo>
                    <a:pt x="623" y="1341"/>
                    <a:pt x="755" y="1157"/>
                    <a:pt x="807" y="1071"/>
                  </a:cubicBezTo>
                  <a:lnTo>
                    <a:pt x="1003" y="1156"/>
                  </a:lnTo>
                  <a:cubicBezTo>
                    <a:pt x="1003" y="1156"/>
                    <a:pt x="1247" y="846"/>
                    <a:pt x="950" y="626"/>
                  </a:cubicBezTo>
                  <a:cubicBezTo>
                    <a:pt x="950" y="626"/>
                    <a:pt x="977" y="571"/>
                    <a:pt x="1001" y="495"/>
                  </a:cubicBezTo>
                  <a:cubicBezTo>
                    <a:pt x="1101" y="574"/>
                    <a:pt x="1288" y="762"/>
                    <a:pt x="1297" y="1060"/>
                  </a:cubicBezTo>
                  <a:cubicBezTo>
                    <a:pt x="1303" y="1273"/>
                    <a:pt x="1256" y="1416"/>
                    <a:pt x="1215" y="1499"/>
                  </a:cubicBezTo>
                  <a:cubicBezTo>
                    <a:pt x="1198" y="1534"/>
                    <a:pt x="1181" y="1561"/>
                    <a:pt x="1166" y="1581"/>
                  </a:cubicBezTo>
                  <a:lnTo>
                    <a:pt x="920" y="1530"/>
                  </a:lnTo>
                  <a:lnTo>
                    <a:pt x="549" y="1946"/>
                  </a:lnTo>
                  <a:lnTo>
                    <a:pt x="1255" y="2083"/>
                  </a:lnTo>
                  <a:lnTo>
                    <a:pt x="1637" y="1806"/>
                  </a:lnTo>
                  <a:lnTo>
                    <a:pt x="1500" y="17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25" name="组合 45"/>
            <p:cNvGrpSpPr/>
            <p:nvPr userDrawn="1"/>
          </p:nvGrpSpPr>
          <p:grpSpPr>
            <a:xfrm rot="2116298">
              <a:off x="718679" y="6474356"/>
              <a:ext cx="1228067" cy="1069642"/>
              <a:chOff x="501650" y="3292475"/>
              <a:chExt cx="1735138" cy="1511300"/>
            </a:xfrm>
            <a:grpFill/>
          </p:grpSpPr>
          <p:sp>
            <p:nvSpPr>
              <p:cNvPr id="226" name="Freeform 5"/>
              <p:cNvSpPr/>
              <p:nvPr/>
            </p:nvSpPr>
            <p:spPr bwMode="auto">
              <a:xfrm>
                <a:off x="501650" y="3292475"/>
                <a:ext cx="1735138" cy="893762"/>
              </a:xfrm>
              <a:custGeom>
                <a:avLst/>
                <a:gdLst>
                  <a:gd name="T0" fmla="*/ 0 w 943"/>
                  <a:gd name="T1" fmla="*/ 242 h 484"/>
                  <a:gd name="T2" fmla="*/ 0 w 943"/>
                  <a:gd name="T3" fmla="*/ 242 h 484"/>
                  <a:gd name="T4" fmla="*/ 471 w 943"/>
                  <a:gd name="T5" fmla="*/ 484 h 484"/>
                  <a:gd name="T6" fmla="*/ 943 w 943"/>
                  <a:gd name="T7" fmla="*/ 242 h 484"/>
                  <a:gd name="T8" fmla="*/ 471 w 943"/>
                  <a:gd name="T9" fmla="*/ 0 h 484"/>
                  <a:gd name="T10" fmla="*/ 0 w 943"/>
                  <a:gd name="T11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3" h="484">
                    <a:moveTo>
                      <a:pt x="0" y="242"/>
                    </a:moveTo>
                    <a:lnTo>
                      <a:pt x="0" y="242"/>
                    </a:lnTo>
                    <a:lnTo>
                      <a:pt x="471" y="484"/>
                    </a:lnTo>
                    <a:lnTo>
                      <a:pt x="943" y="242"/>
                    </a:lnTo>
                    <a:lnTo>
                      <a:pt x="471" y="0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>
                <a:off x="728663" y="3959225"/>
                <a:ext cx="1285875" cy="758825"/>
              </a:xfrm>
              <a:custGeom>
                <a:avLst/>
                <a:gdLst>
                  <a:gd name="T0" fmla="*/ 349 w 699"/>
                  <a:gd name="T1" fmla="*/ 179 h 412"/>
                  <a:gd name="T2" fmla="*/ 349 w 699"/>
                  <a:gd name="T3" fmla="*/ 179 h 412"/>
                  <a:gd name="T4" fmla="*/ 0 w 699"/>
                  <a:gd name="T5" fmla="*/ 0 h 412"/>
                  <a:gd name="T6" fmla="*/ 0 w 699"/>
                  <a:gd name="T7" fmla="*/ 233 h 412"/>
                  <a:gd name="T8" fmla="*/ 349 w 699"/>
                  <a:gd name="T9" fmla="*/ 412 h 412"/>
                  <a:gd name="T10" fmla="*/ 699 w 699"/>
                  <a:gd name="T11" fmla="*/ 233 h 412"/>
                  <a:gd name="T12" fmla="*/ 699 w 699"/>
                  <a:gd name="T13" fmla="*/ 0 h 412"/>
                  <a:gd name="T14" fmla="*/ 349 w 699"/>
                  <a:gd name="T15" fmla="*/ 17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9" h="412">
                    <a:moveTo>
                      <a:pt x="349" y="179"/>
                    </a:moveTo>
                    <a:lnTo>
                      <a:pt x="349" y="179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349" y="412"/>
                    </a:lnTo>
                    <a:lnTo>
                      <a:pt x="699" y="233"/>
                    </a:lnTo>
                    <a:lnTo>
                      <a:pt x="699" y="0"/>
                    </a:lnTo>
                    <a:lnTo>
                      <a:pt x="349" y="1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7"/>
              <p:cNvSpPr/>
              <p:nvPr/>
            </p:nvSpPr>
            <p:spPr bwMode="auto">
              <a:xfrm>
                <a:off x="514350" y="4095750"/>
                <a:ext cx="68263" cy="708025"/>
              </a:xfrm>
              <a:custGeom>
                <a:avLst/>
                <a:gdLst>
                  <a:gd name="T0" fmla="*/ 0 w 37"/>
                  <a:gd name="T1" fmla="*/ 384 h 384"/>
                  <a:gd name="T2" fmla="*/ 0 w 37"/>
                  <a:gd name="T3" fmla="*/ 384 h 384"/>
                  <a:gd name="T4" fmla="*/ 37 w 37"/>
                  <a:gd name="T5" fmla="*/ 384 h 384"/>
                  <a:gd name="T6" fmla="*/ 37 w 37"/>
                  <a:gd name="T7" fmla="*/ 0 h 384"/>
                  <a:gd name="T8" fmla="*/ 0 w 37"/>
                  <a:gd name="T9" fmla="*/ 0 h 384"/>
                  <a:gd name="T10" fmla="*/ 0 w 37"/>
                  <a:gd name="T11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4">
                    <a:moveTo>
                      <a:pt x="0" y="384"/>
                    </a:moveTo>
                    <a:lnTo>
                      <a:pt x="0" y="384"/>
                    </a:lnTo>
                    <a:lnTo>
                      <a:pt x="37" y="384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8"/>
              <p:cNvSpPr/>
              <p:nvPr/>
            </p:nvSpPr>
            <p:spPr bwMode="auto">
              <a:xfrm>
                <a:off x="511175" y="3986212"/>
                <a:ext cx="74613" cy="76200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20 w 41"/>
                  <a:gd name="T5" fmla="*/ 41 h 41"/>
                  <a:gd name="T6" fmla="*/ 0 w 41"/>
                  <a:gd name="T7" fmla="*/ 21 h 41"/>
                  <a:gd name="T8" fmla="*/ 20 w 41"/>
                  <a:gd name="T9" fmla="*/ 0 h 41"/>
                  <a:gd name="T10" fmla="*/ 41 w 41"/>
                  <a:gd name="T1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cubicBezTo>
                      <a:pt x="41" y="32"/>
                      <a:pt x="32" y="41"/>
                      <a:pt x="20" y="41"/>
                    </a:cubicBezTo>
                    <a:cubicBezTo>
                      <a:pt x="9" y="41"/>
                      <a:pt x="0" y="32"/>
                      <a:pt x="0" y="21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9"/>
              <p:cNvSpPr/>
              <p:nvPr/>
            </p:nvSpPr>
            <p:spPr bwMode="auto">
              <a:xfrm>
                <a:off x="541338" y="3738562"/>
                <a:ext cx="14288" cy="401637"/>
              </a:xfrm>
              <a:custGeom>
                <a:avLst/>
                <a:gdLst>
                  <a:gd name="T0" fmla="*/ 7 w 7"/>
                  <a:gd name="T1" fmla="*/ 217 h 217"/>
                  <a:gd name="T2" fmla="*/ 7 w 7"/>
                  <a:gd name="T3" fmla="*/ 217 h 217"/>
                  <a:gd name="T4" fmla="*/ 0 w 7"/>
                  <a:gd name="T5" fmla="*/ 217 h 217"/>
                  <a:gd name="T6" fmla="*/ 0 w 7"/>
                  <a:gd name="T7" fmla="*/ 0 h 217"/>
                  <a:gd name="T8" fmla="*/ 7 w 7"/>
                  <a:gd name="T9" fmla="*/ 0 h 217"/>
                  <a:gd name="T10" fmla="*/ 7 w 7"/>
                  <a:gd name="T11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7">
                    <a:moveTo>
                      <a:pt x="7" y="217"/>
                    </a:moveTo>
                    <a:lnTo>
                      <a:pt x="7" y="217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31" name="Freeform 7"/>
            <p:cNvSpPr>
              <a:spLocks noEditPoints="1"/>
            </p:cNvSpPr>
            <p:nvPr userDrawn="1"/>
          </p:nvSpPr>
          <p:spPr bwMode="auto">
            <a:xfrm rot="20132266">
              <a:off x="9763146" y="-248950"/>
              <a:ext cx="1277233" cy="931381"/>
            </a:xfrm>
            <a:custGeom>
              <a:avLst/>
              <a:gdLst>
                <a:gd name="T0" fmla="*/ 1034 w 2022"/>
                <a:gd name="T1" fmla="*/ 210 h 1466"/>
                <a:gd name="T2" fmla="*/ 1034 w 2022"/>
                <a:gd name="T3" fmla="*/ 210 h 1466"/>
                <a:gd name="T4" fmla="*/ 1395 w 2022"/>
                <a:gd name="T5" fmla="*/ 46 h 1466"/>
                <a:gd name="T6" fmla="*/ 1487 w 2022"/>
                <a:gd name="T7" fmla="*/ 40 h 1466"/>
                <a:gd name="T8" fmla="*/ 1888 w 2022"/>
                <a:gd name="T9" fmla="*/ 99 h 1466"/>
                <a:gd name="T10" fmla="*/ 1888 w 2022"/>
                <a:gd name="T11" fmla="*/ 1249 h 1466"/>
                <a:gd name="T12" fmla="*/ 1467 w 2022"/>
                <a:gd name="T13" fmla="*/ 1137 h 1466"/>
                <a:gd name="T14" fmla="*/ 1397 w 2022"/>
                <a:gd name="T15" fmla="*/ 1132 h 1466"/>
                <a:gd name="T16" fmla="*/ 1034 w 2022"/>
                <a:gd name="T17" fmla="*/ 1232 h 1466"/>
                <a:gd name="T18" fmla="*/ 1034 w 2022"/>
                <a:gd name="T19" fmla="*/ 210 h 1466"/>
                <a:gd name="T20" fmla="*/ 134 w 2022"/>
                <a:gd name="T21" fmla="*/ 99 h 1466"/>
                <a:gd name="T22" fmla="*/ 134 w 2022"/>
                <a:gd name="T23" fmla="*/ 99 h 1466"/>
                <a:gd name="T24" fmla="*/ 534 w 2022"/>
                <a:gd name="T25" fmla="*/ 40 h 1466"/>
                <a:gd name="T26" fmla="*/ 626 w 2022"/>
                <a:gd name="T27" fmla="*/ 46 h 1466"/>
                <a:gd name="T28" fmla="*/ 988 w 2022"/>
                <a:gd name="T29" fmla="*/ 210 h 1466"/>
                <a:gd name="T30" fmla="*/ 988 w 2022"/>
                <a:gd name="T31" fmla="*/ 1232 h 1466"/>
                <a:gd name="T32" fmla="*/ 625 w 2022"/>
                <a:gd name="T33" fmla="*/ 1132 h 1466"/>
                <a:gd name="T34" fmla="*/ 555 w 2022"/>
                <a:gd name="T35" fmla="*/ 1137 h 1466"/>
                <a:gd name="T36" fmla="*/ 134 w 2022"/>
                <a:gd name="T37" fmla="*/ 1249 h 1466"/>
                <a:gd name="T38" fmla="*/ 134 w 2022"/>
                <a:gd name="T39" fmla="*/ 99 h 1466"/>
                <a:gd name="T40" fmla="*/ 1928 w 2022"/>
                <a:gd name="T41" fmla="*/ 203 h 1466"/>
                <a:gd name="T42" fmla="*/ 1928 w 2022"/>
                <a:gd name="T43" fmla="*/ 203 h 1466"/>
                <a:gd name="T44" fmla="*/ 1928 w 2022"/>
                <a:gd name="T45" fmla="*/ 68 h 1466"/>
                <a:gd name="T46" fmla="*/ 1487 w 2022"/>
                <a:gd name="T47" fmla="*/ 0 h 1466"/>
                <a:gd name="T48" fmla="*/ 1390 w 2022"/>
                <a:gd name="T49" fmla="*/ 6 h 1466"/>
                <a:gd name="T50" fmla="*/ 1011 w 2022"/>
                <a:gd name="T51" fmla="*/ 177 h 1466"/>
                <a:gd name="T52" fmla="*/ 632 w 2022"/>
                <a:gd name="T53" fmla="*/ 6 h 1466"/>
                <a:gd name="T54" fmla="*/ 534 w 2022"/>
                <a:gd name="T55" fmla="*/ 0 h 1466"/>
                <a:gd name="T56" fmla="*/ 94 w 2022"/>
                <a:gd name="T57" fmla="*/ 68 h 1466"/>
                <a:gd name="T58" fmla="*/ 94 w 2022"/>
                <a:gd name="T59" fmla="*/ 203 h 1466"/>
                <a:gd name="T60" fmla="*/ 0 w 2022"/>
                <a:gd name="T61" fmla="*/ 227 h 1466"/>
                <a:gd name="T62" fmla="*/ 0 w 2022"/>
                <a:gd name="T63" fmla="*/ 1466 h 1466"/>
                <a:gd name="T64" fmla="*/ 467 w 2022"/>
                <a:gd name="T65" fmla="*/ 1335 h 1466"/>
                <a:gd name="T66" fmla="*/ 905 w 2022"/>
                <a:gd name="T67" fmla="*/ 1412 h 1466"/>
                <a:gd name="T68" fmla="*/ 905 w 2022"/>
                <a:gd name="T69" fmla="*/ 1466 h 1466"/>
                <a:gd name="T70" fmla="*/ 1116 w 2022"/>
                <a:gd name="T71" fmla="*/ 1466 h 1466"/>
                <a:gd name="T72" fmla="*/ 1116 w 2022"/>
                <a:gd name="T73" fmla="*/ 1412 h 1466"/>
                <a:gd name="T74" fmla="*/ 1555 w 2022"/>
                <a:gd name="T75" fmla="*/ 1335 h 1466"/>
                <a:gd name="T76" fmla="*/ 2022 w 2022"/>
                <a:gd name="T77" fmla="*/ 1466 h 1466"/>
                <a:gd name="T78" fmla="*/ 2022 w 2022"/>
                <a:gd name="T79" fmla="*/ 227 h 1466"/>
                <a:gd name="T80" fmla="*/ 1928 w 2022"/>
                <a:gd name="T81" fmla="*/ 203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2" h="1466">
                  <a:moveTo>
                    <a:pt x="1034" y="210"/>
                  </a:moveTo>
                  <a:lnTo>
                    <a:pt x="1034" y="210"/>
                  </a:lnTo>
                  <a:cubicBezTo>
                    <a:pt x="1077" y="175"/>
                    <a:pt x="1220" y="68"/>
                    <a:pt x="1395" y="46"/>
                  </a:cubicBezTo>
                  <a:cubicBezTo>
                    <a:pt x="1423" y="42"/>
                    <a:pt x="1454" y="40"/>
                    <a:pt x="1487" y="40"/>
                  </a:cubicBezTo>
                  <a:cubicBezTo>
                    <a:pt x="1645" y="40"/>
                    <a:pt x="1820" y="81"/>
                    <a:pt x="1888" y="99"/>
                  </a:cubicBezTo>
                  <a:lnTo>
                    <a:pt x="1888" y="1249"/>
                  </a:lnTo>
                  <a:cubicBezTo>
                    <a:pt x="1803" y="1218"/>
                    <a:pt x="1631" y="1161"/>
                    <a:pt x="1467" y="1137"/>
                  </a:cubicBezTo>
                  <a:cubicBezTo>
                    <a:pt x="1445" y="1134"/>
                    <a:pt x="1421" y="1132"/>
                    <a:pt x="1397" y="1132"/>
                  </a:cubicBezTo>
                  <a:cubicBezTo>
                    <a:pt x="1252" y="1132"/>
                    <a:pt x="1112" y="1192"/>
                    <a:pt x="1034" y="1232"/>
                  </a:cubicBezTo>
                  <a:lnTo>
                    <a:pt x="1034" y="210"/>
                  </a:lnTo>
                  <a:close/>
                  <a:moveTo>
                    <a:pt x="134" y="99"/>
                  </a:moveTo>
                  <a:lnTo>
                    <a:pt x="134" y="99"/>
                  </a:lnTo>
                  <a:cubicBezTo>
                    <a:pt x="201" y="81"/>
                    <a:pt x="376" y="40"/>
                    <a:pt x="534" y="40"/>
                  </a:cubicBezTo>
                  <a:cubicBezTo>
                    <a:pt x="568" y="40"/>
                    <a:pt x="599" y="42"/>
                    <a:pt x="626" y="46"/>
                  </a:cubicBezTo>
                  <a:cubicBezTo>
                    <a:pt x="802" y="68"/>
                    <a:pt x="945" y="175"/>
                    <a:pt x="988" y="210"/>
                  </a:cubicBezTo>
                  <a:lnTo>
                    <a:pt x="988" y="1232"/>
                  </a:lnTo>
                  <a:cubicBezTo>
                    <a:pt x="910" y="1192"/>
                    <a:pt x="770" y="1132"/>
                    <a:pt x="625" y="1132"/>
                  </a:cubicBezTo>
                  <a:cubicBezTo>
                    <a:pt x="601" y="1132"/>
                    <a:pt x="577" y="1134"/>
                    <a:pt x="555" y="1137"/>
                  </a:cubicBezTo>
                  <a:cubicBezTo>
                    <a:pt x="391" y="1161"/>
                    <a:pt x="219" y="1218"/>
                    <a:pt x="134" y="1249"/>
                  </a:cubicBezTo>
                  <a:lnTo>
                    <a:pt x="134" y="99"/>
                  </a:lnTo>
                  <a:close/>
                  <a:moveTo>
                    <a:pt x="1928" y="203"/>
                  </a:moveTo>
                  <a:lnTo>
                    <a:pt x="1928" y="203"/>
                  </a:lnTo>
                  <a:lnTo>
                    <a:pt x="1928" y="68"/>
                  </a:lnTo>
                  <a:cubicBezTo>
                    <a:pt x="1928" y="68"/>
                    <a:pt x="1696" y="0"/>
                    <a:pt x="1487" y="0"/>
                  </a:cubicBezTo>
                  <a:cubicBezTo>
                    <a:pt x="1454" y="0"/>
                    <a:pt x="1421" y="2"/>
                    <a:pt x="1390" y="6"/>
                  </a:cubicBezTo>
                  <a:cubicBezTo>
                    <a:pt x="1207" y="30"/>
                    <a:pt x="1059" y="138"/>
                    <a:pt x="1011" y="177"/>
                  </a:cubicBezTo>
                  <a:cubicBezTo>
                    <a:pt x="963" y="138"/>
                    <a:pt x="815" y="30"/>
                    <a:pt x="632" y="6"/>
                  </a:cubicBezTo>
                  <a:cubicBezTo>
                    <a:pt x="601" y="2"/>
                    <a:pt x="568" y="0"/>
                    <a:pt x="534" y="0"/>
                  </a:cubicBezTo>
                  <a:cubicBezTo>
                    <a:pt x="326" y="0"/>
                    <a:pt x="94" y="68"/>
                    <a:pt x="94" y="68"/>
                  </a:cubicBezTo>
                  <a:lnTo>
                    <a:pt x="94" y="203"/>
                  </a:lnTo>
                  <a:cubicBezTo>
                    <a:pt x="36" y="216"/>
                    <a:pt x="0" y="227"/>
                    <a:pt x="0" y="227"/>
                  </a:cubicBezTo>
                  <a:lnTo>
                    <a:pt x="0" y="1466"/>
                  </a:lnTo>
                  <a:cubicBezTo>
                    <a:pt x="0" y="1466"/>
                    <a:pt x="243" y="1368"/>
                    <a:pt x="467" y="1335"/>
                  </a:cubicBezTo>
                  <a:cubicBezTo>
                    <a:pt x="605" y="1315"/>
                    <a:pt x="787" y="1368"/>
                    <a:pt x="905" y="1412"/>
                  </a:cubicBezTo>
                  <a:lnTo>
                    <a:pt x="905" y="1466"/>
                  </a:lnTo>
                  <a:lnTo>
                    <a:pt x="1116" y="1466"/>
                  </a:lnTo>
                  <a:lnTo>
                    <a:pt x="1116" y="1412"/>
                  </a:lnTo>
                  <a:cubicBezTo>
                    <a:pt x="1235" y="1368"/>
                    <a:pt x="1417" y="1315"/>
                    <a:pt x="1555" y="1335"/>
                  </a:cubicBezTo>
                  <a:cubicBezTo>
                    <a:pt x="1779" y="1368"/>
                    <a:pt x="2022" y="1466"/>
                    <a:pt x="2022" y="1466"/>
                  </a:cubicBezTo>
                  <a:lnTo>
                    <a:pt x="2022" y="227"/>
                  </a:lnTo>
                  <a:cubicBezTo>
                    <a:pt x="2022" y="227"/>
                    <a:pt x="1986" y="216"/>
                    <a:pt x="1928" y="2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32" name="组合 23"/>
            <p:cNvGrpSpPr/>
            <p:nvPr userDrawn="1"/>
          </p:nvGrpSpPr>
          <p:grpSpPr>
            <a:xfrm rot="1406730">
              <a:off x="10767933" y="5424446"/>
              <a:ext cx="1301704" cy="1299270"/>
              <a:chOff x="6262688" y="5170488"/>
              <a:chExt cx="1697038" cy="1693863"/>
            </a:xfrm>
            <a:grpFill/>
          </p:grpSpPr>
          <p:sp>
            <p:nvSpPr>
              <p:cNvPr id="233" name="Freeform 19"/>
              <p:cNvSpPr>
                <a:spLocks noEditPoints="1"/>
              </p:cNvSpPr>
              <p:nvPr/>
            </p:nvSpPr>
            <p:spPr bwMode="auto">
              <a:xfrm>
                <a:off x="6262688" y="5170488"/>
                <a:ext cx="1697038" cy="1693863"/>
              </a:xfrm>
              <a:custGeom>
                <a:avLst/>
                <a:gdLst>
                  <a:gd name="T0" fmla="*/ 1760 w 2284"/>
                  <a:gd name="T1" fmla="*/ 1142 h 2284"/>
                  <a:gd name="T2" fmla="*/ 1919 w 2284"/>
                  <a:gd name="T3" fmla="*/ 1406 h 2284"/>
                  <a:gd name="T4" fmla="*/ 1756 w 2284"/>
                  <a:gd name="T5" fmla="*/ 1940 h 2284"/>
                  <a:gd name="T6" fmla="*/ 1878 w 2284"/>
                  <a:gd name="T7" fmla="*/ 1506 h 2284"/>
                  <a:gd name="T8" fmla="*/ 1433 w 2284"/>
                  <a:gd name="T9" fmla="*/ 1845 h 2284"/>
                  <a:gd name="T10" fmla="*/ 1496 w 2284"/>
                  <a:gd name="T11" fmla="*/ 1592 h 2284"/>
                  <a:gd name="T12" fmla="*/ 1142 w 2284"/>
                  <a:gd name="T13" fmla="*/ 2204 h 2284"/>
                  <a:gd name="T14" fmla="*/ 1405 w 2284"/>
                  <a:gd name="T15" fmla="*/ 1921 h 2284"/>
                  <a:gd name="T16" fmla="*/ 787 w 2284"/>
                  <a:gd name="T17" fmla="*/ 1592 h 2284"/>
                  <a:gd name="T18" fmla="*/ 850 w 2284"/>
                  <a:gd name="T19" fmla="*/ 1845 h 2284"/>
                  <a:gd name="T20" fmla="*/ 528 w 2284"/>
                  <a:gd name="T21" fmla="*/ 1940 h 2284"/>
                  <a:gd name="T22" fmla="*/ 704 w 2284"/>
                  <a:gd name="T23" fmla="*/ 1580 h 2284"/>
                  <a:gd name="T24" fmla="*/ 80 w 2284"/>
                  <a:gd name="T25" fmla="*/ 1143 h 2284"/>
                  <a:gd name="T26" fmla="*/ 523 w 2284"/>
                  <a:gd name="T27" fmla="*/ 1142 h 2284"/>
                  <a:gd name="T28" fmla="*/ 676 w 2284"/>
                  <a:gd name="T29" fmla="*/ 950 h 2284"/>
                  <a:gd name="T30" fmla="*/ 439 w 2284"/>
                  <a:gd name="T31" fmla="*/ 851 h 2284"/>
                  <a:gd name="T32" fmla="*/ 676 w 2284"/>
                  <a:gd name="T33" fmla="*/ 1335 h 2284"/>
                  <a:gd name="T34" fmla="*/ 438 w 2284"/>
                  <a:gd name="T35" fmla="*/ 1434 h 2284"/>
                  <a:gd name="T36" fmla="*/ 670 w 2284"/>
                  <a:gd name="T37" fmla="*/ 1204 h 2284"/>
                  <a:gd name="T38" fmla="*/ 670 w 2284"/>
                  <a:gd name="T39" fmla="*/ 1080 h 2284"/>
                  <a:gd name="T40" fmla="*/ 391 w 2284"/>
                  <a:gd name="T41" fmla="*/ 392 h 2284"/>
                  <a:gd name="T42" fmla="*/ 778 w 2284"/>
                  <a:gd name="T43" fmla="*/ 407 h 2284"/>
                  <a:gd name="T44" fmla="*/ 391 w 2284"/>
                  <a:gd name="T45" fmla="*/ 392 h 2284"/>
                  <a:gd name="T46" fmla="*/ 1074 w 2284"/>
                  <a:gd name="T47" fmla="*/ 574 h 2284"/>
                  <a:gd name="T48" fmla="*/ 850 w 2284"/>
                  <a:gd name="T49" fmla="*/ 440 h 2284"/>
                  <a:gd name="T50" fmla="*/ 1405 w 2284"/>
                  <a:gd name="T51" fmla="*/ 364 h 2284"/>
                  <a:gd name="T52" fmla="*/ 1142 w 2284"/>
                  <a:gd name="T53" fmla="*/ 80 h 2284"/>
                  <a:gd name="T54" fmla="*/ 1335 w 2284"/>
                  <a:gd name="T55" fmla="*/ 677 h 2284"/>
                  <a:gd name="T56" fmla="*/ 1496 w 2284"/>
                  <a:gd name="T57" fmla="*/ 693 h 2284"/>
                  <a:gd name="T58" fmla="*/ 1509 w 2284"/>
                  <a:gd name="T59" fmla="*/ 775 h 2284"/>
                  <a:gd name="T60" fmla="*/ 1431 w 2284"/>
                  <a:gd name="T61" fmla="*/ 765 h 2284"/>
                  <a:gd name="T62" fmla="*/ 1142 w 2284"/>
                  <a:gd name="T63" fmla="*/ 623 h 2284"/>
                  <a:gd name="T64" fmla="*/ 1081 w 2284"/>
                  <a:gd name="T65" fmla="*/ 671 h 2284"/>
                  <a:gd name="T66" fmla="*/ 774 w 2284"/>
                  <a:gd name="T67" fmla="*/ 775 h 2284"/>
                  <a:gd name="T68" fmla="*/ 764 w 2284"/>
                  <a:gd name="T69" fmla="*/ 853 h 2284"/>
                  <a:gd name="T70" fmla="*/ 774 w 2284"/>
                  <a:gd name="T71" fmla="*/ 1510 h 2284"/>
                  <a:gd name="T72" fmla="*/ 852 w 2284"/>
                  <a:gd name="T73" fmla="*/ 1520 h 2284"/>
                  <a:gd name="T74" fmla="*/ 1142 w 2284"/>
                  <a:gd name="T75" fmla="*/ 1662 h 2284"/>
                  <a:gd name="T76" fmla="*/ 1203 w 2284"/>
                  <a:gd name="T77" fmla="*/ 1614 h 2284"/>
                  <a:gd name="T78" fmla="*/ 1509 w 2284"/>
                  <a:gd name="T79" fmla="*/ 1510 h 2284"/>
                  <a:gd name="T80" fmla="*/ 1519 w 2284"/>
                  <a:gd name="T81" fmla="*/ 1432 h 2284"/>
                  <a:gd name="T82" fmla="*/ 1302 w 2284"/>
                  <a:gd name="T83" fmla="*/ 1530 h 2284"/>
                  <a:gd name="T84" fmla="*/ 864 w 2284"/>
                  <a:gd name="T85" fmla="*/ 1420 h 2284"/>
                  <a:gd name="T86" fmla="*/ 754 w 2284"/>
                  <a:gd name="T87" fmla="*/ 982 h 2284"/>
                  <a:gd name="T88" fmla="*/ 1142 w 2284"/>
                  <a:gd name="T89" fmla="*/ 750 h 2284"/>
                  <a:gd name="T90" fmla="*/ 1529 w 2284"/>
                  <a:gd name="T91" fmla="*/ 982 h 2284"/>
                  <a:gd name="T92" fmla="*/ 1419 w 2284"/>
                  <a:gd name="T93" fmla="*/ 1420 h 2284"/>
                  <a:gd name="T94" fmla="*/ 1607 w 2284"/>
                  <a:gd name="T95" fmla="*/ 950 h 2284"/>
                  <a:gd name="T96" fmla="*/ 1710 w 2284"/>
                  <a:gd name="T97" fmla="*/ 1075 h 2284"/>
                  <a:gd name="T98" fmla="*/ 1845 w 2284"/>
                  <a:gd name="T99" fmla="*/ 1434 h 2284"/>
                  <a:gd name="T100" fmla="*/ 1711 w 2284"/>
                  <a:gd name="T101" fmla="*/ 1210 h 2284"/>
                  <a:gd name="T102" fmla="*/ 1661 w 2284"/>
                  <a:gd name="T103" fmla="*/ 1142 h 2284"/>
                  <a:gd name="T104" fmla="*/ 1613 w 2284"/>
                  <a:gd name="T105" fmla="*/ 1080 h 2284"/>
                  <a:gd name="T106" fmla="*/ 1893 w 2284"/>
                  <a:gd name="T107" fmla="*/ 392 h 2284"/>
                  <a:gd name="T108" fmla="*/ 1505 w 2284"/>
                  <a:gd name="T109" fmla="*/ 407 h 2284"/>
                  <a:gd name="T110" fmla="*/ 1952 w 2284"/>
                  <a:gd name="T111" fmla="*/ 807 h 2284"/>
                  <a:gd name="T112" fmla="*/ 1477 w 2284"/>
                  <a:gd name="T113" fmla="*/ 332 h 2284"/>
                  <a:gd name="T114" fmla="*/ 528 w 2284"/>
                  <a:gd name="T115" fmla="*/ 265 h 2284"/>
                  <a:gd name="T116" fmla="*/ 0 w 2284"/>
                  <a:gd name="T117" fmla="*/ 1143 h 2284"/>
                  <a:gd name="T118" fmla="*/ 528 w 2284"/>
                  <a:gd name="T119" fmla="*/ 2020 h 2284"/>
                  <a:gd name="T120" fmla="*/ 1477 w 2284"/>
                  <a:gd name="T121" fmla="*/ 1953 h 2284"/>
                  <a:gd name="T122" fmla="*/ 1952 w 2284"/>
                  <a:gd name="T123" fmla="*/ 1478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4" h="2284">
                    <a:moveTo>
                      <a:pt x="1919" y="1406"/>
                    </a:moveTo>
                    <a:lnTo>
                      <a:pt x="1919" y="1406"/>
                    </a:lnTo>
                    <a:cubicBezTo>
                      <a:pt x="1878" y="1322"/>
                      <a:pt x="1825" y="1233"/>
                      <a:pt x="1760" y="1142"/>
                    </a:cubicBezTo>
                    <a:cubicBezTo>
                      <a:pt x="1824" y="1053"/>
                      <a:pt x="1878" y="965"/>
                      <a:pt x="1920" y="879"/>
                    </a:cubicBezTo>
                    <a:cubicBezTo>
                      <a:pt x="2100" y="953"/>
                      <a:pt x="2204" y="1049"/>
                      <a:pt x="2204" y="1143"/>
                    </a:cubicBezTo>
                    <a:cubicBezTo>
                      <a:pt x="2204" y="1236"/>
                      <a:pt x="2100" y="1332"/>
                      <a:pt x="1919" y="1406"/>
                    </a:cubicBezTo>
                    <a:close/>
                    <a:moveTo>
                      <a:pt x="1893" y="1893"/>
                    </a:moveTo>
                    <a:lnTo>
                      <a:pt x="1893" y="1893"/>
                    </a:lnTo>
                    <a:cubicBezTo>
                      <a:pt x="1862" y="1924"/>
                      <a:pt x="1816" y="1940"/>
                      <a:pt x="1756" y="1940"/>
                    </a:cubicBezTo>
                    <a:cubicBezTo>
                      <a:pt x="1684" y="1940"/>
                      <a:pt x="1599" y="1918"/>
                      <a:pt x="1505" y="1878"/>
                    </a:cubicBezTo>
                    <a:cubicBezTo>
                      <a:pt x="1536" y="1790"/>
                      <a:pt x="1561" y="1689"/>
                      <a:pt x="1579" y="1580"/>
                    </a:cubicBezTo>
                    <a:cubicBezTo>
                      <a:pt x="1689" y="1562"/>
                      <a:pt x="1789" y="1537"/>
                      <a:pt x="1878" y="1506"/>
                    </a:cubicBezTo>
                    <a:cubicBezTo>
                      <a:pt x="1954" y="1686"/>
                      <a:pt x="1959" y="1828"/>
                      <a:pt x="1893" y="1893"/>
                    </a:cubicBezTo>
                    <a:close/>
                    <a:moveTo>
                      <a:pt x="1433" y="1845"/>
                    </a:moveTo>
                    <a:lnTo>
                      <a:pt x="1433" y="1845"/>
                    </a:lnTo>
                    <a:cubicBezTo>
                      <a:pt x="1361" y="1809"/>
                      <a:pt x="1286" y="1764"/>
                      <a:pt x="1210" y="1711"/>
                    </a:cubicBezTo>
                    <a:cubicBezTo>
                      <a:pt x="1251" y="1679"/>
                      <a:pt x="1293" y="1644"/>
                      <a:pt x="1335" y="1608"/>
                    </a:cubicBezTo>
                    <a:cubicBezTo>
                      <a:pt x="1390" y="1604"/>
                      <a:pt x="1444" y="1599"/>
                      <a:pt x="1496" y="1592"/>
                    </a:cubicBezTo>
                    <a:cubicBezTo>
                      <a:pt x="1480" y="1686"/>
                      <a:pt x="1458" y="1771"/>
                      <a:pt x="1433" y="1845"/>
                    </a:cubicBezTo>
                    <a:close/>
                    <a:moveTo>
                      <a:pt x="1142" y="2204"/>
                    </a:moveTo>
                    <a:lnTo>
                      <a:pt x="1142" y="2204"/>
                    </a:lnTo>
                    <a:cubicBezTo>
                      <a:pt x="1049" y="2204"/>
                      <a:pt x="952" y="2101"/>
                      <a:pt x="878" y="1921"/>
                    </a:cubicBezTo>
                    <a:cubicBezTo>
                      <a:pt x="963" y="1879"/>
                      <a:pt x="1052" y="1825"/>
                      <a:pt x="1142" y="1761"/>
                    </a:cubicBezTo>
                    <a:cubicBezTo>
                      <a:pt x="1231" y="1825"/>
                      <a:pt x="1320" y="1879"/>
                      <a:pt x="1405" y="1921"/>
                    </a:cubicBezTo>
                    <a:cubicBezTo>
                      <a:pt x="1331" y="2101"/>
                      <a:pt x="1235" y="2204"/>
                      <a:pt x="1142" y="2204"/>
                    </a:cubicBezTo>
                    <a:close/>
                    <a:moveTo>
                      <a:pt x="787" y="1592"/>
                    </a:moveTo>
                    <a:lnTo>
                      <a:pt x="787" y="1592"/>
                    </a:lnTo>
                    <a:cubicBezTo>
                      <a:pt x="839" y="1599"/>
                      <a:pt x="893" y="1604"/>
                      <a:pt x="949" y="1608"/>
                    </a:cubicBezTo>
                    <a:cubicBezTo>
                      <a:pt x="990" y="1644"/>
                      <a:pt x="1032" y="1679"/>
                      <a:pt x="1074" y="1711"/>
                    </a:cubicBezTo>
                    <a:cubicBezTo>
                      <a:pt x="997" y="1764"/>
                      <a:pt x="922" y="1809"/>
                      <a:pt x="850" y="1845"/>
                    </a:cubicBezTo>
                    <a:cubicBezTo>
                      <a:pt x="825" y="1771"/>
                      <a:pt x="804" y="1686"/>
                      <a:pt x="787" y="1592"/>
                    </a:cubicBezTo>
                    <a:close/>
                    <a:moveTo>
                      <a:pt x="528" y="1940"/>
                    </a:moveTo>
                    <a:lnTo>
                      <a:pt x="528" y="1940"/>
                    </a:lnTo>
                    <a:cubicBezTo>
                      <a:pt x="468" y="1940"/>
                      <a:pt x="421" y="1924"/>
                      <a:pt x="391" y="1893"/>
                    </a:cubicBezTo>
                    <a:cubicBezTo>
                      <a:pt x="325" y="1828"/>
                      <a:pt x="330" y="1686"/>
                      <a:pt x="405" y="1506"/>
                    </a:cubicBezTo>
                    <a:cubicBezTo>
                      <a:pt x="494" y="1537"/>
                      <a:pt x="595" y="1562"/>
                      <a:pt x="704" y="1580"/>
                    </a:cubicBezTo>
                    <a:cubicBezTo>
                      <a:pt x="722" y="1689"/>
                      <a:pt x="747" y="1790"/>
                      <a:pt x="778" y="1878"/>
                    </a:cubicBezTo>
                    <a:cubicBezTo>
                      <a:pt x="685" y="1918"/>
                      <a:pt x="599" y="1940"/>
                      <a:pt x="528" y="1940"/>
                    </a:cubicBezTo>
                    <a:close/>
                    <a:moveTo>
                      <a:pt x="80" y="1143"/>
                    </a:moveTo>
                    <a:lnTo>
                      <a:pt x="80" y="1143"/>
                    </a:lnTo>
                    <a:cubicBezTo>
                      <a:pt x="80" y="1049"/>
                      <a:pt x="183" y="953"/>
                      <a:pt x="364" y="879"/>
                    </a:cubicBezTo>
                    <a:cubicBezTo>
                      <a:pt x="406" y="965"/>
                      <a:pt x="459" y="1053"/>
                      <a:pt x="523" y="1142"/>
                    </a:cubicBezTo>
                    <a:cubicBezTo>
                      <a:pt x="458" y="1233"/>
                      <a:pt x="405" y="1322"/>
                      <a:pt x="364" y="1406"/>
                    </a:cubicBezTo>
                    <a:cubicBezTo>
                      <a:pt x="183" y="1332"/>
                      <a:pt x="80" y="1236"/>
                      <a:pt x="80" y="1143"/>
                    </a:cubicBezTo>
                    <a:close/>
                    <a:moveTo>
                      <a:pt x="676" y="950"/>
                    </a:moveTo>
                    <a:lnTo>
                      <a:pt x="676" y="950"/>
                    </a:lnTo>
                    <a:cubicBezTo>
                      <a:pt x="639" y="991"/>
                      <a:pt x="605" y="1033"/>
                      <a:pt x="573" y="1075"/>
                    </a:cubicBezTo>
                    <a:cubicBezTo>
                      <a:pt x="520" y="999"/>
                      <a:pt x="475" y="924"/>
                      <a:pt x="439" y="851"/>
                    </a:cubicBezTo>
                    <a:cubicBezTo>
                      <a:pt x="514" y="826"/>
                      <a:pt x="598" y="804"/>
                      <a:pt x="692" y="788"/>
                    </a:cubicBezTo>
                    <a:cubicBezTo>
                      <a:pt x="685" y="840"/>
                      <a:pt x="680" y="894"/>
                      <a:pt x="676" y="950"/>
                    </a:cubicBezTo>
                    <a:close/>
                    <a:moveTo>
                      <a:pt x="676" y="1335"/>
                    </a:moveTo>
                    <a:lnTo>
                      <a:pt x="676" y="1335"/>
                    </a:lnTo>
                    <a:cubicBezTo>
                      <a:pt x="680" y="1391"/>
                      <a:pt x="685" y="1445"/>
                      <a:pt x="692" y="1497"/>
                    </a:cubicBezTo>
                    <a:cubicBezTo>
                      <a:pt x="598" y="1481"/>
                      <a:pt x="513" y="1459"/>
                      <a:pt x="438" y="1434"/>
                    </a:cubicBezTo>
                    <a:cubicBezTo>
                      <a:pt x="473" y="1363"/>
                      <a:pt x="518" y="1288"/>
                      <a:pt x="573" y="1210"/>
                    </a:cubicBezTo>
                    <a:cubicBezTo>
                      <a:pt x="605" y="1252"/>
                      <a:pt x="640" y="1294"/>
                      <a:pt x="676" y="1335"/>
                    </a:cubicBezTo>
                    <a:close/>
                    <a:moveTo>
                      <a:pt x="670" y="1204"/>
                    </a:moveTo>
                    <a:lnTo>
                      <a:pt x="670" y="1204"/>
                    </a:lnTo>
                    <a:cubicBezTo>
                      <a:pt x="654" y="1183"/>
                      <a:pt x="637" y="1163"/>
                      <a:pt x="622" y="1142"/>
                    </a:cubicBezTo>
                    <a:cubicBezTo>
                      <a:pt x="637" y="1122"/>
                      <a:pt x="653" y="1101"/>
                      <a:pt x="670" y="1080"/>
                    </a:cubicBezTo>
                    <a:cubicBezTo>
                      <a:pt x="670" y="1101"/>
                      <a:pt x="669" y="1122"/>
                      <a:pt x="669" y="1143"/>
                    </a:cubicBezTo>
                    <a:cubicBezTo>
                      <a:pt x="669" y="1163"/>
                      <a:pt x="670" y="1184"/>
                      <a:pt x="670" y="1204"/>
                    </a:cubicBezTo>
                    <a:close/>
                    <a:moveTo>
                      <a:pt x="391" y="392"/>
                    </a:moveTo>
                    <a:lnTo>
                      <a:pt x="391" y="392"/>
                    </a:lnTo>
                    <a:cubicBezTo>
                      <a:pt x="421" y="361"/>
                      <a:pt x="468" y="345"/>
                      <a:pt x="528" y="345"/>
                    </a:cubicBezTo>
                    <a:cubicBezTo>
                      <a:pt x="599" y="345"/>
                      <a:pt x="685" y="367"/>
                      <a:pt x="778" y="407"/>
                    </a:cubicBezTo>
                    <a:cubicBezTo>
                      <a:pt x="747" y="495"/>
                      <a:pt x="722" y="596"/>
                      <a:pt x="704" y="705"/>
                    </a:cubicBezTo>
                    <a:cubicBezTo>
                      <a:pt x="595" y="723"/>
                      <a:pt x="494" y="748"/>
                      <a:pt x="406" y="779"/>
                    </a:cubicBezTo>
                    <a:cubicBezTo>
                      <a:pt x="330" y="599"/>
                      <a:pt x="324" y="458"/>
                      <a:pt x="391" y="392"/>
                    </a:cubicBezTo>
                    <a:close/>
                    <a:moveTo>
                      <a:pt x="850" y="440"/>
                    </a:moveTo>
                    <a:lnTo>
                      <a:pt x="850" y="440"/>
                    </a:lnTo>
                    <a:cubicBezTo>
                      <a:pt x="922" y="476"/>
                      <a:pt x="997" y="521"/>
                      <a:pt x="1074" y="574"/>
                    </a:cubicBezTo>
                    <a:cubicBezTo>
                      <a:pt x="1032" y="606"/>
                      <a:pt x="990" y="641"/>
                      <a:pt x="949" y="677"/>
                    </a:cubicBezTo>
                    <a:cubicBezTo>
                      <a:pt x="893" y="681"/>
                      <a:pt x="839" y="686"/>
                      <a:pt x="787" y="693"/>
                    </a:cubicBezTo>
                    <a:cubicBezTo>
                      <a:pt x="804" y="599"/>
                      <a:pt x="825" y="514"/>
                      <a:pt x="850" y="440"/>
                    </a:cubicBezTo>
                    <a:close/>
                    <a:moveTo>
                      <a:pt x="1142" y="80"/>
                    </a:moveTo>
                    <a:lnTo>
                      <a:pt x="1142" y="80"/>
                    </a:lnTo>
                    <a:cubicBezTo>
                      <a:pt x="1235" y="80"/>
                      <a:pt x="1331" y="184"/>
                      <a:pt x="1405" y="364"/>
                    </a:cubicBezTo>
                    <a:cubicBezTo>
                      <a:pt x="1320" y="406"/>
                      <a:pt x="1231" y="460"/>
                      <a:pt x="1142" y="524"/>
                    </a:cubicBezTo>
                    <a:cubicBezTo>
                      <a:pt x="1052" y="460"/>
                      <a:pt x="963" y="406"/>
                      <a:pt x="878" y="364"/>
                    </a:cubicBezTo>
                    <a:cubicBezTo>
                      <a:pt x="952" y="184"/>
                      <a:pt x="1049" y="80"/>
                      <a:pt x="1142" y="80"/>
                    </a:cubicBezTo>
                    <a:close/>
                    <a:moveTo>
                      <a:pt x="1496" y="693"/>
                    </a:moveTo>
                    <a:lnTo>
                      <a:pt x="1496" y="693"/>
                    </a:lnTo>
                    <a:cubicBezTo>
                      <a:pt x="1444" y="686"/>
                      <a:pt x="1390" y="681"/>
                      <a:pt x="1335" y="677"/>
                    </a:cubicBezTo>
                    <a:cubicBezTo>
                      <a:pt x="1293" y="641"/>
                      <a:pt x="1251" y="606"/>
                      <a:pt x="1210" y="574"/>
                    </a:cubicBezTo>
                    <a:cubicBezTo>
                      <a:pt x="1286" y="521"/>
                      <a:pt x="1361" y="476"/>
                      <a:pt x="1433" y="440"/>
                    </a:cubicBezTo>
                    <a:cubicBezTo>
                      <a:pt x="1458" y="514"/>
                      <a:pt x="1480" y="599"/>
                      <a:pt x="1496" y="693"/>
                    </a:cubicBezTo>
                    <a:close/>
                    <a:moveTo>
                      <a:pt x="1431" y="765"/>
                    </a:moveTo>
                    <a:lnTo>
                      <a:pt x="1431" y="765"/>
                    </a:lnTo>
                    <a:cubicBezTo>
                      <a:pt x="1458" y="768"/>
                      <a:pt x="1484" y="771"/>
                      <a:pt x="1509" y="775"/>
                    </a:cubicBezTo>
                    <a:cubicBezTo>
                      <a:pt x="1513" y="800"/>
                      <a:pt x="1516" y="826"/>
                      <a:pt x="1519" y="853"/>
                    </a:cubicBezTo>
                    <a:cubicBezTo>
                      <a:pt x="1505" y="838"/>
                      <a:pt x="1490" y="823"/>
                      <a:pt x="1476" y="809"/>
                    </a:cubicBezTo>
                    <a:cubicBezTo>
                      <a:pt x="1461" y="794"/>
                      <a:pt x="1446" y="779"/>
                      <a:pt x="1431" y="765"/>
                    </a:cubicBezTo>
                    <a:close/>
                    <a:moveTo>
                      <a:pt x="1081" y="671"/>
                    </a:moveTo>
                    <a:lnTo>
                      <a:pt x="1081" y="671"/>
                    </a:lnTo>
                    <a:cubicBezTo>
                      <a:pt x="1101" y="655"/>
                      <a:pt x="1121" y="639"/>
                      <a:pt x="1142" y="623"/>
                    </a:cubicBezTo>
                    <a:cubicBezTo>
                      <a:pt x="1162" y="639"/>
                      <a:pt x="1182" y="655"/>
                      <a:pt x="1203" y="671"/>
                    </a:cubicBezTo>
                    <a:cubicBezTo>
                      <a:pt x="1182" y="670"/>
                      <a:pt x="1162" y="670"/>
                      <a:pt x="1142" y="670"/>
                    </a:cubicBezTo>
                    <a:cubicBezTo>
                      <a:pt x="1121" y="670"/>
                      <a:pt x="1101" y="670"/>
                      <a:pt x="1081" y="671"/>
                    </a:cubicBezTo>
                    <a:close/>
                    <a:moveTo>
                      <a:pt x="764" y="853"/>
                    </a:moveTo>
                    <a:lnTo>
                      <a:pt x="764" y="853"/>
                    </a:lnTo>
                    <a:cubicBezTo>
                      <a:pt x="767" y="826"/>
                      <a:pt x="770" y="800"/>
                      <a:pt x="774" y="775"/>
                    </a:cubicBezTo>
                    <a:cubicBezTo>
                      <a:pt x="799" y="771"/>
                      <a:pt x="826" y="768"/>
                      <a:pt x="852" y="765"/>
                    </a:cubicBezTo>
                    <a:cubicBezTo>
                      <a:pt x="837" y="779"/>
                      <a:pt x="822" y="794"/>
                      <a:pt x="808" y="809"/>
                    </a:cubicBezTo>
                    <a:cubicBezTo>
                      <a:pt x="793" y="823"/>
                      <a:pt x="779" y="838"/>
                      <a:pt x="764" y="853"/>
                    </a:cubicBezTo>
                    <a:close/>
                    <a:moveTo>
                      <a:pt x="852" y="1520"/>
                    </a:moveTo>
                    <a:lnTo>
                      <a:pt x="852" y="1520"/>
                    </a:lnTo>
                    <a:cubicBezTo>
                      <a:pt x="826" y="1517"/>
                      <a:pt x="799" y="1514"/>
                      <a:pt x="774" y="1510"/>
                    </a:cubicBezTo>
                    <a:cubicBezTo>
                      <a:pt x="770" y="1485"/>
                      <a:pt x="767" y="1459"/>
                      <a:pt x="764" y="1432"/>
                    </a:cubicBezTo>
                    <a:cubicBezTo>
                      <a:pt x="779" y="1447"/>
                      <a:pt x="793" y="1462"/>
                      <a:pt x="808" y="1476"/>
                    </a:cubicBezTo>
                    <a:cubicBezTo>
                      <a:pt x="822" y="1491"/>
                      <a:pt x="837" y="1506"/>
                      <a:pt x="852" y="1520"/>
                    </a:cubicBezTo>
                    <a:close/>
                    <a:moveTo>
                      <a:pt x="1203" y="1614"/>
                    </a:moveTo>
                    <a:lnTo>
                      <a:pt x="1203" y="1614"/>
                    </a:lnTo>
                    <a:cubicBezTo>
                      <a:pt x="1182" y="1630"/>
                      <a:pt x="1162" y="1646"/>
                      <a:pt x="1142" y="1662"/>
                    </a:cubicBezTo>
                    <a:cubicBezTo>
                      <a:pt x="1121" y="1646"/>
                      <a:pt x="1101" y="1630"/>
                      <a:pt x="1081" y="1614"/>
                    </a:cubicBezTo>
                    <a:cubicBezTo>
                      <a:pt x="1101" y="1615"/>
                      <a:pt x="1121" y="1615"/>
                      <a:pt x="1142" y="1615"/>
                    </a:cubicBezTo>
                    <a:cubicBezTo>
                      <a:pt x="1162" y="1615"/>
                      <a:pt x="1182" y="1615"/>
                      <a:pt x="1203" y="1614"/>
                    </a:cubicBezTo>
                    <a:close/>
                    <a:moveTo>
                      <a:pt x="1519" y="1432"/>
                    </a:moveTo>
                    <a:lnTo>
                      <a:pt x="1519" y="1432"/>
                    </a:lnTo>
                    <a:cubicBezTo>
                      <a:pt x="1516" y="1459"/>
                      <a:pt x="1513" y="1485"/>
                      <a:pt x="1509" y="1510"/>
                    </a:cubicBezTo>
                    <a:cubicBezTo>
                      <a:pt x="1484" y="1514"/>
                      <a:pt x="1458" y="1517"/>
                      <a:pt x="1431" y="1520"/>
                    </a:cubicBezTo>
                    <a:cubicBezTo>
                      <a:pt x="1446" y="1506"/>
                      <a:pt x="1461" y="1491"/>
                      <a:pt x="1476" y="1476"/>
                    </a:cubicBezTo>
                    <a:cubicBezTo>
                      <a:pt x="1490" y="1462"/>
                      <a:pt x="1505" y="1447"/>
                      <a:pt x="1519" y="1432"/>
                    </a:cubicBezTo>
                    <a:close/>
                    <a:moveTo>
                      <a:pt x="1419" y="1420"/>
                    </a:moveTo>
                    <a:lnTo>
                      <a:pt x="1419" y="1420"/>
                    </a:lnTo>
                    <a:cubicBezTo>
                      <a:pt x="1381" y="1458"/>
                      <a:pt x="1342" y="1495"/>
                      <a:pt x="1302" y="1530"/>
                    </a:cubicBezTo>
                    <a:cubicBezTo>
                      <a:pt x="1250" y="1533"/>
                      <a:pt x="1197" y="1535"/>
                      <a:pt x="1142" y="1535"/>
                    </a:cubicBezTo>
                    <a:cubicBezTo>
                      <a:pt x="1087" y="1535"/>
                      <a:pt x="1033" y="1533"/>
                      <a:pt x="981" y="1530"/>
                    </a:cubicBezTo>
                    <a:cubicBezTo>
                      <a:pt x="942" y="1495"/>
                      <a:pt x="903" y="1458"/>
                      <a:pt x="864" y="1420"/>
                    </a:cubicBezTo>
                    <a:cubicBezTo>
                      <a:pt x="826" y="1381"/>
                      <a:pt x="789" y="1342"/>
                      <a:pt x="754" y="1303"/>
                    </a:cubicBezTo>
                    <a:cubicBezTo>
                      <a:pt x="751" y="1251"/>
                      <a:pt x="749" y="1198"/>
                      <a:pt x="749" y="1143"/>
                    </a:cubicBezTo>
                    <a:cubicBezTo>
                      <a:pt x="749" y="1087"/>
                      <a:pt x="751" y="1034"/>
                      <a:pt x="754" y="982"/>
                    </a:cubicBezTo>
                    <a:cubicBezTo>
                      <a:pt x="789" y="943"/>
                      <a:pt x="825" y="904"/>
                      <a:pt x="864" y="865"/>
                    </a:cubicBezTo>
                    <a:cubicBezTo>
                      <a:pt x="903" y="827"/>
                      <a:pt x="942" y="790"/>
                      <a:pt x="981" y="755"/>
                    </a:cubicBezTo>
                    <a:cubicBezTo>
                      <a:pt x="1033" y="752"/>
                      <a:pt x="1087" y="750"/>
                      <a:pt x="1142" y="750"/>
                    </a:cubicBezTo>
                    <a:cubicBezTo>
                      <a:pt x="1197" y="750"/>
                      <a:pt x="1250" y="752"/>
                      <a:pt x="1302" y="755"/>
                    </a:cubicBezTo>
                    <a:cubicBezTo>
                      <a:pt x="1342" y="790"/>
                      <a:pt x="1381" y="827"/>
                      <a:pt x="1419" y="865"/>
                    </a:cubicBezTo>
                    <a:cubicBezTo>
                      <a:pt x="1458" y="904"/>
                      <a:pt x="1495" y="943"/>
                      <a:pt x="1529" y="982"/>
                    </a:cubicBezTo>
                    <a:cubicBezTo>
                      <a:pt x="1532" y="1034"/>
                      <a:pt x="1534" y="1087"/>
                      <a:pt x="1534" y="1143"/>
                    </a:cubicBezTo>
                    <a:cubicBezTo>
                      <a:pt x="1534" y="1198"/>
                      <a:pt x="1532" y="1251"/>
                      <a:pt x="1529" y="1303"/>
                    </a:cubicBezTo>
                    <a:cubicBezTo>
                      <a:pt x="1494" y="1342"/>
                      <a:pt x="1457" y="1381"/>
                      <a:pt x="1419" y="1420"/>
                    </a:cubicBezTo>
                    <a:close/>
                    <a:moveTo>
                      <a:pt x="1710" y="1075"/>
                    </a:moveTo>
                    <a:lnTo>
                      <a:pt x="1710" y="1075"/>
                    </a:lnTo>
                    <a:cubicBezTo>
                      <a:pt x="1678" y="1033"/>
                      <a:pt x="1644" y="991"/>
                      <a:pt x="1607" y="950"/>
                    </a:cubicBezTo>
                    <a:cubicBezTo>
                      <a:pt x="1604" y="894"/>
                      <a:pt x="1598" y="840"/>
                      <a:pt x="1591" y="788"/>
                    </a:cubicBezTo>
                    <a:cubicBezTo>
                      <a:pt x="1685" y="804"/>
                      <a:pt x="1770" y="826"/>
                      <a:pt x="1844" y="851"/>
                    </a:cubicBezTo>
                    <a:cubicBezTo>
                      <a:pt x="1808" y="924"/>
                      <a:pt x="1763" y="999"/>
                      <a:pt x="1710" y="1075"/>
                    </a:cubicBezTo>
                    <a:close/>
                    <a:moveTo>
                      <a:pt x="1711" y="1210"/>
                    </a:moveTo>
                    <a:lnTo>
                      <a:pt x="1711" y="1210"/>
                    </a:lnTo>
                    <a:cubicBezTo>
                      <a:pt x="1765" y="1288"/>
                      <a:pt x="1810" y="1363"/>
                      <a:pt x="1845" y="1434"/>
                    </a:cubicBezTo>
                    <a:cubicBezTo>
                      <a:pt x="1770" y="1459"/>
                      <a:pt x="1685" y="1481"/>
                      <a:pt x="1591" y="1497"/>
                    </a:cubicBezTo>
                    <a:cubicBezTo>
                      <a:pt x="1598" y="1445"/>
                      <a:pt x="1604" y="1391"/>
                      <a:pt x="1607" y="1335"/>
                    </a:cubicBezTo>
                    <a:cubicBezTo>
                      <a:pt x="1644" y="1294"/>
                      <a:pt x="1678" y="1252"/>
                      <a:pt x="1711" y="1210"/>
                    </a:cubicBezTo>
                    <a:close/>
                    <a:moveTo>
                      <a:pt x="1613" y="1080"/>
                    </a:moveTo>
                    <a:lnTo>
                      <a:pt x="1613" y="1080"/>
                    </a:lnTo>
                    <a:cubicBezTo>
                      <a:pt x="1630" y="1101"/>
                      <a:pt x="1646" y="1122"/>
                      <a:pt x="1661" y="1142"/>
                    </a:cubicBezTo>
                    <a:cubicBezTo>
                      <a:pt x="1646" y="1163"/>
                      <a:pt x="1630" y="1183"/>
                      <a:pt x="1613" y="1204"/>
                    </a:cubicBezTo>
                    <a:cubicBezTo>
                      <a:pt x="1614" y="1184"/>
                      <a:pt x="1614" y="1163"/>
                      <a:pt x="1614" y="1143"/>
                    </a:cubicBezTo>
                    <a:cubicBezTo>
                      <a:pt x="1614" y="1122"/>
                      <a:pt x="1614" y="1101"/>
                      <a:pt x="1613" y="1080"/>
                    </a:cubicBezTo>
                    <a:close/>
                    <a:moveTo>
                      <a:pt x="1756" y="345"/>
                    </a:moveTo>
                    <a:lnTo>
                      <a:pt x="1756" y="345"/>
                    </a:lnTo>
                    <a:cubicBezTo>
                      <a:pt x="1816" y="345"/>
                      <a:pt x="1862" y="361"/>
                      <a:pt x="1893" y="392"/>
                    </a:cubicBezTo>
                    <a:cubicBezTo>
                      <a:pt x="1959" y="458"/>
                      <a:pt x="1953" y="599"/>
                      <a:pt x="1878" y="779"/>
                    </a:cubicBezTo>
                    <a:cubicBezTo>
                      <a:pt x="1789" y="748"/>
                      <a:pt x="1689" y="723"/>
                      <a:pt x="1579" y="705"/>
                    </a:cubicBezTo>
                    <a:cubicBezTo>
                      <a:pt x="1561" y="596"/>
                      <a:pt x="1536" y="495"/>
                      <a:pt x="1505" y="407"/>
                    </a:cubicBezTo>
                    <a:cubicBezTo>
                      <a:pt x="1599" y="367"/>
                      <a:pt x="1684" y="345"/>
                      <a:pt x="1756" y="345"/>
                    </a:cubicBezTo>
                    <a:close/>
                    <a:moveTo>
                      <a:pt x="1952" y="807"/>
                    </a:moveTo>
                    <a:lnTo>
                      <a:pt x="1952" y="807"/>
                    </a:lnTo>
                    <a:cubicBezTo>
                      <a:pt x="2042" y="594"/>
                      <a:pt x="2041" y="427"/>
                      <a:pt x="1949" y="335"/>
                    </a:cubicBezTo>
                    <a:cubicBezTo>
                      <a:pt x="1903" y="289"/>
                      <a:pt x="1838" y="265"/>
                      <a:pt x="1756" y="265"/>
                    </a:cubicBezTo>
                    <a:cubicBezTo>
                      <a:pt x="1675" y="265"/>
                      <a:pt x="1580" y="289"/>
                      <a:pt x="1477" y="332"/>
                    </a:cubicBezTo>
                    <a:cubicBezTo>
                      <a:pt x="1392" y="126"/>
                      <a:pt x="1274" y="0"/>
                      <a:pt x="1142" y="0"/>
                    </a:cubicBezTo>
                    <a:cubicBezTo>
                      <a:pt x="1009" y="0"/>
                      <a:pt x="891" y="126"/>
                      <a:pt x="806" y="332"/>
                    </a:cubicBezTo>
                    <a:cubicBezTo>
                      <a:pt x="704" y="289"/>
                      <a:pt x="609" y="265"/>
                      <a:pt x="528" y="265"/>
                    </a:cubicBezTo>
                    <a:cubicBezTo>
                      <a:pt x="446" y="265"/>
                      <a:pt x="380" y="289"/>
                      <a:pt x="334" y="335"/>
                    </a:cubicBezTo>
                    <a:cubicBezTo>
                      <a:pt x="242" y="427"/>
                      <a:pt x="242" y="594"/>
                      <a:pt x="331" y="807"/>
                    </a:cubicBezTo>
                    <a:cubicBezTo>
                      <a:pt x="125" y="892"/>
                      <a:pt x="0" y="1010"/>
                      <a:pt x="0" y="1143"/>
                    </a:cubicBezTo>
                    <a:cubicBezTo>
                      <a:pt x="0" y="1275"/>
                      <a:pt x="125" y="1393"/>
                      <a:pt x="331" y="1478"/>
                    </a:cubicBezTo>
                    <a:cubicBezTo>
                      <a:pt x="246" y="1684"/>
                      <a:pt x="240" y="1856"/>
                      <a:pt x="334" y="1950"/>
                    </a:cubicBezTo>
                    <a:cubicBezTo>
                      <a:pt x="380" y="1996"/>
                      <a:pt x="446" y="2020"/>
                      <a:pt x="528" y="2020"/>
                    </a:cubicBezTo>
                    <a:cubicBezTo>
                      <a:pt x="609" y="2020"/>
                      <a:pt x="704" y="1996"/>
                      <a:pt x="806" y="1953"/>
                    </a:cubicBezTo>
                    <a:cubicBezTo>
                      <a:pt x="891" y="2159"/>
                      <a:pt x="1009" y="2284"/>
                      <a:pt x="1142" y="2284"/>
                    </a:cubicBezTo>
                    <a:cubicBezTo>
                      <a:pt x="1274" y="2284"/>
                      <a:pt x="1392" y="2159"/>
                      <a:pt x="1477" y="1953"/>
                    </a:cubicBezTo>
                    <a:cubicBezTo>
                      <a:pt x="1580" y="1996"/>
                      <a:pt x="1675" y="2020"/>
                      <a:pt x="1756" y="2020"/>
                    </a:cubicBezTo>
                    <a:cubicBezTo>
                      <a:pt x="1838" y="2020"/>
                      <a:pt x="1903" y="1996"/>
                      <a:pt x="1949" y="1950"/>
                    </a:cubicBezTo>
                    <a:cubicBezTo>
                      <a:pt x="2043" y="1856"/>
                      <a:pt x="2038" y="1684"/>
                      <a:pt x="1952" y="1478"/>
                    </a:cubicBezTo>
                    <a:cubicBezTo>
                      <a:pt x="2158" y="1393"/>
                      <a:pt x="2284" y="1275"/>
                      <a:pt x="2284" y="1143"/>
                    </a:cubicBezTo>
                    <a:cubicBezTo>
                      <a:pt x="2284" y="1010"/>
                      <a:pt x="2158" y="892"/>
                      <a:pt x="1952" y="80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20"/>
              <p:cNvSpPr/>
              <p:nvPr/>
            </p:nvSpPr>
            <p:spPr bwMode="auto">
              <a:xfrm>
                <a:off x="7021513" y="5929313"/>
                <a:ext cx="177800" cy="177800"/>
              </a:xfrm>
              <a:custGeom>
                <a:avLst/>
                <a:gdLst>
                  <a:gd name="T0" fmla="*/ 120 w 240"/>
                  <a:gd name="T1" fmla="*/ 0 h 240"/>
                  <a:gd name="T2" fmla="*/ 120 w 240"/>
                  <a:gd name="T3" fmla="*/ 0 h 240"/>
                  <a:gd name="T4" fmla="*/ 0 w 240"/>
                  <a:gd name="T5" fmla="*/ 120 h 240"/>
                  <a:gd name="T6" fmla="*/ 120 w 240"/>
                  <a:gd name="T7" fmla="*/ 240 h 240"/>
                  <a:gd name="T8" fmla="*/ 240 w 240"/>
                  <a:gd name="T9" fmla="*/ 120 h 240"/>
                  <a:gd name="T10" fmla="*/ 120 w 24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53" y="0"/>
                      <a:pt x="0" y="53"/>
                      <a:pt x="0" y="120"/>
                    </a:cubicBezTo>
                    <a:cubicBezTo>
                      <a:pt x="0" y="186"/>
                      <a:pt x="53" y="240"/>
                      <a:pt x="120" y="240"/>
                    </a:cubicBezTo>
                    <a:cubicBezTo>
                      <a:pt x="186" y="240"/>
                      <a:pt x="240" y="186"/>
                      <a:pt x="240" y="120"/>
                    </a:cubicBezTo>
                    <a:cubicBezTo>
                      <a:pt x="240" y="53"/>
                      <a:pt x="186" y="0"/>
                      <a:pt x="12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35" name="Freeform 19"/>
            <p:cNvSpPr>
              <a:spLocks noEditPoints="1"/>
            </p:cNvSpPr>
            <p:nvPr userDrawn="1"/>
          </p:nvSpPr>
          <p:spPr bwMode="auto">
            <a:xfrm rot="21418795">
              <a:off x="11264443" y="4898673"/>
              <a:ext cx="1209819" cy="253100"/>
            </a:xfrm>
            <a:custGeom>
              <a:avLst/>
              <a:gdLst>
                <a:gd name="T0" fmla="*/ 2347 w 2387"/>
                <a:gd name="T1" fmla="*/ 458 h 498"/>
                <a:gd name="T2" fmla="*/ 40 w 2387"/>
                <a:gd name="T3" fmla="*/ 40 h 498"/>
                <a:gd name="T4" fmla="*/ 177 w 2387"/>
                <a:gd name="T5" fmla="*/ 298 h 498"/>
                <a:gd name="T6" fmla="*/ 217 w 2387"/>
                <a:gd name="T7" fmla="*/ 40 h 498"/>
                <a:gd name="T8" fmla="*/ 277 w 2387"/>
                <a:gd name="T9" fmla="*/ 159 h 498"/>
                <a:gd name="T10" fmla="*/ 317 w 2387"/>
                <a:gd name="T11" fmla="*/ 40 h 498"/>
                <a:gd name="T12" fmla="*/ 377 w 2387"/>
                <a:gd name="T13" fmla="*/ 159 h 498"/>
                <a:gd name="T14" fmla="*/ 417 w 2387"/>
                <a:gd name="T15" fmla="*/ 40 h 498"/>
                <a:gd name="T16" fmla="*/ 477 w 2387"/>
                <a:gd name="T17" fmla="*/ 159 h 498"/>
                <a:gd name="T18" fmla="*/ 517 w 2387"/>
                <a:gd name="T19" fmla="*/ 40 h 498"/>
                <a:gd name="T20" fmla="*/ 577 w 2387"/>
                <a:gd name="T21" fmla="*/ 159 h 498"/>
                <a:gd name="T22" fmla="*/ 617 w 2387"/>
                <a:gd name="T23" fmla="*/ 40 h 498"/>
                <a:gd name="T24" fmla="*/ 674 w 2387"/>
                <a:gd name="T25" fmla="*/ 298 h 498"/>
                <a:gd name="T26" fmla="*/ 714 w 2387"/>
                <a:gd name="T27" fmla="*/ 40 h 498"/>
                <a:gd name="T28" fmla="*/ 774 w 2387"/>
                <a:gd name="T29" fmla="*/ 159 h 498"/>
                <a:gd name="T30" fmla="*/ 814 w 2387"/>
                <a:gd name="T31" fmla="*/ 40 h 498"/>
                <a:gd name="T32" fmla="*/ 874 w 2387"/>
                <a:gd name="T33" fmla="*/ 159 h 498"/>
                <a:gd name="T34" fmla="*/ 914 w 2387"/>
                <a:gd name="T35" fmla="*/ 40 h 498"/>
                <a:gd name="T36" fmla="*/ 974 w 2387"/>
                <a:gd name="T37" fmla="*/ 159 h 498"/>
                <a:gd name="T38" fmla="*/ 1014 w 2387"/>
                <a:gd name="T39" fmla="*/ 40 h 498"/>
                <a:gd name="T40" fmla="*/ 1074 w 2387"/>
                <a:gd name="T41" fmla="*/ 159 h 498"/>
                <a:gd name="T42" fmla="*/ 1114 w 2387"/>
                <a:gd name="T43" fmla="*/ 40 h 498"/>
                <a:gd name="T44" fmla="*/ 1187 w 2387"/>
                <a:gd name="T45" fmla="*/ 298 h 498"/>
                <a:gd name="T46" fmla="*/ 1227 w 2387"/>
                <a:gd name="T47" fmla="*/ 40 h 498"/>
                <a:gd name="T48" fmla="*/ 1287 w 2387"/>
                <a:gd name="T49" fmla="*/ 159 h 498"/>
                <a:gd name="T50" fmla="*/ 1327 w 2387"/>
                <a:gd name="T51" fmla="*/ 40 h 498"/>
                <a:gd name="T52" fmla="*/ 1387 w 2387"/>
                <a:gd name="T53" fmla="*/ 159 h 498"/>
                <a:gd name="T54" fmla="*/ 1427 w 2387"/>
                <a:gd name="T55" fmla="*/ 40 h 498"/>
                <a:gd name="T56" fmla="*/ 1487 w 2387"/>
                <a:gd name="T57" fmla="*/ 159 h 498"/>
                <a:gd name="T58" fmla="*/ 1527 w 2387"/>
                <a:gd name="T59" fmla="*/ 40 h 498"/>
                <a:gd name="T60" fmla="*/ 1587 w 2387"/>
                <a:gd name="T61" fmla="*/ 159 h 498"/>
                <a:gd name="T62" fmla="*/ 1627 w 2387"/>
                <a:gd name="T63" fmla="*/ 40 h 498"/>
                <a:gd name="T64" fmla="*/ 1684 w 2387"/>
                <a:gd name="T65" fmla="*/ 298 h 498"/>
                <a:gd name="T66" fmla="*/ 1724 w 2387"/>
                <a:gd name="T67" fmla="*/ 40 h 498"/>
                <a:gd name="T68" fmla="*/ 1784 w 2387"/>
                <a:gd name="T69" fmla="*/ 159 h 498"/>
                <a:gd name="T70" fmla="*/ 1824 w 2387"/>
                <a:gd name="T71" fmla="*/ 40 h 498"/>
                <a:gd name="T72" fmla="*/ 1884 w 2387"/>
                <a:gd name="T73" fmla="*/ 159 h 498"/>
                <a:gd name="T74" fmla="*/ 1924 w 2387"/>
                <a:gd name="T75" fmla="*/ 40 h 498"/>
                <a:gd name="T76" fmla="*/ 1984 w 2387"/>
                <a:gd name="T77" fmla="*/ 159 h 498"/>
                <a:gd name="T78" fmla="*/ 2024 w 2387"/>
                <a:gd name="T79" fmla="*/ 40 h 498"/>
                <a:gd name="T80" fmla="*/ 2084 w 2387"/>
                <a:gd name="T81" fmla="*/ 159 h 498"/>
                <a:gd name="T82" fmla="*/ 2124 w 2387"/>
                <a:gd name="T83" fmla="*/ 40 h 498"/>
                <a:gd name="T84" fmla="*/ 2170 w 2387"/>
                <a:gd name="T85" fmla="*/ 298 h 498"/>
                <a:gd name="T86" fmla="*/ 2210 w 2387"/>
                <a:gd name="T87" fmla="*/ 40 h 498"/>
                <a:gd name="T88" fmla="*/ 2347 w 2387"/>
                <a:gd name="T89" fmla="*/ 458 h 498"/>
                <a:gd name="T90" fmla="*/ 0 w 2387"/>
                <a:gd name="T91" fmla="*/ 498 h 498"/>
                <a:gd name="T92" fmla="*/ 2387 w 2387"/>
                <a:gd name="T93" fmla="*/ 0 h 498"/>
                <a:gd name="T94" fmla="*/ 0 w 2387"/>
                <a:gd name="T9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7" h="498">
                  <a:moveTo>
                    <a:pt x="2347" y="458"/>
                  </a:moveTo>
                  <a:lnTo>
                    <a:pt x="2347" y="458"/>
                  </a:lnTo>
                  <a:lnTo>
                    <a:pt x="40" y="458"/>
                  </a:lnTo>
                  <a:lnTo>
                    <a:pt x="40" y="40"/>
                  </a:lnTo>
                  <a:lnTo>
                    <a:pt x="177" y="40"/>
                  </a:lnTo>
                  <a:lnTo>
                    <a:pt x="177" y="298"/>
                  </a:lnTo>
                  <a:lnTo>
                    <a:pt x="217" y="298"/>
                  </a:lnTo>
                  <a:lnTo>
                    <a:pt x="217" y="40"/>
                  </a:lnTo>
                  <a:lnTo>
                    <a:pt x="277" y="40"/>
                  </a:lnTo>
                  <a:lnTo>
                    <a:pt x="277" y="159"/>
                  </a:lnTo>
                  <a:lnTo>
                    <a:pt x="317" y="159"/>
                  </a:lnTo>
                  <a:lnTo>
                    <a:pt x="317" y="40"/>
                  </a:lnTo>
                  <a:lnTo>
                    <a:pt x="377" y="40"/>
                  </a:lnTo>
                  <a:lnTo>
                    <a:pt x="377" y="159"/>
                  </a:lnTo>
                  <a:lnTo>
                    <a:pt x="417" y="159"/>
                  </a:lnTo>
                  <a:lnTo>
                    <a:pt x="417" y="40"/>
                  </a:lnTo>
                  <a:lnTo>
                    <a:pt x="477" y="40"/>
                  </a:lnTo>
                  <a:lnTo>
                    <a:pt x="477" y="159"/>
                  </a:lnTo>
                  <a:lnTo>
                    <a:pt x="517" y="159"/>
                  </a:lnTo>
                  <a:lnTo>
                    <a:pt x="517" y="40"/>
                  </a:lnTo>
                  <a:lnTo>
                    <a:pt x="577" y="40"/>
                  </a:lnTo>
                  <a:lnTo>
                    <a:pt x="577" y="159"/>
                  </a:lnTo>
                  <a:lnTo>
                    <a:pt x="617" y="159"/>
                  </a:lnTo>
                  <a:lnTo>
                    <a:pt x="617" y="40"/>
                  </a:lnTo>
                  <a:lnTo>
                    <a:pt x="674" y="40"/>
                  </a:lnTo>
                  <a:lnTo>
                    <a:pt x="674" y="298"/>
                  </a:lnTo>
                  <a:lnTo>
                    <a:pt x="714" y="298"/>
                  </a:lnTo>
                  <a:lnTo>
                    <a:pt x="714" y="40"/>
                  </a:lnTo>
                  <a:lnTo>
                    <a:pt x="774" y="40"/>
                  </a:lnTo>
                  <a:lnTo>
                    <a:pt x="774" y="159"/>
                  </a:lnTo>
                  <a:lnTo>
                    <a:pt x="814" y="159"/>
                  </a:lnTo>
                  <a:lnTo>
                    <a:pt x="814" y="40"/>
                  </a:lnTo>
                  <a:lnTo>
                    <a:pt x="874" y="40"/>
                  </a:lnTo>
                  <a:lnTo>
                    <a:pt x="874" y="159"/>
                  </a:lnTo>
                  <a:lnTo>
                    <a:pt x="914" y="159"/>
                  </a:lnTo>
                  <a:lnTo>
                    <a:pt x="914" y="40"/>
                  </a:lnTo>
                  <a:lnTo>
                    <a:pt x="974" y="40"/>
                  </a:lnTo>
                  <a:lnTo>
                    <a:pt x="974" y="159"/>
                  </a:lnTo>
                  <a:lnTo>
                    <a:pt x="1014" y="159"/>
                  </a:lnTo>
                  <a:lnTo>
                    <a:pt x="1014" y="40"/>
                  </a:lnTo>
                  <a:lnTo>
                    <a:pt x="1074" y="40"/>
                  </a:lnTo>
                  <a:lnTo>
                    <a:pt x="1074" y="159"/>
                  </a:lnTo>
                  <a:lnTo>
                    <a:pt x="1114" y="159"/>
                  </a:lnTo>
                  <a:lnTo>
                    <a:pt x="1114" y="40"/>
                  </a:lnTo>
                  <a:lnTo>
                    <a:pt x="1187" y="40"/>
                  </a:lnTo>
                  <a:lnTo>
                    <a:pt x="1187" y="298"/>
                  </a:lnTo>
                  <a:lnTo>
                    <a:pt x="1227" y="298"/>
                  </a:lnTo>
                  <a:lnTo>
                    <a:pt x="1227" y="40"/>
                  </a:lnTo>
                  <a:lnTo>
                    <a:pt x="1287" y="40"/>
                  </a:lnTo>
                  <a:lnTo>
                    <a:pt x="1287" y="159"/>
                  </a:lnTo>
                  <a:lnTo>
                    <a:pt x="1327" y="159"/>
                  </a:lnTo>
                  <a:lnTo>
                    <a:pt x="1327" y="40"/>
                  </a:lnTo>
                  <a:lnTo>
                    <a:pt x="1387" y="40"/>
                  </a:lnTo>
                  <a:lnTo>
                    <a:pt x="1387" y="159"/>
                  </a:lnTo>
                  <a:lnTo>
                    <a:pt x="1427" y="159"/>
                  </a:lnTo>
                  <a:lnTo>
                    <a:pt x="1427" y="40"/>
                  </a:lnTo>
                  <a:lnTo>
                    <a:pt x="1487" y="40"/>
                  </a:lnTo>
                  <a:lnTo>
                    <a:pt x="1487" y="159"/>
                  </a:lnTo>
                  <a:lnTo>
                    <a:pt x="1527" y="159"/>
                  </a:lnTo>
                  <a:lnTo>
                    <a:pt x="1527" y="40"/>
                  </a:lnTo>
                  <a:lnTo>
                    <a:pt x="1587" y="40"/>
                  </a:lnTo>
                  <a:lnTo>
                    <a:pt x="1587" y="159"/>
                  </a:lnTo>
                  <a:lnTo>
                    <a:pt x="1627" y="159"/>
                  </a:lnTo>
                  <a:lnTo>
                    <a:pt x="1627" y="40"/>
                  </a:lnTo>
                  <a:lnTo>
                    <a:pt x="1684" y="40"/>
                  </a:lnTo>
                  <a:lnTo>
                    <a:pt x="1684" y="298"/>
                  </a:lnTo>
                  <a:lnTo>
                    <a:pt x="1724" y="298"/>
                  </a:lnTo>
                  <a:lnTo>
                    <a:pt x="1724" y="40"/>
                  </a:lnTo>
                  <a:lnTo>
                    <a:pt x="1784" y="40"/>
                  </a:lnTo>
                  <a:lnTo>
                    <a:pt x="1784" y="159"/>
                  </a:lnTo>
                  <a:lnTo>
                    <a:pt x="1824" y="159"/>
                  </a:lnTo>
                  <a:lnTo>
                    <a:pt x="1824" y="40"/>
                  </a:lnTo>
                  <a:lnTo>
                    <a:pt x="1884" y="40"/>
                  </a:lnTo>
                  <a:lnTo>
                    <a:pt x="1884" y="159"/>
                  </a:lnTo>
                  <a:lnTo>
                    <a:pt x="1924" y="159"/>
                  </a:lnTo>
                  <a:lnTo>
                    <a:pt x="1924" y="40"/>
                  </a:lnTo>
                  <a:lnTo>
                    <a:pt x="1984" y="40"/>
                  </a:lnTo>
                  <a:lnTo>
                    <a:pt x="1984" y="159"/>
                  </a:lnTo>
                  <a:lnTo>
                    <a:pt x="2024" y="159"/>
                  </a:lnTo>
                  <a:lnTo>
                    <a:pt x="2024" y="40"/>
                  </a:lnTo>
                  <a:lnTo>
                    <a:pt x="2084" y="40"/>
                  </a:lnTo>
                  <a:lnTo>
                    <a:pt x="2084" y="159"/>
                  </a:lnTo>
                  <a:lnTo>
                    <a:pt x="2124" y="159"/>
                  </a:lnTo>
                  <a:lnTo>
                    <a:pt x="2124" y="40"/>
                  </a:lnTo>
                  <a:lnTo>
                    <a:pt x="2170" y="40"/>
                  </a:lnTo>
                  <a:lnTo>
                    <a:pt x="2170" y="298"/>
                  </a:lnTo>
                  <a:lnTo>
                    <a:pt x="2210" y="298"/>
                  </a:lnTo>
                  <a:lnTo>
                    <a:pt x="2210" y="40"/>
                  </a:lnTo>
                  <a:lnTo>
                    <a:pt x="2347" y="40"/>
                  </a:lnTo>
                  <a:lnTo>
                    <a:pt x="2347" y="458"/>
                  </a:lnTo>
                  <a:close/>
                  <a:moveTo>
                    <a:pt x="0" y="498"/>
                  </a:moveTo>
                  <a:lnTo>
                    <a:pt x="0" y="498"/>
                  </a:lnTo>
                  <a:lnTo>
                    <a:pt x="2387" y="498"/>
                  </a:lnTo>
                  <a:lnTo>
                    <a:pt x="2387" y="0"/>
                  </a:lnTo>
                  <a:lnTo>
                    <a:pt x="0" y="0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6" Type="http://schemas.openxmlformats.org/officeDocument/2006/relationships/theme" Target="../theme/theme1.xml"/><Relationship Id="rId45" Type="http://schemas.openxmlformats.org/officeDocument/2006/relationships/image" Target="../media/image8.jpeg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microsoft.com/office/2007/relationships/hdphoto" Target="../media/hdphoto1.wdp"/><Relationship Id="rId6" Type="http://schemas.openxmlformats.org/officeDocument/2006/relationships/image" Target="../media/image10.png"/><Relationship Id="rId5" Type="http://schemas.openxmlformats.org/officeDocument/2006/relationships/tags" Target="../tags/tag2.xml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6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_宗次郎 - いつも何度で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06436" y="-2147813"/>
            <a:ext cx="609600" cy="609600"/>
          </a:xfrm>
          <a:prstGeom prst="rect">
            <a:avLst/>
          </a:prstGeom>
        </p:spPr>
      </p:pic>
      <p:sp>
        <p:nvSpPr>
          <p:cNvPr id="10" name="PA_文本框 6"/>
          <p:cNvSpPr txBox="1"/>
          <p:nvPr>
            <p:custDataLst>
              <p:tags r:id="rId5"/>
            </p:custDataLst>
          </p:nvPr>
        </p:nvSpPr>
        <p:spPr>
          <a:xfrm>
            <a:off x="3180108" y="3093876"/>
            <a:ext cx="61350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spc="-200" dirty="0" smtClean="0"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毕业论文答辩</a:t>
            </a:r>
            <a:r>
              <a:rPr lang="zh-CN" altLang="en-US" sz="6000" spc="-200" dirty="0"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模板</a:t>
            </a:r>
            <a:endParaRPr lang="zh-CN" altLang="en-US" sz="6000" spc="-200" dirty="0"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pic>
        <p:nvPicPr>
          <p:cNvPr id="7" name="组合 16"/>
          <p:cNvPicPr>
            <a:picLocks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44" y="1359156"/>
            <a:ext cx="3814860" cy="137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8"/>
          <p:cNvSpPr txBox="1"/>
          <p:nvPr/>
        </p:nvSpPr>
        <p:spPr>
          <a:xfrm>
            <a:off x="4600513" y="4109539"/>
            <a:ext cx="32942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学校名称：情缘素材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指导老师：情缘素材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报告人：情缘素材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弧形 5"/>
          <p:cNvSpPr/>
          <p:nvPr/>
        </p:nvSpPr>
        <p:spPr>
          <a:xfrm>
            <a:off x="633580" y="2054945"/>
            <a:ext cx="3275812" cy="3289674"/>
          </a:xfrm>
          <a:prstGeom prst="arc">
            <a:avLst>
              <a:gd name="adj1" fmla="val 16200000"/>
              <a:gd name="adj2" fmla="val 5434058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74058" y="2496457"/>
            <a:ext cx="2394857" cy="2394857"/>
            <a:chOff x="1074058" y="2496457"/>
            <a:chExt cx="2394857" cy="2394857"/>
          </a:xfrm>
        </p:grpSpPr>
        <p:sp>
          <p:nvSpPr>
            <p:cNvPr id="8" name="椭圆 7"/>
            <p:cNvSpPr/>
            <p:nvPr/>
          </p:nvSpPr>
          <p:spPr>
            <a:xfrm>
              <a:off x="1074058" y="2496457"/>
              <a:ext cx="2394857" cy="239485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477466" y="2755400"/>
              <a:ext cx="1561938" cy="1500004"/>
              <a:chOff x="1505589" y="2634549"/>
              <a:chExt cx="1561938" cy="1500004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674852" y="2634549"/>
                <a:ext cx="1223413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80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</a:t>
                </a:r>
                <a:endParaRPr lang="zh-CN" altLang="en-US" sz="8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505589" y="3734443"/>
                <a:ext cx="15619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 flipH="1">
            <a:off x="6606206" y="1928441"/>
            <a:ext cx="46888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6606206" y="3270838"/>
            <a:ext cx="46888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6606206" y="4613234"/>
            <a:ext cx="46888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025055" y="1851497"/>
            <a:ext cx="3417630" cy="952009"/>
            <a:chOff x="3025055" y="1851497"/>
            <a:chExt cx="3417630" cy="952009"/>
          </a:xfrm>
        </p:grpSpPr>
        <p:grpSp>
          <p:nvGrpSpPr>
            <p:cNvPr id="16" name="组合 15"/>
            <p:cNvGrpSpPr/>
            <p:nvPr/>
          </p:nvGrpSpPr>
          <p:grpSpPr>
            <a:xfrm>
              <a:off x="3025055" y="1899762"/>
              <a:ext cx="3417630" cy="903744"/>
              <a:chOff x="3025055" y="1899762"/>
              <a:chExt cx="3417630" cy="903744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025055" y="2206812"/>
                <a:ext cx="289645" cy="28964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19" name="直接连接符 18"/>
              <p:cNvCxnSpPr>
                <a:stCxn id="18" idx="6"/>
              </p:cNvCxnSpPr>
              <p:nvPr/>
            </p:nvCxnSpPr>
            <p:spPr>
              <a:xfrm flipV="1">
                <a:off x="3314700" y="2351634"/>
                <a:ext cx="2133600" cy="1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9"/>
              <p:cNvSpPr/>
              <p:nvPr/>
            </p:nvSpPr>
            <p:spPr bwMode="auto">
              <a:xfrm>
                <a:off x="5448300" y="1899762"/>
                <a:ext cx="994385" cy="903744"/>
              </a:xfrm>
              <a:custGeom>
                <a:avLst/>
                <a:gdLst>
                  <a:gd name="T0" fmla="*/ 719 w 2436"/>
                  <a:gd name="T1" fmla="*/ 2732 h 2732"/>
                  <a:gd name="T2" fmla="*/ 692 w 2436"/>
                  <a:gd name="T3" fmla="*/ 2730 h 2732"/>
                  <a:gd name="T4" fmla="*/ 637 w 2436"/>
                  <a:gd name="T5" fmla="*/ 2710 h 2732"/>
                  <a:gd name="T6" fmla="*/ 585 w 2436"/>
                  <a:gd name="T7" fmla="*/ 2671 h 2732"/>
                  <a:gd name="T8" fmla="*/ 542 w 2436"/>
                  <a:gd name="T9" fmla="*/ 2622 h 2732"/>
                  <a:gd name="T10" fmla="*/ 526 w 2436"/>
                  <a:gd name="T11" fmla="*/ 2593 h 2732"/>
                  <a:gd name="T12" fmla="*/ 27 w 2436"/>
                  <a:gd name="T13" fmla="*/ 1505 h 2732"/>
                  <a:gd name="T14" fmla="*/ 16 w 2436"/>
                  <a:gd name="T15" fmla="*/ 1476 h 2732"/>
                  <a:gd name="T16" fmla="*/ 2 w 2436"/>
                  <a:gd name="T17" fmla="*/ 1404 h 2732"/>
                  <a:gd name="T18" fmla="*/ 2 w 2436"/>
                  <a:gd name="T19" fmla="*/ 1328 h 2732"/>
                  <a:gd name="T20" fmla="*/ 16 w 2436"/>
                  <a:gd name="T21" fmla="*/ 1256 h 2732"/>
                  <a:gd name="T22" fmla="*/ 27 w 2436"/>
                  <a:gd name="T23" fmla="*/ 1227 h 2732"/>
                  <a:gd name="T24" fmla="*/ 526 w 2436"/>
                  <a:gd name="T25" fmla="*/ 139 h 2732"/>
                  <a:gd name="T26" fmla="*/ 542 w 2436"/>
                  <a:gd name="T27" fmla="*/ 110 h 2732"/>
                  <a:gd name="T28" fmla="*/ 585 w 2436"/>
                  <a:gd name="T29" fmla="*/ 61 h 2732"/>
                  <a:gd name="T30" fmla="*/ 637 w 2436"/>
                  <a:gd name="T31" fmla="*/ 22 h 2732"/>
                  <a:gd name="T32" fmla="*/ 692 w 2436"/>
                  <a:gd name="T33" fmla="*/ 2 h 2732"/>
                  <a:gd name="T34" fmla="*/ 719 w 2436"/>
                  <a:gd name="T35" fmla="*/ 0 h 2732"/>
                  <a:gd name="T36" fmla="*/ 1717 w 2436"/>
                  <a:gd name="T37" fmla="*/ 0 h 2732"/>
                  <a:gd name="T38" fmla="*/ 1744 w 2436"/>
                  <a:gd name="T39" fmla="*/ 2 h 2732"/>
                  <a:gd name="T40" fmla="*/ 1799 w 2436"/>
                  <a:gd name="T41" fmla="*/ 22 h 2732"/>
                  <a:gd name="T42" fmla="*/ 1851 w 2436"/>
                  <a:gd name="T43" fmla="*/ 61 h 2732"/>
                  <a:gd name="T44" fmla="*/ 1894 w 2436"/>
                  <a:gd name="T45" fmla="*/ 110 h 2732"/>
                  <a:gd name="T46" fmla="*/ 1910 w 2436"/>
                  <a:gd name="T47" fmla="*/ 139 h 2732"/>
                  <a:gd name="T48" fmla="*/ 2409 w 2436"/>
                  <a:gd name="T49" fmla="*/ 1227 h 2732"/>
                  <a:gd name="T50" fmla="*/ 2420 w 2436"/>
                  <a:gd name="T51" fmla="*/ 1256 h 2732"/>
                  <a:gd name="T52" fmla="*/ 2434 w 2436"/>
                  <a:gd name="T53" fmla="*/ 1328 h 2732"/>
                  <a:gd name="T54" fmla="*/ 2434 w 2436"/>
                  <a:gd name="T55" fmla="*/ 1404 h 2732"/>
                  <a:gd name="T56" fmla="*/ 2420 w 2436"/>
                  <a:gd name="T57" fmla="*/ 1476 h 2732"/>
                  <a:gd name="T58" fmla="*/ 2409 w 2436"/>
                  <a:gd name="T59" fmla="*/ 1505 h 2732"/>
                  <a:gd name="T60" fmla="*/ 1910 w 2436"/>
                  <a:gd name="T61" fmla="*/ 2593 h 2732"/>
                  <a:gd name="T62" fmla="*/ 1894 w 2436"/>
                  <a:gd name="T63" fmla="*/ 2622 h 2732"/>
                  <a:gd name="T64" fmla="*/ 1851 w 2436"/>
                  <a:gd name="T65" fmla="*/ 2671 h 2732"/>
                  <a:gd name="T66" fmla="*/ 1799 w 2436"/>
                  <a:gd name="T67" fmla="*/ 2710 h 2732"/>
                  <a:gd name="T68" fmla="*/ 1744 w 2436"/>
                  <a:gd name="T69" fmla="*/ 2730 h 2732"/>
                  <a:gd name="T70" fmla="*/ 1717 w 2436"/>
                  <a:gd name="T71" fmla="*/ 2732 h 2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36" h="2732">
                    <a:moveTo>
                      <a:pt x="719" y="2732"/>
                    </a:moveTo>
                    <a:lnTo>
                      <a:pt x="719" y="2732"/>
                    </a:lnTo>
                    <a:lnTo>
                      <a:pt x="706" y="2732"/>
                    </a:lnTo>
                    <a:lnTo>
                      <a:pt x="692" y="2730"/>
                    </a:lnTo>
                    <a:lnTo>
                      <a:pt x="663" y="2721"/>
                    </a:lnTo>
                    <a:lnTo>
                      <a:pt x="637" y="2710"/>
                    </a:lnTo>
                    <a:lnTo>
                      <a:pt x="610" y="2692"/>
                    </a:lnTo>
                    <a:lnTo>
                      <a:pt x="585" y="2671"/>
                    </a:lnTo>
                    <a:lnTo>
                      <a:pt x="562" y="2647"/>
                    </a:lnTo>
                    <a:lnTo>
                      <a:pt x="542" y="2622"/>
                    </a:lnTo>
                    <a:lnTo>
                      <a:pt x="533" y="2606"/>
                    </a:lnTo>
                    <a:lnTo>
                      <a:pt x="526" y="2593"/>
                    </a:lnTo>
                    <a:lnTo>
                      <a:pt x="27" y="1505"/>
                    </a:lnTo>
                    <a:lnTo>
                      <a:pt x="27" y="1505"/>
                    </a:lnTo>
                    <a:lnTo>
                      <a:pt x="21" y="1492"/>
                    </a:lnTo>
                    <a:lnTo>
                      <a:pt x="16" y="1476"/>
                    </a:lnTo>
                    <a:lnTo>
                      <a:pt x="7" y="1440"/>
                    </a:lnTo>
                    <a:lnTo>
                      <a:pt x="2" y="1404"/>
                    </a:lnTo>
                    <a:lnTo>
                      <a:pt x="0" y="1366"/>
                    </a:lnTo>
                    <a:lnTo>
                      <a:pt x="2" y="1328"/>
                    </a:lnTo>
                    <a:lnTo>
                      <a:pt x="7" y="1292"/>
                    </a:lnTo>
                    <a:lnTo>
                      <a:pt x="16" y="1256"/>
                    </a:lnTo>
                    <a:lnTo>
                      <a:pt x="21" y="1240"/>
                    </a:lnTo>
                    <a:lnTo>
                      <a:pt x="27" y="1227"/>
                    </a:lnTo>
                    <a:lnTo>
                      <a:pt x="526" y="139"/>
                    </a:lnTo>
                    <a:lnTo>
                      <a:pt x="526" y="139"/>
                    </a:lnTo>
                    <a:lnTo>
                      <a:pt x="533" y="126"/>
                    </a:lnTo>
                    <a:lnTo>
                      <a:pt x="542" y="110"/>
                    </a:lnTo>
                    <a:lnTo>
                      <a:pt x="562" y="85"/>
                    </a:lnTo>
                    <a:lnTo>
                      <a:pt x="585" y="61"/>
                    </a:lnTo>
                    <a:lnTo>
                      <a:pt x="610" y="40"/>
                    </a:lnTo>
                    <a:lnTo>
                      <a:pt x="637" y="22"/>
                    </a:lnTo>
                    <a:lnTo>
                      <a:pt x="663" y="9"/>
                    </a:lnTo>
                    <a:lnTo>
                      <a:pt x="692" y="2"/>
                    </a:lnTo>
                    <a:lnTo>
                      <a:pt x="706" y="0"/>
                    </a:lnTo>
                    <a:lnTo>
                      <a:pt x="719" y="0"/>
                    </a:lnTo>
                    <a:lnTo>
                      <a:pt x="1717" y="0"/>
                    </a:lnTo>
                    <a:lnTo>
                      <a:pt x="1717" y="0"/>
                    </a:lnTo>
                    <a:lnTo>
                      <a:pt x="1730" y="0"/>
                    </a:lnTo>
                    <a:lnTo>
                      <a:pt x="1744" y="2"/>
                    </a:lnTo>
                    <a:lnTo>
                      <a:pt x="1773" y="9"/>
                    </a:lnTo>
                    <a:lnTo>
                      <a:pt x="1799" y="22"/>
                    </a:lnTo>
                    <a:lnTo>
                      <a:pt x="1826" y="40"/>
                    </a:lnTo>
                    <a:lnTo>
                      <a:pt x="1851" y="61"/>
                    </a:lnTo>
                    <a:lnTo>
                      <a:pt x="1874" y="85"/>
                    </a:lnTo>
                    <a:lnTo>
                      <a:pt x="1894" y="110"/>
                    </a:lnTo>
                    <a:lnTo>
                      <a:pt x="1903" y="126"/>
                    </a:lnTo>
                    <a:lnTo>
                      <a:pt x="1910" y="139"/>
                    </a:lnTo>
                    <a:lnTo>
                      <a:pt x="2409" y="1227"/>
                    </a:lnTo>
                    <a:lnTo>
                      <a:pt x="2409" y="1227"/>
                    </a:lnTo>
                    <a:lnTo>
                      <a:pt x="2415" y="1240"/>
                    </a:lnTo>
                    <a:lnTo>
                      <a:pt x="2420" y="1256"/>
                    </a:lnTo>
                    <a:lnTo>
                      <a:pt x="2429" y="1292"/>
                    </a:lnTo>
                    <a:lnTo>
                      <a:pt x="2434" y="1328"/>
                    </a:lnTo>
                    <a:lnTo>
                      <a:pt x="2436" y="1366"/>
                    </a:lnTo>
                    <a:lnTo>
                      <a:pt x="2434" y="1404"/>
                    </a:lnTo>
                    <a:lnTo>
                      <a:pt x="2429" y="1440"/>
                    </a:lnTo>
                    <a:lnTo>
                      <a:pt x="2420" y="1476"/>
                    </a:lnTo>
                    <a:lnTo>
                      <a:pt x="2415" y="1492"/>
                    </a:lnTo>
                    <a:lnTo>
                      <a:pt x="2409" y="1505"/>
                    </a:lnTo>
                    <a:lnTo>
                      <a:pt x="1910" y="2593"/>
                    </a:lnTo>
                    <a:lnTo>
                      <a:pt x="1910" y="2593"/>
                    </a:lnTo>
                    <a:lnTo>
                      <a:pt x="1903" y="2606"/>
                    </a:lnTo>
                    <a:lnTo>
                      <a:pt x="1894" y="2622"/>
                    </a:lnTo>
                    <a:lnTo>
                      <a:pt x="1874" y="2647"/>
                    </a:lnTo>
                    <a:lnTo>
                      <a:pt x="1851" y="2671"/>
                    </a:lnTo>
                    <a:lnTo>
                      <a:pt x="1826" y="2692"/>
                    </a:lnTo>
                    <a:lnTo>
                      <a:pt x="1799" y="2710"/>
                    </a:lnTo>
                    <a:lnTo>
                      <a:pt x="1773" y="2721"/>
                    </a:lnTo>
                    <a:lnTo>
                      <a:pt x="1744" y="2730"/>
                    </a:lnTo>
                    <a:lnTo>
                      <a:pt x="1730" y="2732"/>
                    </a:lnTo>
                    <a:lnTo>
                      <a:pt x="1717" y="2732"/>
                    </a:lnTo>
                    <a:lnTo>
                      <a:pt x="719" y="2732"/>
                    </a:ln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5500499" y="1851497"/>
              <a:ext cx="8899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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764569" y="3196657"/>
            <a:ext cx="2678114" cy="949100"/>
            <a:chOff x="3764569" y="3196657"/>
            <a:chExt cx="2678114" cy="949100"/>
          </a:xfrm>
        </p:grpSpPr>
        <p:grpSp>
          <p:nvGrpSpPr>
            <p:cNvPr id="22" name="组合 21"/>
            <p:cNvGrpSpPr/>
            <p:nvPr/>
          </p:nvGrpSpPr>
          <p:grpSpPr>
            <a:xfrm>
              <a:off x="3764569" y="3242013"/>
              <a:ext cx="2678114" cy="903744"/>
              <a:chOff x="3764569" y="3242013"/>
              <a:chExt cx="2678114" cy="903744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764569" y="3549062"/>
                <a:ext cx="289645" cy="28964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25" name="直接连接符 24"/>
              <p:cNvCxnSpPr>
                <a:stCxn id="24" idx="6"/>
              </p:cNvCxnSpPr>
              <p:nvPr/>
            </p:nvCxnSpPr>
            <p:spPr>
              <a:xfrm flipV="1">
                <a:off x="4054214" y="3693884"/>
                <a:ext cx="1594111" cy="1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Freeform 9"/>
              <p:cNvSpPr/>
              <p:nvPr/>
            </p:nvSpPr>
            <p:spPr bwMode="auto">
              <a:xfrm>
                <a:off x="5448298" y="3242013"/>
                <a:ext cx="994385" cy="903744"/>
              </a:xfrm>
              <a:custGeom>
                <a:avLst/>
                <a:gdLst>
                  <a:gd name="T0" fmla="*/ 719 w 2436"/>
                  <a:gd name="T1" fmla="*/ 2732 h 2732"/>
                  <a:gd name="T2" fmla="*/ 692 w 2436"/>
                  <a:gd name="T3" fmla="*/ 2730 h 2732"/>
                  <a:gd name="T4" fmla="*/ 637 w 2436"/>
                  <a:gd name="T5" fmla="*/ 2710 h 2732"/>
                  <a:gd name="T6" fmla="*/ 585 w 2436"/>
                  <a:gd name="T7" fmla="*/ 2671 h 2732"/>
                  <a:gd name="T8" fmla="*/ 542 w 2436"/>
                  <a:gd name="T9" fmla="*/ 2622 h 2732"/>
                  <a:gd name="T10" fmla="*/ 526 w 2436"/>
                  <a:gd name="T11" fmla="*/ 2593 h 2732"/>
                  <a:gd name="T12" fmla="*/ 27 w 2436"/>
                  <a:gd name="T13" fmla="*/ 1505 h 2732"/>
                  <a:gd name="T14" fmla="*/ 16 w 2436"/>
                  <a:gd name="T15" fmla="*/ 1476 h 2732"/>
                  <a:gd name="T16" fmla="*/ 2 w 2436"/>
                  <a:gd name="T17" fmla="*/ 1404 h 2732"/>
                  <a:gd name="T18" fmla="*/ 2 w 2436"/>
                  <a:gd name="T19" fmla="*/ 1328 h 2732"/>
                  <a:gd name="T20" fmla="*/ 16 w 2436"/>
                  <a:gd name="T21" fmla="*/ 1256 h 2732"/>
                  <a:gd name="T22" fmla="*/ 27 w 2436"/>
                  <a:gd name="T23" fmla="*/ 1227 h 2732"/>
                  <a:gd name="T24" fmla="*/ 526 w 2436"/>
                  <a:gd name="T25" fmla="*/ 139 h 2732"/>
                  <a:gd name="T26" fmla="*/ 542 w 2436"/>
                  <a:gd name="T27" fmla="*/ 110 h 2732"/>
                  <a:gd name="T28" fmla="*/ 585 w 2436"/>
                  <a:gd name="T29" fmla="*/ 61 h 2732"/>
                  <a:gd name="T30" fmla="*/ 637 w 2436"/>
                  <a:gd name="T31" fmla="*/ 22 h 2732"/>
                  <a:gd name="T32" fmla="*/ 692 w 2436"/>
                  <a:gd name="T33" fmla="*/ 2 h 2732"/>
                  <a:gd name="T34" fmla="*/ 719 w 2436"/>
                  <a:gd name="T35" fmla="*/ 0 h 2732"/>
                  <a:gd name="T36" fmla="*/ 1717 w 2436"/>
                  <a:gd name="T37" fmla="*/ 0 h 2732"/>
                  <a:gd name="T38" fmla="*/ 1744 w 2436"/>
                  <a:gd name="T39" fmla="*/ 2 h 2732"/>
                  <a:gd name="T40" fmla="*/ 1799 w 2436"/>
                  <a:gd name="T41" fmla="*/ 22 h 2732"/>
                  <a:gd name="T42" fmla="*/ 1851 w 2436"/>
                  <a:gd name="T43" fmla="*/ 61 h 2732"/>
                  <a:gd name="T44" fmla="*/ 1894 w 2436"/>
                  <a:gd name="T45" fmla="*/ 110 h 2732"/>
                  <a:gd name="T46" fmla="*/ 1910 w 2436"/>
                  <a:gd name="T47" fmla="*/ 139 h 2732"/>
                  <a:gd name="T48" fmla="*/ 2409 w 2436"/>
                  <a:gd name="T49" fmla="*/ 1227 h 2732"/>
                  <a:gd name="T50" fmla="*/ 2420 w 2436"/>
                  <a:gd name="T51" fmla="*/ 1256 h 2732"/>
                  <a:gd name="T52" fmla="*/ 2434 w 2436"/>
                  <a:gd name="T53" fmla="*/ 1328 h 2732"/>
                  <a:gd name="T54" fmla="*/ 2434 w 2436"/>
                  <a:gd name="T55" fmla="*/ 1404 h 2732"/>
                  <a:gd name="T56" fmla="*/ 2420 w 2436"/>
                  <a:gd name="T57" fmla="*/ 1476 h 2732"/>
                  <a:gd name="T58" fmla="*/ 2409 w 2436"/>
                  <a:gd name="T59" fmla="*/ 1505 h 2732"/>
                  <a:gd name="T60" fmla="*/ 1910 w 2436"/>
                  <a:gd name="T61" fmla="*/ 2593 h 2732"/>
                  <a:gd name="T62" fmla="*/ 1894 w 2436"/>
                  <a:gd name="T63" fmla="*/ 2622 h 2732"/>
                  <a:gd name="T64" fmla="*/ 1851 w 2436"/>
                  <a:gd name="T65" fmla="*/ 2671 h 2732"/>
                  <a:gd name="T66" fmla="*/ 1799 w 2436"/>
                  <a:gd name="T67" fmla="*/ 2710 h 2732"/>
                  <a:gd name="T68" fmla="*/ 1744 w 2436"/>
                  <a:gd name="T69" fmla="*/ 2730 h 2732"/>
                  <a:gd name="T70" fmla="*/ 1717 w 2436"/>
                  <a:gd name="T71" fmla="*/ 2732 h 2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36" h="2732">
                    <a:moveTo>
                      <a:pt x="719" y="2732"/>
                    </a:moveTo>
                    <a:lnTo>
                      <a:pt x="719" y="2732"/>
                    </a:lnTo>
                    <a:lnTo>
                      <a:pt x="706" y="2732"/>
                    </a:lnTo>
                    <a:lnTo>
                      <a:pt x="692" y="2730"/>
                    </a:lnTo>
                    <a:lnTo>
                      <a:pt x="663" y="2721"/>
                    </a:lnTo>
                    <a:lnTo>
                      <a:pt x="637" y="2710"/>
                    </a:lnTo>
                    <a:lnTo>
                      <a:pt x="610" y="2692"/>
                    </a:lnTo>
                    <a:lnTo>
                      <a:pt x="585" y="2671"/>
                    </a:lnTo>
                    <a:lnTo>
                      <a:pt x="562" y="2647"/>
                    </a:lnTo>
                    <a:lnTo>
                      <a:pt x="542" y="2622"/>
                    </a:lnTo>
                    <a:lnTo>
                      <a:pt x="533" y="2606"/>
                    </a:lnTo>
                    <a:lnTo>
                      <a:pt x="526" y="2593"/>
                    </a:lnTo>
                    <a:lnTo>
                      <a:pt x="27" y="1505"/>
                    </a:lnTo>
                    <a:lnTo>
                      <a:pt x="27" y="1505"/>
                    </a:lnTo>
                    <a:lnTo>
                      <a:pt x="21" y="1492"/>
                    </a:lnTo>
                    <a:lnTo>
                      <a:pt x="16" y="1476"/>
                    </a:lnTo>
                    <a:lnTo>
                      <a:pt x="7" y="1440"/>
                    </a:lnTo>
                    <a:lnTo>
                      <a:pt x="2" y="1404"/>
                    </a:lnTo>
                    <a:lnTo>
                      <a:pt x="0" y="1366"/>
                    </a:lnTo>
                    <a:lnTo>
                      <a:pt x="2" y="1328"/>
                    </a:lnTo>
                    <a:lnTo>
                      <a:pt x="7" y="1292"/>
                    </a:lnTo>
                    <a:lnTo>
                      <a:pt x="16" y="1256"/>
                    </a:lnTo>
                    <a:lnTo>
                      <a:pt x="21" y="1240"/>
                    </a:lnTo>
                    <a:lnTo>
                      <a:pt x="27" y="1227"/>
                    </a:lnTo>
                    <a:lnTo>
                      <a:pt x="526" y="139"/>
                    </a:lnTo>
                    <a:lnTo>
                      <a:pt x="526" y="139"/>
                    </a:lnTo>
                    <a:lnTo>
                      <a:pt x="533" y="126"/>
                    </a:lnTo>
                    <a:lnTo>
                      <a:pt x="542" y="110"/>
                    </a:lnTo>
                    <a:lnTo>
                      <a:pt x="562" y="85"/>
                    </a:lnTo>
                    <a:lnTo>
                      <a:pt x="585" y="61"/>
                    </a:lnTo>
                    <a:lnTo>
                      <a:pt x="610" y="40"/>
                    </a:lnTo>
                    <a:lnTo>
                      <a:pt x="637" y="22"/>
                    </a:lnTo>
                    <a:lnTo>
                      <a:pt x="663" y="9"/>
                    </a:lnTo>
                    <a:lnTo>
                      <a:pt x="692" y="2"/>
                    </a:lnTo>
                    <a:lnTo>
                      <a:pt x="706" y="0"/>
                    </a:lnTo>
                    <a:lnTo>
                      <a:pt x="719" y="0"/>
                    </a:lnTo>
                    <a:lnTo>
                      <a:pt x="1717" y="0"/>
                    </a:lnTo>
                    <a:lnTo>
                      <a:pt x="1717" y="0"/>
                    </a:lnTo>
                    <a:lnTo>
                      <a:pt x="1730" y="0"/>
                    </a:lnTo>
                    <a:lnTo>
                      <a:pt x="1744" y="2"/>
                    </a:lnTo>
                    <a:lnTo>
                      <a:pt x="1773" y="9"/>
                    </a:lnTo>
                    <a:lnTo>
                      <a:pt x="1799" y="22"/>
                    </a:lnTo>
                    <a:lnTo>
                      <a:pt x="1826" y="40"/>
                    </a:lnTo>
                    <a:lnTo>
                      <a:pt x="1851" y="61"/>
                    </a:lnTo>
                    <a:lnTo>
                      <a:pt x="1874" y="85"/>
                    </a:lnTo>
                    <a:lnTo>
                      <a:pt x="1894" y="110"/>
                    </a:lnTo>
                    <a:lnTo>
                      <a:pt x="1903" y="126"/>
                    </a:lnTo>
                    <a:lnTo>
                      <a:pt x="1910" y="139"/>
                    </a:lnTo>
                    <a:lnTo>
                      <a:pt x="2409" y="1227"/>
                    </a:lnTo>
                    <a:lnTo>
                      <a:pt x="2409" y="1227"/>
                    </a:lnTo>
                    <a:lnTo>
                      <a:pt x="2415" y="1240"/>
                    </a:lnTo>
                    <a:lnTo>
                      <a:pt x="2420" y="1256"/>
                    </a:lnTo>
                    <a:lnTo>
                      <a:pt x="2429" y="1292"/>
                    </a:lnTo>
                    <a:lnTo>
                      <a:pt x="2434" y="1328"/>
                    </a:lnTo>
                    <a:lnTo>
                      <a:pt x="2436" y="1366"/>
                    </a:lnTo>
                    <a:lnTo>
                      <a:pt x="2434" y="1404"/>
                    </a:lnTo>
                    <a:lnTo>
                      <a:pt x="2429" y="1440"/>
                    </a:lnTo>
                    <a:lnTo>
                      <a:pt x="2420" y="1476"/>
                    </a:lnTo>
                    <a:lnTo>
                      <a:pt x="2415" y="1492"/>
                    </a:lnTo>
                    <a:lnTo>
                      <a:pt x="2409" y="1505"/>
                    </a:lnTo>
                    <a:lnTo>
                      <a:pt x="1910" y="2593"/>
                    </a:lnTo>
                    <a:lnTo>
                      <a:pt x="1910" y="2593"/>
                    </a:lnTo>
                    <a:lnTo>
                      <a:pt x="1903" y="2606"/>
                    </a:lnTo>
                    <a:lnTo>
                      <a:pt x="1894" y="2622"/>
                    </a:lnTo>
                    <a:lnTo>
                      <a:pt x="1874" y="2647"/>
                    </a:lnTo>
                    <a:lnTo>
                      <a:pt x="1851" y="2671"/>
                    </a:lnTo>
                    <a:lnTo>
                      <a:pt x="1826" y="2692"/>
                    </a:lnTo>
                    <a:lnTo>
                      <a:pt x="1799" y="2710"/>
                    </a:lnTo>
                    <a:lnTo>
                      <a:pt x="1773" y="2721"/>
                    </a:lnTo>
                    <a:lnTo>
                      <a:pt x="1744" y="2730"/>
                    </a:lnTo>
                    <a:lnTo>
                      <a:pt x="1730" y="2732"/>
                    </a:lnTo>
                    <a:lnTo>
                      <a:pt x="1717" y="2732"/>
                    </a:lnTo>
                    <a:lnTo>
                      <a:pt x="719" y="2732"/>
                    </a:lnTo>
                    <a:close/>
                  </a:path>
                </a:pathLst>
              </a:custGeom>
              <a:solidFill>
                <a:schemeClr val="accent2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5500499" y="3196657"/>
              <a:ext cx="88998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spc="100" dirty="0">
                  <a:solidFill>
                    <a:schemeClr val="bg1"/>
                  </a:solidFill>
                  <a:cs typeface="+mn-ea"/>
                  <a:sym typeface="+mn-lt"/>
                </a:rPr>
                <a:t>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025055" y="4541816"/>
            <a:ext cx="3417629" cy="946192"/>
            <a:chOff x="3025055" y="4541816"/>
            <a:chExt cx="3417629" cy="946192"/>
          </a:xfrm>
        </p:grpSpPr>
        <p:grpSp>
          <p:nvGrpSpPr>
            <p:cNvPr id="30" name="组合 29"/>
            <p:cNvGrpSpPr/>
            <p:nvPr/>
          </p:nvGrpSpPr>
          <p:grpSpPr>
            <a:xfrm>
              <a:off x="3025055" y="4584264"/>
              <a:ext cx="3417629" cy="903744"/>
              <a:chOff x="3025055" y="4584264"/>
              <a:chExt cx="3417629" cy="903744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3025055" y="4891314"/>
                <a:ext cx="289645" cy="28964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33" name="直接连接符 32"/>
              <p:cNvCxnSpPr>
                <a:stCxn id="32" idx="6"/>
              </p:cNvCxnSpPr>
              <p:nvPr/>
            </p:nvCxnSpPr>
            <p:spPr>
              <a:xfrm>
                <a:off x="3314700" y="5036137"/>
                <a:ext cx="233362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Freeform 9"/>
              <p:cNvSpPr/>
              <p:nvPr/>
            </p:nvSpPr>
            <p:spPr bwMode="auto">
              <a:xfrm>
                <a:off x="5448299" y="4584264"/>
                <a:ext cx="994385" cy="903744"/>
              </a:xfrm>
              <a:custGeom>
                <a:avLst/>
                <a:gdLst>
                  <a:gd name="T0" fmla="*/ 719 w 2436"/>
                  <a:gd name="T1" fmla="*/ 2732 h 2732"/>
                  <a:gd name="T2" fmla="*/ 692 w 2436"/>
                  <a:gd name="T3" fmla="*/ 2730 h 2732"/>
                  <a:gd name="T4" fmla="*/ 637 w 2436"/>
                  <a:gd name="T5" fmla="*/ 2710 h 2732"/>
                  <a:gd name="T6" fmla="*/ 585 w 2436"/>
                  <a:gd name="T7" fmla="*/ 2671 h 2732"/>
                  <a:gd name="T8" fmla="*/ 542 w 2436"/>
                  <a:gd name="T9" fmla="*/ 2622 h 2732"/>
                  <a:gd name="T10" fmla="*/ 526 w 2436"/>
                  <a:gd name="T11" fmla="*/ 2593 h 2732"/>
                  <a:gd name="T12" fmla="*/ 27 w 2436"/>
                  <a:gd name="T13" fmla="*/ 1505 h 2732"/>
                  <a:gd name="T14" fmla="*/ 16 w 2436"/>
                  <a:gd name="T15" fmla="*/ 1476 h 2732"/>
                  <a:gd name="T16" fmla="*/ 2 w 2436"/>
                  <a:gd name="T17" fmla="*/ 1404 h 2732"/>
                  <a:gd name="T18" fmla="*/ 2 w 2436"/>
                  <a:gd name="T19" fmla="*/ 1328 h 2732"/>
                  <a:gd name="T20" fmla="*/ 16 w 2436"/>
                  <a:gd name="T21" fmla="*/ 1256 h 2732"/>
                  <a:gd name="T22" fmla="*/ 27 w 2436"/>
                  <a:gd name="T23" fmla="*/ 1227 h 2732"/>
                  <a:gd name="T24" fmla="*/ 526 w 2436"/>
                  <a:gd name="T25" fmla="*/ 139 h 2732"/>
                  <a:gd name="T26" fmla="*/ 542 w 2436"/>
                  <a:gd name="T27" fmla="*/ 110 h 2732"/>
                  <a:gd name="T28" fmla="*/ 585 w 2436"/>
                  <a:gd name="T29" fmla="*/ 61 h 2732"/>
                  <a:gd name="T30" fmla="*/ 637 w 2436"/>
                  <a:gd name="T31" fmla="*/ 22 h 2732"/>
                  <a:gd name="T32" fmla="*/ 692 w 2436"/>
                  <a:gd name="T33" fmla="*/ 2 h 2732"/>
                  <a:gd name="T34" fmla="*/ 719 w 2436"/>
                  <a:gd name="T35" fmla="*/ 0 h 2732"/>
                  <a:gd name="T36" fmla="*/ 1717 w 2436"/>
                  <a:gd name="T37" fmla="*/ 0 h 2732"/>
                  <a:gd name="T38" fmla="*/ 1744 w 2436"/>
                  <a:gd name="T39" fmla="*/ 2 h 2732"/>
                  <a:gd name="T40" fmla="*/ 1799 w 2436"/>
                  <a:gd name="T41" fmla="*/ 22 h 2732"/>
                  <a:gd name="T42" fmla="*/ 1851 w 2436"/>
                  <a:gd name="T43" fmla="*/ 61 h 2732"/>
                  <a:gd name="T44" fmla="*/ 1894 w 2436"/>
                  <a:gd name="T45" fmla="*/ 110 h 2732"/>
                  <a:gd name="T46" fmla="*/ 1910 w 2436"/>
                  <a:gd name="T47" fmla="*/ 139 h 2732"/>
                  <a:gd name="T48" fmla="*/ 2409 w 2436"/>
                  <a:gd name="T49" fmla="*/ 1227 h 2732"/>
                  <a:gd name="T50" fmla="*/ 2420 w 2436"/>
                  <a:gd name="T51" fmla="*/ 1256 h 2732"/>
                  <a:gd name="T52" fmla="*/ 2434 w 2436"/>
                  <a:gd name="T53" fmla="*/ 1328 h 2732"/>
                  <a:gd name="T54" fmla="*/ 2434 w 2436"/>
                  <a:gd name="T55" fmla="*/ 1404 h 2732"/>
                  <a:gd name="T56" fmla="*/ 2420 w 2436"/>
                  <a:gd name="T57" fmla="*/ 1476 h 2732"/>
                  <a:gd name="T58" fmla="*/ 2409 w 2436"/>
                  <a:gd name="T59" fmla="*/ 1505 h 2732"/>
                  <a:gd name="T60" fmla="*/ 1910 w 2436"/>
                  <a:gd name="T61" fmla="*/ 2593 h 2732"/>
                  <a:gd name="T62" fmla="*/ 1894 w 2436"/>
                  <a:gd name="T63" fmla="*/ 2622 h 2732"/>
                  <a:gd name="T64" fmla="*/ 1851 w 2436"/>
                  <a:gd name="T65" fmla="*/ 2671 h 2732"/>
                  <a:gd name="T66" fmla="*/ 1799 w 2436"/>
                  <a:gd name="T67" fmla="*/ 2710 h 2732"/>
                  <a:gd name="T68" fmla="*/ 1744 w 2436"/>
                  <a:gd name="T69" fmla="*/ 2730 h 2732"/>
                  <a:gd name="T70" fmla="*/ 1717 w 2436"/>
                  <a:gd name="T71" fmla="*/ 2732 h 2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36" h="2732">
                    <a:moveTo>
                      <a:pt x="719" y="2732"/>
                    </a:moveTo>
                    <a:lnTo>
                      <a:pt x="719" y="2732"/>
                    </a:lnTo>
                    <a:lnTo>
                      <a:pt x="706" y="2732"/>
                    </a:lnTo>
                    <a:lnTo>
                      <a:pt x="692" y="2730"/>
                    </a:lnTo>
                    <a:lnTo>
                      <a:pt x="663" y="2721"/>
                    </a:lnTo>
                    <a:lnTo>
                      <a:pt x="637" y="2710"/>
                    </a:lnTo>
                    <a:lnTo>
                      <a:pt x="610" y="2692"/>
                    </a:lnTo>
                    <a:lnTo>
                      <a:pt x="585" y="2671"/>
                    </a:lnTo>
                    <a:lnTo>
                      <a:pt x="562" y="2647"/>
                    </a:lnTo>
                    <a:lnTo>
                      <a:pt x="542" y="2622"/>
                    </a:lnTo>
                    <a:lnTo>
                      <a:pt x="533" y="2606"/>
                    </a:lnTo>
                    <a:lnTo>
                      <a:pt x="526" y="2593"/>
                    </a:lnTo>
                    <a:lnTo>
                      <a:pt x="27" y="1505"/>
                    </a:lnTo>
                    <a:lnTo>
                      <a:pt x="27" y="1505"/>
                    </a:lnTo>
                    <a:lnTo>
                      <a:pt x="21" y="1492"/>
                    </a:lnTo>
                    <a:lnTo>
                      <a:pt x="16" y="1476"/>
                    </a:lnTo>
                    <a:lnTo>
                      <a:pt x="7" y="1440"/>
                    </a:lnTo>
                    <a:lnTo>
                      <a:pt x="2" y="1404"/>
                    </a:lnTo>
                    <a:lnTo>
                      <a:pt x="0" y="1366"/>
                    </a:lnTo>
                    <a:lnTo>
                      <a:pt x="2" y="1328"/>
                    </a:lnTo>
                    <a:lnTo>
                      <a:pt x="7" y="1292"/>
                    </a:lnTo>
                    <a:lnTo>
                      <a:pt x="16" y="1256"/>
                    </a:lnTo>
                    <a:lnTo>
                      <a:pt x="21" y="1240"/>
                    </a:lnTo>
                    <a:lnTo>
                      <a:pt x="27" y="1227"/>
                    </a:lnTo>
                    <a:lnTo>
                      <a:pt x="526" y="139"/>
                    </a:lnTo>
                    <a:lnTo>
                      <a:pt x="526" y="139"/>
                    </a:lnTo>
                    <a:lnTo>
                      <a:pt x="533" y="126"/>
                    </a:lnTo>
                    <a:lnTo>
                      <a:pt x="542" y="110"/>
                    </a:lnTo>
                    <a:lnTo>
                      <a:pt x="562" y="85"/>
                    </a:lnTo>
                    <a:lnTo>
                      <a:pt x="585" y="61"/>
                    </a:lnTo>
                    <a:lnTo>
                      <a:pt x="610" y="40"/>
                    </a:lnTo>
                    <a:lnTo>
                      <a:pt x="637" y="22"/>
                    </a:lnTo>
                    <a:lnTo>
                      <a:pt x="663" y="9"/>
                    </a:lnTo>
                    <a:lnTo>
                      <a:pt x="692" y="2"/>
                    </a:lnTo>
                    <a:lnTo>
                      <a:pt x="706" y="0"/>
                    </a:lnTo>
                    <a:lnTo>
                      <a:pt x="719" y="0"/>
                    </a:lnTo>
                    <a:lnTo>
                      <a:pt x="1717" y="0"/>
                    </a:lnTo>
                    <a:lnTo>
                      <a:pt x="1717" y="0"/>
                    </a:lnTo>
                    <a:lnTo>
                      <a:pt x="1730" y="0"/>
                    </a:lnTo>
                    <a:lnTo>
                      <a:pt x="1744" y="2"/>
                    </a:lnTo>
                    <a:lnTo>
                      <a:pt x="1773" y="9"/>
                    </a:lnTo>
                    <a:lnTo>
                      <a:pt x="1799" y="22"/>
                    </a:lnTo>
                    <a:lnTo>
                      <a:pt x="1826" y="40"/>
                    </a:lnTo>
                    <a:lnTo>
                      <a:pt x="1851" y="61"/>
                    </a:lnTo>
                    <a:lnTo>
                      <a:pt x="1874" y="85"/>
                    </a:lnTo>
                    <a:lnTo>
                      <a:pt x="1894" y="110"/>
                    </a:lnTo>
                    <a:lnTo>
                      <a:pt x="1903" y="126"/>
                    </a:lnTo>
                    <a:lnTo>
                      <a:pt x="1910" y="139"/>
                    </a:lnTo>
                    <a:lnTo>
                      <a:pt x="2409" y="1227"/>
                    </a:lnTo>
                    <a:lnTo>
                      <a:pt x="2409" y="1227"/>
                    </a:lnTo>
                    <a:lnTo>
                      <a:pt x="2415" y="1240"/>
                    </a:lnTo>
                    <a:lnTo>
                      <a:pt x="2420" y="1256"/>
                    </a:lnTo>
                    <a:lnTo>
                      <a:pt x="2429" y="1292"/>
                    </a:lnTo>
                    <a:lnTo>
                      <a:pt x="2434" y="1328"/>
                    </a:lnTo>
                    <a:lnTo>
                      <a:pt x="2436" y="1366"/>
                    </a:lnTo>
                    <a:lnTo>
                      <a:pt x="2434" y="1404"/>
                    </a:lnTo>
                    <a:lnTo>
                      <a:pt x="2429" y="1440"/>
                    </a:lnTo>
                    <a:lnTo>
                      <a:pt x="2420" y="1476"/>
                    </a:lnTo>
                    <a:lnTo>
                      <a:pt x="2415" y="1492"/>
                    </a:lnTo>
                    <a:lnTo>
                      <a:pt x="2409" y="1505"/>
                    </a:lnTo>
                    <a:lnTo>
                      <a:pt x="1910" y="2593"/>
                    </a:lnTo>
                    <a:lnTo>
                      <a:pt x="1910" y="2593"/>
                    </a:lnTo>
                    <a:lnTo>
                      <a:pt x="1903" y="2606"/>
                    </a:lnTo>
                    <a:lnTo>
                      <a:pt x="1894" y="2622"/>
                    </a:lnTo>
                    <a:lnTo>
                      <a:pt x="1874" y="2647"/>
                    </a:lnTo>
                    <a:lnTo>
                      <a:pt x="1851" y="2671"/>
                    </a:lnTo>
                    <a:lnTo>
                      <a:pt x="1826" y="2692"/>
                    </a:lnTo>
                    <a:lnTo>
                      <a:pt x="1799" y="2710"/>
                    </a:lnTo>
                    <a:lnTo>
                      <a:pt x="1773" y="2721"/>
                    </a:lnTo>
                    <a:lnTo>
                      <a:pt x="1744" y="2730"/>
                    </a:lnTo>
                    <a:lnTo>
                      <a:pt x="1730" y="2732"/>
                    </a:lnTo>
                    <a:lnTo>
                      <a:pt x="1717" y="2732"/>
                    </a:lnTo>
                    <a:lnTo>
                      <a:pt x="719" y="2732"/>
                    </a:lnTo>
                    <a:close/>
                  </a:path>
                </a:pathLst>
              </a:custGeom>
              <a:solidFill>
                <a:schemeClr val="accent3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5500499" y="4541816"/>
              <a:ext cx="88998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spc="100" dirty="0">
                  <a:solidFill>
                    <a:schemeClr val="bg1"/>
                  </a:solidFill>
                  <a:cs typeface="+mn-ea"/>
                  <a:sym typeface="+mn-lt"/>
                </a:rPr>
                <a:t>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417303" y="3021130"/>
            <a:ext cx="5326648" cy="1776378"/>
            <a:chOff x="5621591" y="458694"/>
            <a:chExt cx="5326648" cy="1776378"/>
          </a:xfrm>
        </p:grpSpPr>
        <p:sp>
          <p:nvSpPr>
            <p:cNvPr id="6" name="文本框 5"/>
            <p:cNvSpPr txBox="1"/>
            <p:nvPr/>
          </p:nvSpPr>
          <p:spPr>
            <a:xfrm>
              <a:off x="6021642" y="885412"/>
              <a:ext cx="4526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4000" b="1" kern="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研究过程与方法</a:t>
              </a:r>
              <a:endParaRPr lang="zh-CN" altLang="en-US" sz="4000" b="1" kern="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212140" y="458694"/>
              <a:ext cx="41455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6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</a:t>
              </a:r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Title Here</a:t>
              </a:r>
              <a:endPara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621591" y="1896518"/>
              <a:ext cx="5326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accent1">
                      <a:alpha val="74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74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39454" y="1524000"/>
            <a:ext cx="1113092" cy="1124624"/>
            <a:chOff x="5280876" y="1286950"/>
            <a:chExt cx="1630248" cy="1647137"/>
          </a:xfrm>
        </p:grpSpPr>
        <p:grpSp>
          <p:nvGrpSpPr>
            <p:cNvPr id="10" name="组合 9"/>
            <p:cNvGrpSpPr/>
            <p:nvPr/>
          </p:nvGrpSpPr>
          <p:grpSpPr>
            <a:xfrm>
              <a:off x="5280876" y="1286950"/>
              <a:ext cx="1630248" cy="1647137"/>
              <a:chOff x="4797425" y="2112963"/>
              <a:chExt cx="2605088" cy="2632075"/>
            </a:xfrm>
          </p:grpSpPr>
          <p:sp>
            <p:nvSpPr>
              <p:cNvPr id="12" name="Freeform 9"/>
              <p:cNvSpPr/>
              <p:nvPr/>
            </p:nvSpPr>
            <p:spPr bwMode="auto">
              <a:xfrm>
                <a:off x="4797425" y="2112963"/>
                <a:ext cx="2605088" cy="2632075"/>
              </a:xfrm>
              <a:custGeom>
                <a:avLst/>
                <a:gdLst>
                  <a:gd name="T0" fmla="*/ 674 w 692"/>
                  <a:gd name="T1" fmla="*/ 403 h 699"/>
                  <a:gd name="T2" fmla="*/ 656 w 692"/>
                  <a:gd name="T3" fmla="*/ 468 h 699"/>
                  <a:gd name="T4" fmla="*/ 618 w 692"/>
                  <a:gd name="T5" fmla="*/ 540 h 699"/>
                  <a:gd name="T6" fmla="*/ 574 w 692"/>
                  <a:gd name="T7" fmla="*/ 591 h 699"/>
                  <a:gd name="T8" fmla="*/ 508 w 692"/>
                  <a:gd name="T9" fmla="*/ 639 h 699"/>
                  <a:gd name="T10" fmla="*/ 446 w 692"/>
                  <a:gd name="T11" fmla="*/ 666 h 699"/>
                  <a:gd name="T12" fmla="*/ 367 w 692"/>
                  <a:gd name="T13" fmla="*/ 681 h 699"/>
                  <a:gd name="T14" fmla="*/ 299 w 692"/>
                  <a:gd name="T15" fmla="*/ 678 h 699"/>
                  <a:gd name="T16" fmla="*/ 221 w 692"/>
                  <a:gd name="T17" fmla="*/ 657 h 699"/>
                  <a:gd name="T18" fmla="*/ 161 w 692"/>
                  <a:gd name="T19" fmla="*/ 625 h 699"/>
                  <a:gd name="T20" fmla="*/ 100 w 692"/>
                  <a:gd name="T21" fmla="*/ 572 h 699"/>
                  <a:gd name="T22" fmla="*/ 60 w 692"/>
                  <a:gd name="T23" fmla="*/ 518 h 699"/>
                  <a:gd name="T24" fmla="*/ 27 w 692"/>
                  <a:gd name="T25" fmla="*/ 444 h 699"/>
                  <a:gd name="T26" fmla="*/ 15 w 692"/>
                  <a:gd name="T27" fmla="*/ 377 h 699"/>
                  <a:gd name="T28" fmla="*/ 18 w 692"/>
                  <a:gd name="T29" fmla="*/ 296 h 699"/>
                  <a:gd name="T30" fmla="*/ 36 w 692"/>
                  <a:gd name="T31" fmla="*/ 231 h 699"/>
                  <a:gd name="T32" fmla="*/ 74 w 692"/>
                  <a:gd name="T33" fmla="*/ 159 h 699"/>
                  <a:gd name="T34" fmla="*/ 118 w 692"/>
                  <a:gd name="T35" fmla="*/ 108 h 699"/>
                  <a:gd name="T36" fmla="*/ 183 w 692"/>
                  <a:gd name="T37" fmla="*/ 60 h 699"/>
                  <a:gd name="T38" fmla="*/ 245 w 692"/>
                  <a:gd name="T39" fmla="*/ 33 h 699"/>
                  <a:gd name="T40" fmla="*/ 325 w 692"/>
                  <a:gd name="T41" fmla="*/ 18 h 699"/>
                  <a:gd name="T42" fmla="*/ 393 w 692"/>
                  <a:gd name="T43" fmla="*/ 21 h 699"/>
                  <a:gd name="T44" fmla="*/ 471 w 692"/>
                  <a:gd name="T45" fmla="*/ 42 h 699"/>
                  <a:gd name="T46" fmla="*/ 531 w 692"/>
                  <a:gd name="T47" fmla="*/ 74 h 699"/>
                  <a:gd name="T48" fmla="*/ 592 w 692"/>
                  <a:gd name="T49" fmla="*/ 127 h 699"/>
                  <a:gd name="T50" fmla="*/ 632 w 692"/>
                  <a:gd name="T51" fmla="*/ 181 h 699"/>
                  <a:gd name="T52" fmla="*/ 664 w 692"/>
                  <a:gd name="T53" fmla="*/ 256 h 699"/>
                  <a:gd name="T54" fmla="*/ 677 w 692"/>
                  <a:gd name="T55" fmla="*/ 322 h 699"/>
                  <a:gd name="T56" fmla="*/ 674 w 692"/>
                  <a:gd name="T57" fmla="*/ 40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92" h="699">
                    <a:moveTo>
                      <a:pt x="674" y="403"/>
                    </a:moveTo>
                    <a:cubicBezTo>
                      <a:pt x="687" y="426"/>
                      <a:pt x="679" y="455"/>
                      <a:pt x="656" y="468"/>
                    </a:cubicBezTo>
                    <a:cubicBezTo>
                      <a:pt x="633" y="482"/>
                      <a:pt x="616" y="514"/>
                      <a:pt x="618" y="540"/>
                    </a:cubicBezTo>
                    <a:cubicBezTo>
                      <a:pt x="620" y="566"/>
                      <a:pt x="600" y="589"/>
                      <a:pt x="574" y="591"/>
                    </a:cubicBezTo>
                    <a:cubicBezTo>
                      <a:pt x="547" y="593"/>
                      <a:pt x="518" y="615"/>
                      <a:pt x="508" y="639"/>
                    </a:cubicBezTo>
                    <a:cubicBezTo>
                      <a:pt x="499" y="664"/>
                      <a:pt x="471" y="676"/>
                      <a:pt x="446" y="666"/>
                    </a:cubicBezTo>
                    <a:cubicBezTo>
                      <a:pt x="422" y="656"/>
                      <a:pt x="386" y="663"/>
                      <a:pt x="367" y="681"/>
                    </a:cubicBezTo>
                    <a:cubicBezTo>
                      <a:pt x="347" y="699"/>
                      <a:pt x="317" y="698"/>
                      <a:pt x="299" y="678"/>
                    </a:cubicBezTo>
                    <a:cubicBezTo>
                      <a:pt x="281" y="659"/>
                      <a:pt x="246" y="650"/>
                      <a:pt x="221" y="657"/>
                    </a:cubicBezTo>
                    <a:cubicBezTo>
                      <a:pt x="196" y="665"/>
                      <a:pt x="169" y="651"/>
                      <a:pt x="161" y="625"/>
                    </a:cubicBezTo>
                    <a:cubicBezTo>
                      <a:pt x="153" y="600"/>
                      <a:pt x="126" y="576"/>
                      <a:pt x="100" y="572"/>
                    </a:cubicBezTo>
                    <a:cubicBezTo>
                      <a:pt x="74" y="568"/>
                      <a:pt x="56" y="544"/>
                      <a:pt x="60" y="518"/>
                    </a:cubicBezTo>
                    <a:cubicBezTo>
                      <a:pt x="64" y="492"/>
                      <a:pt x="49" y="458"/>
                      <a:pt x="27" y="444"/>
                    </a:cubicBezTo>
                    <a:cubicBezTo>
                      <a:pt x="6" y="429"/>
                      <a:pt x="0" y="399"/>
                      <a:pt x="15" y="377"/>
                    </a:cubicBezTo>
                    <a:cubicBezTo>
                      <a:pt x="30" y="355"/>
                      <a:pt x="31" y="319"/>
                      <a:pt x="18" y="296"/>
                    </a:cubicBezTo>
                    <a:cubicBezTo>
                      <a:pt x="5" y="273"/>
                      <a:pt x="13" y="244"/>
                      <a:pt x="36" y="231"/>
                    </a:cubicBezTo>
                    <a:cubicBezTo>
                      <a:pt x="59" y="218"/>
                      <a:pt x="76" y="185"/>
                      <a:pt x="74" y="159"/>
                    </a:cubicBezTo>
                    <a:cubicBezTo>
                      <a:pt x="72" y="133"/>
                      <a:pt x="92" y="110"/>
                      <a:pt x="118" y="108"/>
                    </a:cubicBezTo>
                    <a:cubicBezTo>
                      <a:pt x="144" y="106"/>
                      <a:pt x="174" y="84"/>
                      <a:pt x="183" y="60"/>
                    </a:cubicBezTo>
                    <a:cubicBezTo>
                      <a:pt x="193" y="35"/>
                      <a:pt x="221" y="23"/>
                      <a:pt x="245" y="33"/>
                    </a:cubicBezTo>
                    <a:cubicBezTo>
                      <a:pt x="270" y="43"/>
                      <a:pt x="306" y="36"/>
                      <a:pt x="325" y="18"/>
                    </a:cubicBezTo>
                    <a:cubicBezTo>
                      <a:pt x="344" y="0"/>
                      <a:pt x="375" y="1"/>
                      <a:pt x="393" y="21"/>
                    </a:cubicBezTo>
                    <a:cubicBezTo>
                      <a:pt x="411" y="40"/>
                      <a:pt x="446" y="50"/>
                      <a:pt x="471" y="42"/>
                    </a:cubicBezTo>
                    <a:cubicBezTo>
                      <a:pt x="496" y="34"/>
                      <a:pt x="523" y="48"/>
                      <a:pt x="531" y="74"/>
                    </a:cubicBezTo>
                    <a:cubicBezTo>
                      <a:pt x="539" y="99"/>
                      <a:pt x="566" y="123"/>
                      <a:pt x="592" y="127"/>
                    </a:cubicBezTo>
                    <a:cubicBezTo>
                      <a:pt x="618" y="131"/>
                      <a:pt x="636" y="155"/>
                      <a:pt x="632" y="181"/>
                    </a:cubicBezTo>
                    <a:cubicBezTo>
                      <a:pt x="628" y="207"/>
                      <a:pt x="643" y="241"/>
                      <a:pt x="664" y="256"/>
                    </a:cubicBezTo>
                    <a:cubicBezTo>
                      <a:pt x="686" y="270"/>
                      <a:pt x="692" y="300"/>
                      <a:pt x="677" y="322"/>
                    </a:cubicBezTo>
                    <a:cubicBezTo>
                      <a:pt x="662" y="344"/>
                      <a:pt x="661" y="380"/>
                      <a:pt x="674" y="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4989513" y="2316163"/>
                <a:ext cx="2220913" cy="2225675"/>
              </a:xfrm>
              <a:custGeom>
                <a:avLst/>
                <a:gdLst>
                  <a:gd name="T0" fmla="*/ 0 w 590"/>
                  <a:gd name="T1" fmla="*/ 296 h 591"/>
                  <a:gd name="T2" fmla="*/ 295 w 590"/>
                  <a:gd name="T3" fmla="*/ 0 h 591"/>
                  <a:gd name="T4" fmla="*/ 295 w 590"/>
                  <a:gd name="T5" fmla="*/ 0 h 591"/>
                  <a:gd name="T6" fmla="*/ 590 w 590"/>
                  <a:gd name="T7" fmla="*/ 296 h 591"/>
                  <a:gd name="T8" fmla="*/ 590 w 590"/>
                  <a:gd name="T9" fmla="*/ 296 h 591"/>
                  <a:gd name="T10" fmla="*/ 295 w 590"/>
                  <a:gd name="T11" fmla="*/ 591 h 591"/>
                  <a:gd name="T12" fmla="*/ 295 w 590"/>
                  <a:gd name="T13" fmla="*/ 591 h 591"/>
                  <a:gd name="T14" fmla="*/ 0 w 590"/>
                  <a:gd name="T15" fmla="*/ 296 h 591"/>
                  <a:gd name="T16" fmla="*/ 89 w 590"/>
                  <a:gd name="T17" fmla="*/ 89 h 591"/>
                  <a:gd name="T18" fmla="*/ 3 w 590"/>
                  <a:gd name="T19" fmla="*/ 296 h 591"/>
                  <a:gd name="T20" fmla="*/ 3 w 590"/>
                  <a:gd name="T21" fmla="*/ 296 h 591"/>
                  <a:gd name="T22" fmla="*/ 89 w 590"/>
                  <a:gd name="T23" fmla="*/ 502 h 591"/>
                  <a:gd name="T24" fmla="*/ 89 w 590"/>
                  <a:gd name="T25" fmla="*/ 502 h 591"/>
                  <a:gd name="T26" fmla="*/ 295 w 590"/>
                  <a:gd name="T27" fmla="*/ 587 h 591"/>
                  <a:gd name="T28" fmla="*/ 295 w 590"/>
                  <a:gd name="T29" fmla="*/ 587 h 591"/>
                  <a:gd name="T30" fmla="*/ 501 w 590"/>
                  <a:gd name="T31" fmla="*/ 502 h 591"/>
                  <a:gd name="T32" fmla="*/ 501 w 590"/>
                  <a:gd name="T33" fmla="*/ 502 h 591"/>
                  <a:gd name="T34" fmla="*/ 587 w 590"/>
                  <a:gd name="T35" fmla="*/ 296 h 591"/>
                  <a:gd name="T36" fmla="*/ 587 w 590"/>
                  <a:gd name="T37" fmla="*/ 296 h 591"/>
                  <a:gd name="T38" fmla="*/ 501 w 590"/>
                  <a:gd name="T39" fmla="*/ 89 h 591"/>
                  <a:gd name="T40" fmla="*/ 501 w 590"/>
                  <a:gd name="T41" fmla="*/ 89 h 591"/>
                  <a:gd name="T42" fmla="*/ 295 w 590"/>
                  <a:gd name="T43" fmla="*/ 4 h 591"/>
                  <a:gd name="T44" fmla="*/ 295 w 590"/>
                  <a:gd name="T45" fmla="*/ 4 h 591"/>
                  <a:gd name="T46" fmla="*/ 89 w 590"/>
                  <a:gd name="T47" fmla="*/ 89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0" h="591">
                    <a:moveTo>
                      <a:pt x="0" y="296"/>
                    </a:moveTo>
                    <a:cubicBezTo>
                      <a:pt x="0" y="132"/>
                      <a:pt x="132" y="0"/>
                      <a:pt x="295" y="0"/>
                    </a:cubicBezTo>
                    <a:cubicBezTo>
                      <a:pt x="295" y="0"/>
                      <a:pt x="295" y="0"/>
                      <a:pt x="295" y="0"/>
                    </a:cubicBezTo>
                    <a:cubicBezTo>
                      <a:pt x="458" y="0"/>
                      <a:pt x="590" y="132"/>
                      <a:pt x="590" y="296"/>
                    </a:cubicBezTo>
                    <a:cubicBezTo>
                      <a:pt x="590" y="296"/>
                      <a:pt x="590" y="296"/>
                      <a:pt x="590" y="296"/>
                    </a:cubicBezTo>
                    <a:cubicBezTo>
                      <a:pt x="590" y="459"/>
                      <a:pt x="458" y="591"/>
                      <a:pt x="295" y="591"/>
                    </a:cubicBezTo>
                    <a:cubicBezTo>
                      <a:pt x="295" y="591"/>
                      <a:pt x="295" y="591"/>
                      <a:pt x="295" y="591"/>
                    </a:cubicBezTo>
                    <a:cubicBezTo>
                      <a:pt x="132" y="591"/>
                      <a:pt x="0" y="459"/>
                      <a:pt x="0" y="296"/>
                    </a:cubicBezTo>
                    <a:close/>
                    <a:moveTo>
                      <a:pt x="89" y="89"/>
                    </a:moveTo>
                    <a:cubicBezTo>
                      <a:pt x="36" y="142"/>
                      <a:pt x="3" y="215"/>
                      <a:pt x="3" y="296"/>
                    </a:cubicBezTo>
                    <a:cubicBezTo>
                      <a:pt x="3" y="296"/>
                      <a:pt x="3" y="296"/>
                      <a:pt x="3" y="296"/>
                    </a:cubicBezTo>
                    <a:cubicBezTo>
                      <a:pt x="3" y="376"/>
                      <a:pt x="36" y="449"/>
                      <a:pt x="89" y="502"/>
                    </a:cubicBezTo>
                    <a:cubicBezTo>
                      <a:pt x="89" y="502"/>
                      <a:pt x="89" y="502"/>
                      <a:pt x="89" y="502"/>
                    </a:cubicBezTo>
                    <a:cubicBezTo>
                      <a:pt x="141" y="555"/>
                      <a:pt x="214" y="587"/>
                      <a:pt x="295" y="587"/>
                    </a:cubicBezTo>
                    <a:cubicBezTo>
                      <a:pt x="295" y="587"/>
                      <a:pt x="295" y="587"/>
                      <a:pt x="295" y="587"/>
                    </a:cubicBezTo>
                    <a:cubicBezTo>
                      <a:pt x="375" y="587"/>
                      <a:pt x="448" y="555"/>
                      <a:pt x="501" y="502"/>
                    </a:cubicBezTo>
                    <a:cubicBezTo>
                      <a:pt x="501" y="502"/>
                      <a:pt x="501" y="502"/>
                      <a:pt x="501" y="502"/>
                    </a:cubicBezTo>
                    <a:cubicBezTo>
                      <a:pt x="554" y="449"/>
                      <a:pt x="587" y="376"/>
                      <a:pt x="587" y="296"/>
                    </a:cubicBezTo>
                    <a:cubicBezTo>
                      <a:pt x="587" y="296"/>
                      <a:pt x="587" y="296"/>
                      <a:pt x="587" y="296"/>
                    </a:cubicBezTo>
                    <a:cubicBezTo>
                      <a:pt x="587" y="215"/>
                      <a:pt x="554" y="142"/>
                      <a:pt x="501" y="89"/>
                    </a:cubicBezTo>
                    <a:cubicBezTo>
                      <a:pt x="501" y="89"/>
                      <a:pt x="501" y="89"/>
                      <a:pt x="501" y="89"/>
                    </a:cubicBezTo>
                    <a:cubicBezTo>
                      <a:pt x="448" y="37"/>
                      <a:pt x="375" y="4"/>
                      <a:pt x="295" y="4"/>
                    </a:cubicBezTo>
                    <a:cubicBezTo>
                      <a:pt x="295" y="4"/>
                      <a:pt x="295" y="4"/>
                      <a:pt x="295" y="4"/>
                    </a:cubicBezTo>
                    <a:cubicBezTo>
                      <a:pt x="214" y="4"/>
                      <a:pt x="141" y="37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5041900" y="2373313"/>
                <a:ext cx="2116138" cy="2112963"/>
              </a:xfrm>
              <a:custGeom>
                <a:avLst/>
                <a:gdLst>
                  <a:gd name="T0" fmla="*/ 0 w 562"/>
                  <a:gd name="T1" fmla="*/ 281 h 561"/>
                  <a:gd name="T2" fmla="*/ 281 w 562"/>
                  <a:gd name="T3" fmla="*/ 0 h 561"/>
                  <a:gd name="T4" fmla="*/ 281 w 562"/>
                  <a:gd name="T5" fmla="*/ 0 h 561"/>
                  <a:gd name="T6" fmla="*/ 562 w 562"/>
                  <a:gd name="T7" fmla="*/ 281 h 561"/>
                  <a:gd name="T8" fmla="*/ 562 w 562"/>
                  <a:gd name="T9" fmla="*/ 281 h 561"/>
                  <a:gd name="T10" fmla="*/ 281 w 562"/>
                  <a:gd name="T11" fmla="*/ 561 h 561"/>
                  <a:gd name="T12" fmla="*/ 281 w 562"/>
                  <a:gd name="T13" fmla="*/ 561 h 561"/>
                  <a:gd name="T14" fmla="*/ 0 w 562"/>
                  <a:gd name="T15" fmla="*/ 281 h 561"/>
                  <a:gd name="T16" fmla="*/ 89 w 562"/>
                  <a:gd name="T17" fmla="*/ 89 h 561"/>
                  <a:gd name="T18" fmla="*/ 10 w 562"/>
                  <a:gd name="T19" fmla="*/ 281 h 561"/>
                  <a:gd name="T20" fmla="*/ 10 w 562"/>
                  <a:gd name="T21" fmla="*/ 281 h 561"/>
                  <a:gd name="T22" fmla="*/ 89 w 562"/>
                  <a:gd name="T23" fmla="*/ 472 h 561"/>
                  <a:gd name="T24" fmla="*/ 89 w 562"/>
                  <a:gd name="T25" fmla="*/ 472 h 561"/>
                  <a:gd name="T26" fmla="*/ 281 w 562"/>
                  <a:gd name="T27" fmla="*/ 551 h 561"/>
                  <a:gd name="T28" fmla="*/ 281 w 562"/>
                  <a:gd name="T29" fmla="*/ 551 h 561"/>
                  <a:gd name="T30" fmla="*/ 472 w 562"/>
                  <a:gd name="T31" fmla="*/ 472 h 561"/>
                  <a:gd name="T32" fmla="*/ 472 w 562"/>
                  <a:gd name="T33" fmla="*/ 472 h 561"/>
                  <a:gd name="T34" fmla="*/ 552 w 562"/>
                  <a:gd name="T35" fmla="*/ 281 h 561"/>
                  <a:gd name="T36" fmla="*/ 552 w 562"/>
                  <a:gd name="T37" fmla="*/ 281 h 561"/>
                  <a:gd name="T38" fmla="*/ 472 w 562"/>
                  <a:gd name="T39" fmla="*/ 89 h 561"/>
                  <a:gd name="T40" fmla="*/ 472 w 562"/>
                  <a:gd name="T41" fmla="*/ 89 h 561"/>
                  <a:gd name="T42" fmla="*/ 281 w 562"/>
                  <a:gd name="T43" fmla="*/ 10 h 561"/>
                  <a:gd name="T44" fmla="*/ 281 w 562"/>
                  <a:gd name="T45" fmla="*/ 10 h 561"/>
                  <a:gd name="T46" fmla="*/ 89 w 562"/>
                  <a:gd name="T47" fmla="*/ 8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2" h="561">
                    <a:moveTo>
                      <a:pt x="0" y="281"/>
                    </a:moveTo>
                    <a:cubicBezTo>
                      <a:pt x="0" y="126"/>
                      <a:pt x="126" y="0"/>
                      <a:pt x="28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436" y="0"/>
                      <a:pt x="562" y="126"/>
                      <a:pt x="562" y="281"/>
                    </a:cubicBezTo>
                    <a:cubicBezTo>
                      <a:pt x="562" y="281"/>
                      <a:pt x="562" y="281"/>
                      <a:pt x="562" y="281"/>
                    </a:cubicBezTo>
                    <a:cubicBezTo>
                      <a:pt x="562" y="436"/>
                      <a:pt x="436" y="561"/>
                      <a:pt x="281" y="561"/>
                    </a:cubicBezTo>
                    <a:cubicBezTo>
                      <a:pt x="281" y="561"/>
                      <a:pt x="281" y="561"/>
                      <a:pt x="281" y="561"/>
                    </a:cubicBezTo>
                    <a:cubicBezTo>
                      <a:pt x="126" y="561"/>
                      <a:pt x="0" y="436"/>
                      <a:pt x="0" y="281"/>
                    </a:cubicBezTo>
                    <a:close/>
                    <a:moveTo>
                      <a:pt x="89" y="89"/>
                    </a:moveTo>
                    <a:cubicBezTo>
                      <a:pt x="40" y="138"/>
                      <a:pt x="10" y="206"/>
                      <a:pt x="10" y="281"/>
                    </a:cubicBezTo>
                    <a:cubicBezTo>
                      <a:pt x="10" y="281"/>
                      <a:pt x="10" y="281"/>
                      <a:pt x="10" y="281"/>
                    </a:cubicBezTo>
                    <a:cubicBezTo>
                      <a:pt x="10" y="355"/>
                      <a:pt x="40" y="423"/>
                      <a:pt x="89" y="472"/>
                    </a:cubicBezTo>
                    <a:cubicBezTo>
                      <a:pt x="89" y="472"/>
                      <a:pt x="89" y="472"/>
                      <a:pt x="89" y="472"/>
                    </a:cubicBezTo>
                    <a:cubicBezTo>
                      <a:pt x="138" y="521"/>
                      <a:pt x="206" y="551"/>
                      <a:pt x="281" y="551"/>
                    </a:cubicBezTo>
                    <a:cubicBezTo>
                      <a:pt x="281" y="551"/>
                      <a:pt x="281" y="551"/>
                      <a:pt x="281" y="551"/>
                    </a:cubicBezTo>
                    <a:cubicBezTo>
                      <a:pt x="356" y="551"/>
                      <a:pt x="423" y="521"/>
                      <a:pt x="472" y="472"/>
                    </a:cubicBezTo>
                    <a:cubicBezTo>
                      <a:pt x="472" y="472"/>
                      <a:pt x="472" y="472"/>
                      <a:pt x="472" y="472"/>
                    </a:cubicBezTo>
                    <a:cubicBezTo>
                      <a:pt x="521" y="423"/>
                      <a:pt x="552" y="355"/>
                      <a:pt x="552" y="281"/>
                    </a:cubicBezTo>
                    <a:cubicBezTo>
                      <a:pt x="552" y="281"/>
                      <a:pt x="552" y="281"/>
                      <a:pt x="552" y="281"/>
                    </a:cubicBezTo>
                    <a:cubicBezTo>
                      <a:pt x="552" y="206"/>
                      <a:pt x="521" y="138"/>
                      <a:pt x="472" y="89"/>
                    </a:cubicBezTo>
                    <a:cubicBezTo>
                      <a:pt x="472" y="89"/>
                      <a:pt x="472" y="89"/>
                      <a:pt x="472" y="89"/>
                    </a:cubicBezTo>
                    <a:cubicBezTo>
                      <a:pt x="423" y="40"/>
                      <a:pt x="356" y="10"/>
                      <a:pt x="281" y="10"/>
                    </a:cubicBezTo>
                    <a:cubicBezTo>
                      <a:pt x="281" y="10"/>
                      <a:pt x="281" y="10"/>
                      <a:pt x="281" y="10"/>
                    </a:cubicBezTo>
                    <a:cubicBezTo>
                      <a:pt x="206" y="10"/>
                      <a:pt x="138" y="40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5631084" y="1592130"/>
              <a:ext cx="929834" cy="103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1600">
                  <a:solidFill>
                    <a:srgbClr val="FDFCDC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2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3697288"/>
            <a:ext cx="12192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345462" y="1550648"/>
            <a:ext cx="897888" cy="2395118"/>
            <a:chOff x="2121978" y="1245848"/>
            <a:chExt cx="897888" cy="2395118"/>
          </a:xfrm>
        </p:grpSpPr>
        <p:grpSp>
          <p:nvGrpSpPr>
            <p:cNvPr id="8" name="组合 7"/>
            <p:cNvGrpSpPr/>
            <p:nvPr/>
          </p:nvGrpSpPr>
          <p:grpSpPr>
            <a:xfrm>
              <a:off x="2322444" y="3144010"/>
              <a:ext cx="496956" cy="496956"/>
              <a:chOff x="2365306" y="3186872"/>
              <a:chExt cx="411232" cy="411232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2365306" y="3186872"/>
                <a:ext cx="411232" cy="41123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408997" y="3205195"/>
                <a:ext cx="323850" cy="38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1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2121978" y="1245848"/>
              <a:ext cx="897888" cy="1898162"/>
              <a:chOff x="2121978" y="1245848"/>
              <a:chExt cx="897888" cy="1898162"/>
            </a:xfrm>
          </p:grpSpPr>
          <p:cxnSp>
            <p:nvCxnSpPr>
              <p:cNvPr id="10" name="直接连接符 9"/>
              <p:cNvCxnSpPr>
                <a:stCxn id="13" idx="0"/>
                <a:endCxn id="11" idx="4"/>
              </p:cNvCxnSpPr>
              <p:nvPr/>
            </p:nvCxnSpPr>
            <p:spPr>
              <a:xfrm flipV="1">
                <a:off x="2570922" y="2162175"/>
                <a:ext cx="0" cy="981835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2121978" y="1264287"/>
                <a:ext cx="897888" cy="89788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2164400" y="1245848"/>
                <a:ext cx="8130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spc="1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</a:t>
                </a:r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880780" y="1542077"/>
            <a:ext cx="897888" cy="2403689"/>
            <a:chOff x="4836150" y="1237277"/>
            <a:chExt cx="897888" cy="2403689"/>
          </a:xfrm>
        </p:grpSpPr>
        <p:grpSp>
          <p:nvGrpSpPr>
            <p:cNvPr id="16" name="组合 15"/>
            <p:cNvGrpSpPr/>
            <p:nvPr/>
          </p:nvGrpSpPr>
          <p:grpSpPr>
            <a:xfrm>
              <a:off x="5036616" y="3144010"/>
              <a:ext cx="496956" cy="496956"/>
              <a:chOff x="2365306" y="3186872"/>
              <a:chExt cx="411232" cy="411232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2365306" y="3186872"/>
                <a:ext cx="411232" cy="41123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2408997" y="3205195"/>
                <a:ext cx="323850" cy="38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3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836150" y="1237277"/>
              <a:ext cx="897888" cy="1906733"/>
              <a:chOff x="2121978" y="1237277"/>
              <a:chExt cx="897888" cy="1906733"/>
            </a:xfrm>
          </p:grpSpPr>
          <p:cxnSp>
            <p:nvCxnSpPr>
              <p:cNvPr id="18" name="直接连接符 17"/>
              <p:cNvCxnSpPr>
                <a:endCxn id="19" idx="4"/>
              </p:cNvCxnSpPr>
              <p:nvPr/>
            </p:nvCxnSpPr>
            <p:spPr>
              <a:xfrm flipV="1">
                <a:off x="2570922" y="2162175"/>
                <a:ext cx="0" cy="981835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2121978" y="1264287"/>
                <a:ext cx="897888" cy="89788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164400" y="1237277"/>
                <a:ext cx="8130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</a:t>
                </a:r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8416098" y="1545250"/>
            <a:ext cx="897888" cy="2400516"/>
            <a:chOff x="7550322" y="1240450"/>
            <a:chExt cx="897888" cy="2400516"/>
          </a:xfrm>
        </p:grpSpPr>
        <p:grpSp>
          <p:nvGrpSpPr>
            <p:cNvPr id="24" name="组合 23"/>
            <p:cNvGrpSpPr/>
            <p:nvPr/>
          </p:nvGrpSpPr>
          <p:grpSpPr>
            <a:xfrm>
              <a:off x="7750788" y="3144010"/>
              <a:ext cx="496956" cy="496956"/>
              <a:chOff x="2365306" y="3186872"/>
              <a:chExt cx="411232" cy="411232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2365306" y="3186872"/>
                <a:ext cx="411232" cy="41123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2408997" y="3205195"/>
                <a:ext cx="323850" cy="38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5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7550322" y="1240450"/>
              <a:ext cx="897888" cy="1903560"/>
              <a:chOff x="2121978" y="1240450"/>
              <a:chExt cx="897888" cy="1903560"/>
            </a:xfrm>
          </p:grpSpPr>
          <p:cxnSp>
            <p:nvCxnSpPr>
              <p:cNvPr id="28" name="直接连接符 27"/>
              <p:cNvCxnSpPr>
                <a:endCxn id="29" idx="4"/>
              </p:cNvCxnSpPr>
              <p:nvPr/>
            </p:nvCxnSpPr>
            <p:spPr>
              <a:xfrm flipV="1">
                <a:off x="2570922" y="2162175"/>
                <a:ext cx="0" cy="981835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椭圆 28"/>
              <p:cNvSpPr/>
              <p:nvPr/>
            </p:nvSpPr>
            <p:spPr>
              <a:xfrm>
                <a:off x="2121978" y="1264287"/>
                <a:ext cx="897888" cy="89788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2164400" y="1240450"/>
                <a:ext cx="8130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</a:t>
                </a:r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3113121" y="3448810"/>
            <a:ext cx="897888" cy="2362154"/>
            <a:chOff x="3479064" y="3144010"/>
            <a:chExt cx="897888" cy="2362154"/>
          </a:xfrm>
        </p:grpSpPr>
        <p:grpSp>
          <p:nvGrpSpPr>
            <p:cNvPr id="34" name="组合 33"/>
            <p:cNvGrpSpPr/>
            <p:nvPr/>
          </p:nvGrpSpPr>
          <p:grpSpPr>
            <a:xfrm>
              <a:off x="3679530" y="3144010"/>
              <a:ext cx="496956" cy="496956"/>
              <a:chOff x="2365306" y="3186872"/>
              <a:chExt cx="411232" cy="411232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2365306" y="3186872"/>
                <a:ext cx="411232" cy="41123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2408997" y="3205195"/>
                <a:ext cx="323850" cy="38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2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 rot="10800000">
              <a:off x="3479064" y="3626441"/>
              <a:ext cx="897888" cy="1879723"/>
              <a:chOff x="2121978" y="1264287"/>
              <a:chExt cx="897888" cy="1879723"/>
            </a:xfrm>
          </p:grpSpPr>
          <p:cxnSp>
            <p:nvCxnSpPr>
              <p:cNvPr id="36" name="直接连接符 35"/>
              <p:cNvCxnSpPr>
                <a:endCxn id="37" idx="4"/>
              </p:cNvCxnSpPr>
              <p:nvPr/>
            </p:nvCxnSpPr>
            <p:spPr>
              <a:xfrm flipV="1">
                <a:off x="2570922" y="2162175"/>
                <a:ext cx="0" cy="981835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/>
            </p:nvSpPr>
            <p:spPr>
              <a:xfrm>
                <a:off x="2121978" y="1264287"/>
                <a:ext cx="897888" cy="8978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 rot="10800000">
                <a:off x="2164400" y="1353427"/>
                <a:ext cx="8130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</a:t>
                </a:r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6648439" y="3448810"/>
            <a:ext cx="897888" cy="2362154"/>
            <a:chOff x="6193236" y="3144010"/>
            <a:chExt cx="897888" cy="2362154"/>
          </a:xfrm>
        </p:grpSpPr>
        <p:grpSp>
          <p:nvGrpSpPr>
            <p:cNvPr id="42" name="组合 41"/>
            <p:cNvGrpSpPr/>
            <p:nvPr/>
          </p:nvGrpSpPr>
          <p:grpSpPr>
            <a:xfrm>
              <a:off x="6393702" y="3144010"/>
              <a:ext cx="496956" cy="496956"/>
              <a:chOff x="2365306" y="3186872"/>
              <a:chExt cx="411232" cy="411232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2365306" y="3186872"/>
                <a:ext cx="411232" cy="4112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2408997" y="3205195"/>
                <a:ext cx="323850" cy="38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4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 rot="10800000">
              <a:off x="6193236" y="3626441"/>
              <a:ext cx="897888" cy="1879723"/>
              <a:chOff x="2121978" y="1264287"/>
              <a:chExt cx="897888" cy="1879723"/>
            </a:xfrm>
          </p:grpSpPr>
          <p:cxnSp>
            <p:nvCxnSpPr>
              <p:cNvPr id="44" name="直接连接符 43"/>
              <p:cNvCxnSpPr>
                <a:endCxn id="45" idx="4"/>
              </p:cNvCxnSpPr>
              <p:nvPr/>
            </p:nvCxnSpPr>
            <p:spPr>
              <a:xfrm flipV="1">
                <a:off x="2570922" y="2162175"/>
                <a:ext cx="0" cy="98183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>
                <a:off x="2121978" y="1264287"/>
                <a:ext cx="897888" cy="897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 rot="10800000">
                <a:off x="2164399" y="1349617"/>
                <a:ext cx="8130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</a:t>
                </a:r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10183758" y="3448810"/>
            <a:ext cx="897888" cy="2362154"/>
            <a:chOff x="8907407" y="3144010"/>
            <a:chExt cx="897888" cy="2362154"/>
          </a:xfrm>
        </p:grpSpPr>
        <p:grpSp>
          <p:nvGrpSpPr>
            <p:cNvPr id="50" name="组合 49"/>
            <p:cNvGrpSpPr/>
            <p:nvPr/>
          </p:nvGrpSpPr>
          <p:grpSpPr>
            <a:xfrm>
              <a:off x="9107873" y="3144010"/>
              <a:ext cx="496956" cy="496956"/>
              <a:chOff x="2365306" y="3186872"/>
              <a:chExt cx="411232" cy="411232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2365306" y="3186872"/>
                <a:ext cx="411232" cy="41123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2408997" y="3205195"/>
                <a:ext cx="323850" cy="38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6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 rot="10800000">
              <a:off x="8907407" y="3626441"/>
              <a:ext cx="897888" cy="1879723"/>
              <a:chOff x="2121978" y="1264287"/>
              <a:chExt cx="897888" cy="1879723"/>
            </a:xfrm>
          </p:grpSpPr>
          <p:cxnSp>
            <p:nvCxnSpPr>
              <p:cNvPr id="52" name="直接连接符 51"/>
              <p:cNvCxnSpPr>
                <a:endCxn id="53" idx="4"/>
              </p:cNvCxnSpPr>
              <p:nvPr/>
            </p:nvCxnSpPr>
            <p:spPr>
              <a:xfrm flipV="1">
                <a:off x="2570922" y="2162175"/>
                <a:ext cx="0" cy="98183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椭圆 52"/>
              <p:cNvSpPr/>
              <p:nvPr/>
            </p:nvSpPr>
            <p:spPr>
              <a:xfrm>
                <a:off x="2121978" y="1264287"/>
                <a:ext cx="897888" cy="89788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 rot="10800000">
                <a:off x="2164399" y="1349617"/>
                <a:ext cx="81304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8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</a:t>
                </a:r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7" name="文本框 56"/>
          <p:cNvSpPr txBox="1"/>
          <p:nvPr/>
        </p:nvSpPr>
        <p:spPr>
          <a:xfrm flipH="1">
            <a:off x="2237815" y="1607457"/>
            <a:ext cx="26379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 flipH="1">
            <a:off x="430133" y="4540921"/>
            <a:ext cx="26379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/>
        </p:nvSpPr>
        <p:spPr>
          <a:xfrm flipH="1">
            <a:off x="7545824" y="4540921"/>
            <a:ext cx="26379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 flipH="1">
            <a:off x="3987979" y="4540921"/>
            <a:ext cx="26379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 flipH="1">
            <a:off x="5776542" y="1607457"/>
            <a:ext cx="26379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/>
        </p:nvSpPr>
        <p:spPr>
          <a:xfrm flipH="1">
            <a:off x="9315269" y="1607457"/>
            <a:ext cx="263793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30275" y="3012207"/>
            <a:ext cx="2226887" cy="1410540"/>
            <a:chOff x="930275" y="3012207"/>
            <a:chExt cx="2226887" cy="1410540"/>
          </a:xfrm>
        </p:grpSpPr>
        <p:sp>
          <p:nvSpPr>
            <p:cNvPr id="7" name="弧形 6"/>
            <p:cNvSpPr/>
            <p:nvPr/>
          </p:nvSpPr>
          <p:spPr>
            <a:xfrm rot="2700000">
              <a:off x="930274" y="3012208"/>
              <a:ext cx="1410540" cy="1410538"/>
            </a:xfrm>
            <a:prstGeom prst="arc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2341346" y="3727884"/>
              <a:ext cx="815816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3157508" y="3012207"/>
            <a:ext cx="2226887" cy="1410540"/>
            <a:chOff x="3157508" y="3012207"/>
            <a:chExt cx="2226887" cy="1410540"/>
          </a:xfrm>
        </p:grpSpPr>
        <p:sp>
          <p:nvSpPr>
            <p:cNvPr id="10" name="弧形 9"/>
            <p:cNvSpPr/>
            <p:nvPr/>
          </p:nvSpPr>
          <p:spPr>
            <a:xfrm rot="2700000">
              <a:off x="3157507" y="3012208"/>
              <a:ext cx="1410540" cy="1410538"/>
            </a:xfrm>
            <a:prstGeom prst="arc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568579" y="3727884"/>
              <a:ext cx="815816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5384741" y="3012207"/>
            <a:ext cx="2226887" cy="1410540"/>
            <a:chOff x="5384741" y="3012207"/>
            <a:chExt cx="2226887" cy="1410540"/>
          </a:xfrm>
        </p:grpSpPr>
        <p:sp>
          <p:nvSpPr>
            <p:cNvPr id="13" name="弧形 12"/>
            <p:cNvSpPr/>
            <p:nvPr/>
          </p:nvSpPr>
          <p:spPr>
            <a:xfrm rot="2700000">
              <a:off x="5384740" y="3012208"/>
              <a:ext cx="1410540" cy="1410538"/>
            </a:xfrm>
            <a:prstGeom prst="arc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6795812" y="3727884"/>
              <a:ext cx="815816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7611974" y="3012207"/>
            <a:ext cx="2226887" cy="1410540"/>
            <a:chOff x="7611974" y="3012207"/>
            <a:chExt cx="2226887" cy="1410540"/>
          </a:xfrm>
        </p:grpSpPr>
        <p:sp>
          <p:nvSpPr>
            <p:cNvPr id="16" name="弧形 15"/>
            <p:cNvSpPr/>
            <p:nvPr/>
          </p:nvSpPr>
          <p:spPr>
            <a:xfrm rot="2700000">
              <a:off x="7611973" y="3012208"/>
              <a:ext cx="1410540" cy="1410538"/>
            </a:xfrm>
            <a:prstGeom prst="arc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9023045" y="3727884"/>
              <a:ext cx="815816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9946334" y="3098806"/>
            <a:ext cx="1237343" cy="1237343"/>
            <a:chOff x="9946334" y="3098806"/>
            <a:chExt cx="1237343" cy="1237343"/>
          </a:xfrm>
        </p:grpSpPr>
        <p:sp>
          <p:nvSpPr>
            <p:cNvPr id="19" name="椭圆 18"/>
            <p:cNvSpPr/>
            <p:nvPr/>
          </p:nvSpPr>
          <p:spPr>
            <a:xfrm>
              <a:off x="9946334" y="3098806"/>
              <a:ext cx="1237343" cy="12373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10200230" y="3505351"/>
              <a:ext cx="729550" cy="552472"/>
            </a:xfrm>
            <a:custGeom>
              <a:avLst/>
              <a:gdLst>
                <a:gd name="T0" fmla="*/ 105 w 128"/>
                <a:gd name="T1" fmla="*/ 2 h 96"/>
                <a:gd name="T2" fmla="*/ 28 w 128"/>
                <a:gd name="T3" fmla="*/ 0 h 96"/>
                <a:gd name="T4" fmla="*/ 2 w 128"/>
                <a:gd name="T5" fmla="*/ 23 h 96"/>
                <a:gd name="T6" fmla="*/ 2 w 128"/>
                <a:gd name="T7" fmla="*/ 34 h 96"/>
                <a:gd name="T8" fmla="*/ 64 w 128"/>
                <a:gd name="T9" fmla="*/ 96 h 96"/>
                <a:gd name="T10" fmla="*/ 126 w 128"/>
                <a:gd name="T11" fmla="*/ 34 h 96"/>
                <a:gd name="T12" fmla="*/ 126 w 128"/>
                <a:gd name="T13" fmla="*/ 23 h 96"/>
                <a:gd name="T14" fmla="*/ 55 w 128"/>
                <a:gd name="T15" fmla="*/ 28 h 96"/>
                <a:gd name="T16" fmla="*/ 73 w 128"/>
                <a:gd name="T17" fmla="*/ 28 h 96"/>
                <a:gd name="T18" fmla="*/ 78 w 128"/>
                <a:gd name="T19" fmla="*/ 9 h 96"/>
                <a:gd name="T20" fmla="*/ 76 w 128"/>
                <a:gd name="T21" fmla="*/ 25 h 96"/>
                <a:gd name="T22" fmla="*/ 52 w 128"/>
                <a:gd name="T23" fmla="*/ 25 h 96"/>
                <a:gd name="T24" fmla="*/ 50 w 128"/>
                <a:gd name="T25" fmla="*/ 9 h 96"/>
                <a:gd name="T26" fmla="*/ 52 w 128"/>
                <a:gd name="T27" fmla="*/ 25 h 96"/>
                <a:gd name="T28" fmla="*/ 64 w 128"/>
                <a:gd name="T29" fmla="*/ 82 h 96"/>
                <a:gd name="T30" fmla="*/ 74 w 128"/>
                <a:gd name="T31" fmla="*/ 32 h 96"/>
                <a:gd name="T32" fmla="*/ 98 w 128"/>
                <a:gd name="T33" fmla="*/ 32 h 96"/>
                <a:gd name="T34" fmla="*/ 78 w 128"/>
                <a:gd name="T35" fmla="*/ 32 h 96"/>
                <a:gd name="T36" fmla="*/ 89 w 128"/>
                <a:gd name="T37" fmla="*/ 20 h 96"/>
                <a:gd name="T38" fmla="*/ 79 w 128"/>
                <a:gd name="T39" fmla="*/ 28 h 96"/>
                <a:gd name="T40" fmla="*/ 97 w 128"/>
                <a:gd name="T41" fmla="*/ 8 h 96"/>
                <a:gd name="T42" fmla="*/ 83 w 128"/>
                <a:gd name="T43" fmla="*/ 8 h 96"/>
                <a:gd name="T44" fmla="*/ 55 w 128"/>
                <a:gd name="T45" fmla="*/ 8 h 96"/>
                <a:gd name="T46" fmla="*/ 64 w 128"/>
                <a:gd name="T47" fmla="*/ 15 h 96"/>
                <a:gd name="T48" fmla="*/ 31 w 128"/>
                <a:gd name="T49" fmla="*/ 8 h 96"/>
                <a:gd name="T50" fmla="*/ 39 w 128"/>
                <a:gd name="T51" fmla="*/ 14 h 96"/>
                <a:gd name="T52" fmla="*/ 49 w 128"/>
                <a:gd name="T53" fmla="*/ 28 h 96"/>
                <a:gd name="T54" fmla="*/ 39 w 128"/>
                <a:gd name="T55" fmla="*/ 20 h 96"/>
                <a:gd name="T56" fmla="*/ 60 w 128"/>
                <a:gd name="T57" fmla="*/ 81 h 96"/>
                <a:gd name="T58" fmla="*/ 50 w 128"/>
                <a:gd name="T59" fmla="*/ 32 h 96"/>
                <a:gd name="T60" fmla="*/ 11 w 128"/>
                <a:gd name="T61" fmla="*/ 32 h 96"/>
                <a:gd name="T62" fmla="*/ 51 w 128"/>
                <a:gd name="T63" fmla="*/ 74 h 96"/>
                <a:gd name="T64" fmla="*/ 117 w 128"/>
                <a:gd name="T65" fmla="*/ 32 h 96"/>
                <a:gd name="T66" fmla="*/ 102 w 128"/>
                <a:gd name="T67" fmla="*/ 32 h 96"/>
                <a:gd name="T68" fmla="*/ 92 w 128"/>
                <a:gd name="T69" fmla="*/ 17 h 96"/>
                <a:gd name="T70" fmla="*/ 120 w 128"/>
                <a:gd name="T71" fmla="*/ 28 h 96"/>
                <a:gd name="T72" fmla="*/ 27 w 128"/>
                <a:gd name="T73" fmla="*/ 10 h 96"/>
                <a:gd name="T74" fmla="*/ 25 w 128"/>
                <a:gd name="T75" fmla="*/ 28 h 96"/>
                <a:gd name="T76" fmla="*/ 27 w 128"/>
                <a:gd name="T77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8" h="96">
                  <a:moveTo>
                    <a:pt x="126" y="23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4" y="1"/>
                    <a:pt x="102" y="0"/>
                    <a:pt x="1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2"/>
                    <a:pt x="2" y="34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0" y="95"/>
                    <a:pt x="62" y="96"/>
                    <a:pt x="64" y="96"/>
                  </a:cubicBezTo>
                  <a:cubicBezTo>
                    <a:pt x="66" y="96"/>
                    <a:pt x="68" y="95"/>
                    <a:pt x="70" y="9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7" y="32"/>
                    <a:pt x="128" y="30"/>
                    <a:pt x="128" y="28"/>
                  </a:cubicBezTo>
                  <a:cubicBezTo>
                    <a:pt x="128" y="26"/>
                    <a:pt x="127" y="24"/>
                    <a:pt x="126" y="23"/>
                  </a:cubicBezTo>
                  <a:close/>
                  <a:moveTo>
                    <a:pt x="73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73" y="28"/>
                  </a:lnTo>
                  <a:close/>
                  <a:moveTo>
                    <a:pt x="67" y="18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76" y="25"/>
                    <a:pt x="76" y="25"/>
                    <a:pt x="76" y="25"/>
                  </a:cubicBezTo>
                  <a:lnTo>
                    <a:pt x="67" y="18"/>
                  </a:lnTo>
                  <a:close/>
                  <a:moveTo>
                    <a:pt x="52" y="25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52" y="25"/>
                  </a:lnTo>
                  <a:close/>
                  <a:moveTo>
                    <a:pt x="74" y="32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74" y="32"/>
                  </a:lnTo>
                  <a:close/>
                  <a:moveTo>
                    <a:pt x="7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68" y="81"/>
                    <a:pt x="68" y="81"/>
                    <a:pt x="68" y="81"/>
                  </a:cubicBezTo>
                  <a:lnTo>
                    <a:pt x="78" y="32"/>
                  </a:lnTo>
                  <a:close/>
                  <a:moveTo>
                    <a:pt x="79" y="28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97" y="28"/>
                    <a:pt x="97" y="28"/>
                    <a:pt x="97" y="28"/>
                  </a:cubicBezTo>
                  <a:lnTo>
                    <a:pt x="79" y="28"/>
                  </a:lnTo>
                  <a:close/>
                  <a:moveTo>
                    <a:pt x="83" y="8"/>
                  </a:moveTo>
                  <a:cubicBezTo>
                    <a:pt x="97" y="8"/>
                    <a:pt x="97" y="8"/>
                    <a:pt x="97" y="8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3" y="8"/>
                  </a:lnTo>
                  <a:close/>
                  <a:moveTo>
                    <a:pt x="64" y="15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73" y="8"/>
                    <a:pt x="73" y="8"/>
                    <a:pt x="73" y="8"/>
                  </a:cubicBezTo>
                  <a:lnTo>
                    <a:pt x="64" y="15"/>
                  </a:lnTo>
                  <a:close/>
                  <a:moveTo>
                    <a:pt x="39" y="1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39" y="14"/>
                  </a:lnTo>
                  <a:close/>
                  <a:moveTo>
                    <a:pt x="39" y="20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31" y="28"/>
                    <a:pt x="31" y="28"/>
                    <a:pt x="31" y="28"/>
                  </a:cubicBezTo>
                  <a:lnTo>
                    <a:pt x="39" y="20"/>
                  </a:lnTo>
                  <a:close/>
                  <a:moveTo>
                    <a:pt x="50" y="32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50" y="32"/>
                  </a:lnTo>
                  <a:close/>
                  <a:moveTo>
                    <a:pt x="51" y="74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26" y="32"/>
                    <a:pt x="26" y="32"/>
                    <a:pt x="26" y="32"/>
                  </a:cubicBezTo>
                  <a:lnTo>
                    <a:pt x="51" y="74"/>
                  </a:lnTo>
                  <a:close/>
                  <a:moveTo>
                    <a:pt x="102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77" y="74"/>
                    <a:pt x="77" y="74"/>
                    <a:pt x="77" y="74"/>
                  </a:cubicBezTo>
                  <a:lnTo>
                    <a:pt x="102" y="32"/>
                  </a:lnTo>
                  <a:close/>
                  <a:moveTo>
                    <a:pt x="103" y="28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20" y="28"/>
                    <a:pt x="120" y="28"/>
                    <a:pt x="120" y="28"/>
                  </a:cubicBezTo>
                  <a:lnTo>
                    <a:pt x="103" y="28"/>
                  </a:lnTo>
                  <a:close/>
                  <a:moveTo>
                    <a:pt x="27" y="10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244106" y="3098806"/>
            <a:ext cx="1237343" cy="1237343"/>
            <a:chOff x="3244106" y="3098806"/>
            <a:chExt cx="1237343" cy="1237343"/>
          </a:xfrm>
        </p:grpSpPr>
        <p:sp>
          <p:nvSpPr>
            <p:cNvPr id="22" name="椭圆 21"/>
            <p:cNvSpPr/>
            <p:nvPr/>
          </p:nvSpPr>
          <p:spPr>
            <a:xfrm>
              <a:off x="3244106" y="3098806"/>
              <a:ext cx="1237343" cy="123734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" name="Group 36"/>
            <p:cNvGrpSpPr/>
            <p:nvPr/>
          </p:nvGrpSpPr>
          <p:grpSpPr>
            <a:xfrm>
              <a:off x="3588475" y="3414874"/>
              <a:ext cx="584034" cy="585922"/>
              <a:chOff x="7897813" y="666750"/>
              <a:chExt cx="490537" cy="492125"/>
            </a:xfrm>
            <a:solidFill>
              <a:schemeClr val="bg1"/>
            </a:solidFill>
          </p:grpSpPr>
          <p:sp>
            <p:nvSpPr>
              <p:cNvPr id="24" name="Freeform 9"/>
              <p:cNvSpPr>
                <a:spLocks noEditPoints="1"/>
              </p:cNvSpPr>
              <p:nvPr/>
            </p:nvSpPr>
            <p:spPr bwMode="auto">
              <a:xfrm>
                <a:off x="7897813" y="666750"/>
                <a:ext cx="490537" cy="492125"/>
              </a:xfrm>
              <a:custGeom>
                <a:avLst/>
                <a:gdLst>
                  <a:gd name="T0" fmla="*/ 88 w 128"/>
                  <a:gd name="T1" fmla="*/ 0 h 128"/>
                  <a:gd name="T2" fmla="*/ 48 w 128"/>
                  <a:gd name="T3" fmla="*/ 40 h 128"/>
                  <a:gd name="T4" fmla="*/ 51 w 128"/>
                  <a:gd name="T5" fmla="*/ 55 h 128"/>
                  <a:gd name="T6" fmla="*/ 2 w 128"/>
                  <a:gd name="T7" fmla="*/ 103 h 128"/>
                  <a:gd name="T8" fmla="*/ 0 w 128"/>
                  <a:gd name="T9" fmla="*/ 108 h 128"/>
                  <a:gd name="T10" fmla="*/ 0 w 128"/>
                  <a:gd name="T11" fmla="*/ 120 h 128"/>
                  <a:gd name="T12" fmla="*/ 8 w 128"/>
                  <a:gd name="T13" fmla="*/ 128 h 128"/>
                  <a:gd name="T14" fmla="*/ 20 w 128"/>
                  <a:gd name="T15" fmla="*/ 128 h 128"/>
                  <a:gd name="T16" fmla="*/ 25 w 128"/>
                  <a:gd name="T17" fmla="*/ 126 h 128"/>
                  <a:gd name="T18" fmla="*/ 31 w 128"/>
                  <a:gd name="T19" fmla="*/ 120 h 128"/>
                  <a:gd name="T20" fmla="*/ 40 w 128"/>
                  <a:gd name="T21" fmla="*/ 120 h 128"/>
                  <a:gd name="T22" fmla="*/ 48 w 128"/>
                  <a:gd name="T23" fmla="*/ 112 h 128"/>
                  <a:gd name="T24" fmla="*/ 48 w 128"/>
                  <a:gd name="T25" fmla="*/ 104 h 128"/>
                  <a:gd name="T26" fmla="*/ 56 w 128"/>
                  <a:gd name="T27" fmla="*/ 104 h 128"/>
                  <a:gd name="T28" fmla="*/ 64 w 128"/>
                  <a:gd name="T29" fmla="*/ 96 h 128"/>
                  <a:gd name="T30" fmla="*/ 64 w 128"/>
                  <a:gd name="T31" fmla="*/ 87 h 128"/>
                  <a:gd name="T32" fmla="*/ 73 w 128"/>
                  <a:gd name="T33" fmla="*/ 77 h 128"/>
                  <a:gd name="T34" fmla="*/ 88 w 128"/>
                  <a:gd name="T35" fmla="*/ 80 h 128"/>
                  <a:gd name="T36" fmla="*/ 128 w 128"/>
                  <a:gd name="T37" fmla="*/ 40 h 128"/>
                  <a:gd name="T38" fmla="*/ 88 w 128"/>
                  <a:gd name="T39" fmla="*/ 0 h 128"/>
                  <a:gd name="T40" fmla="*/ 88 w 128"/>
                  <a:gd name="T41" fmla="*/ 72 h 128"/>
                  <a:gd name="T42" fmla="*/ 72 w 128"/>
                  <a:gd name="T43" fmla="*/ 67 h 128"/>
                  <a:gd name="T44" fmla="*/ 70 w 128"/>
                  <a:gd name="T45" fmla="*/ 69 h 128"/>
                  <a:gd name="T46" fmla="*/ 66 w 128"/>
                  <a:gd name="T47" fmla="*/ 73 h 128"/>
                  <a:gd name="T48" fmla="*/ 58 w 128"/>
                  <a:gd name="T49" fmla="*/ 81 h 128"/>
                  <a:gd name="T50" fmla="*/ 56 w 128"/>
                  <a:gd name="T51" fmla="*/ 87 h 128"/>
                  <a:gd name="T52" fmla="*/ 56 w 128"/>
                  <a:gd name="T53" fmla="*/ 96 h 128"/>
                  <a:gd name="T54" fmla="*/ 48 w 128"/>
                  <a:gd name="T55" fmla="*/ 96 h 128"/>
                  <a:gd name="T56" fmla="*/ 40 w 128"/>
                  <a:gd name="T57" fmla="*/ 104 h 128"/>
                  <a:gd name="T58" fmla="*/ 40 w 128"/>
                  <a:gd name="T59" fmla="*/ 112 h 128"/>
                  <a:gd name="T60" fmla="*/ 31 w 128"/>
                  <a:gd name="T61" fmla="*/ 112 h 128"/>
                  <a:gd name="T62" fmla="*/ 25 w 128"/>
                  <a:gd name="T63" fmla="*/ 114 h 128"/>
                  <a:gd name="T64" fmla="*/ 19 w 128"/>
                  <a:gd name="T65" fmla="*/ 120 h 128"/>
                  <a:gd name="T66" fmla="*/ 8 w 128"/>
                  <a:gd name="T67" fmla="*/ 120 h 128"/>
                  <a:gd name="T68" fmla="*/ 8 w 128"/>
                  <a:gd name="T69" fmla="*/ 109 h 128"/>
                  <a:gd name="T70" fmla="*/ 55 w 128"/>
                  <a:gd name="T71" fmla="*/ 62 h 128"/>
                  <a:gd name="T72" fmla="*/ 55 w 128"/>
                  <a:gd name="T73" fmla="*/ 62 h 128"/>
                  <a:gd name="T74" fmla="*/ 61 w 128"/>
                  <a:gd name="T75" fmla="*/ 56 h 128"/>
                  <a:gd name="T76" fmla="*/ 56 w 128"/>
                  <a:gd name="T77" fmla="*/ 40 h 128"/>
                  <a:gd name="T78" fmla="*/ 88 w 128"/>
                  <a:gd name="T79" fmla="*/ 8 h 128"/>
                  <a:gd name="T80" fmla="*/ 120 w 128"/>
                  <a:gd name="T81" fmla="*/ 40 h 128"/>
                  <a:gd name="T82" fmla="*/ 88 w 128"/>
                  <a:gd name="T83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8" h="128">
                    <a:moveTo>
                      <a:pt x="88" y="0"/>
                    </a:moveTo>
                    <a:cubicBezTo>
                      <a:pt x="66" y="0"/>
                      <a:pt x="48" y="18"/>
                      <a:pt x="48" y="40"/>
                    </a:cubicBezTo>
                    <a:cubicBezTo>
                      <a:pt x="48" y="45"/>
                      <a:pt x="49" y="50"/>
                      <a:pt x="51" y="55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1" y="105"/>
                      <a:pt x="0" y="106"/>
                      <a:pt x="0" y="108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4"/>
                      <a:pt x="4" y="128"/>
                      <a:pt x="8" y="128"/>
                    </a:cubicBezTo>
                    <a:cubicBezTo>
                      <a:pt x="20" y="128"/>
                      <a:pt x="20" y="128"/>
                      <a:pt x="20" y="128"/>
                    </a:cubicBezTo>
                    <a:cubicBezTo>
                      <a:pt x="22" y="128"/>
                      <a:pt x="23" y="127"/>
                      <a:pt x="25" y="126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4" y="120"/>
                      <a:pt x="48" y="116"/>
                      <a:pt x="48" y="112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60" y="104"/>
                      <a:pt x="64" y="100"/>
                      <a:pt x="64" y="96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8" y="79"/>
                      <a:pt x="83" y="80"/>
                      <a:pt x="88" y="80"/>
                    </a:cubicBezTo>
                    <a:cubicBezTo>
                      <a:pt x="110" y="80"/>
                      <a:pt x="128" y="62"/>
                      <a:pt x="128" y="40"/>
                    </a:cubicBezTo>
                    <a:cubicBezTo>
                      <a:pt x="128" y="18"/>
                      <a:pt x="110" y="0"/>
                      <a:pt x="88" y="0"/>
                    </a:cubicBezTo>
                    <a:close/>
                    <a:moveTo>
                      <a:pt x="88" y="72"/>
                    </a:moveTo>
                    <a:cubicBezTo>
                      <a:pt x="82" y="72"/>
                      <a:pt x="77" y="70"/>
                      <a:pt x="72" y="67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58" y="81"/>
                      <a:pt x="58" y="81"/>
                      <a:pt x="58" y="81"/>
                    </a:cubicBezTo>
                    <a:cubicBezTo>
                      <a:pt x="57" y="82"/>
                      <a:pt x="56" y="85"/>
                      <a:pt x="56" y="87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48" y="96"/>
                      <a:pt x="48" y="96"/>
                      <a:pt x="48" y="96"/>
                    </a:cubicBezTo>
                    <a:cubicBezTo>
                      <a:pt x="44" y="96"/>
                      <a:pt x="40" y="100"/>
                      <a:pt x="40" y="104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9" y="112"/>
                      <a:pt x="26" y="113"/>
                      <a:pt x="25" y="114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8" y="109"/>
                      <a:pt x="8" y="109"/>
                      <a:pt x="8" y="109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61" y="56"/>
                      <a:pt x="61" y="56"/>
                      <a:pt x="61" y="56"/>
                    </a:cubicBezTo>
                    <a:cubicBezTo>
                      <a:pt x="58" y="51"/>
                      <a:pt x="56" y="46"/>
                      <a:pt x="56" y="40"/>
                    </a:cubicBezTo>
                    <a:cubicBezTo>
                      <a:pt x="56" y="22"/>
                      <a:pt x="70" y="8"/>
                      <a:pt x="88" y="8"/>
                    </a:cubicBezTo>
                    <a:cubicBezTo>
                      <a:pt x="106" y="8"/>
                      <a:pt x="120" y="22"/>
                      <a:pt x="120" y="40"/>
                    </a:cubicBezTo>
                    <a:cubicBezTo>
                      <a:pt x="120" y="58"/>
                      <a:pt x="106" y="72"/>
                      <a:pt x="88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25" name="Freeform 10"/>
              <p:cNvSpPr>
                <a:spLocks noEditPoints="1"/>
              </p:cNvSpPr>
              <p:nvPr/>
            </p:nvSpPr>
            <p:spPr bwMode="auto">
              <a:xfrm>
                <a:off x="8204200" y="728663"/>
                <a:ext cx="123825" cy="123825"/>
              </a:xfrm>
              <a:custGeom>
                <a:avLst/>
                <a:gdLst>
                  <a:gd name="T0" fmla="*/ 31 w 32"/>
                  <a:gd name="T1" fmla="*/ 17 h 32"/>
                  <a:gd name="T2" fmla="*/ 15 w 32"/>
                  <a:gd name="T3" fmla="*/ 1 h 32"/>
                  <a:gd name="T4" fmla="*/ 12 w 32"/>
                  <a:gd name="T5" fmla="*/ 0 h 32"/>
                  <a:gd name="T6" fmla="*/ 0 w 32"/>
                  <a:gd name="T7" fmla="*/ 12 h 32"/>
                  <a:gd name="T8" fmla="*/ 0 w 32"/>
                  <a:gd name="T9" fmla="*/ 13 h 32"/>
                  <a:gd name="T10" fmla="*/ 1 w 32"/>
                  <a:gd name="T11" fmla="*/ 15 h 32"/>
                  <a:gd name="T12" fmla="*/ 17 w 32"/>
                  <a:gd name="T13" fmla="*/ 31 h 32"/>
                  <a:gd name="T14" fmla="*/ 20 w 32"/>
                  <a:gd name="T15" fmla="*/ 32 h 32"/>
                  <a:gd name="T16" fmla="*/ 32 w 32"/>
                  <a:gd name="T17" fmla="*/ 20 h 32"/>
                  <a:gd name="T18" fmla="*/ 32 w 32"/>
                  <a:gd name="T19" fmla="*/ 19 h 32"/>
                  <a:gd name="T20" fmla="*/ 31 w 32"/>
                  <a:gd name="T21" fmla="*/ 17 h 32"/>
                  <a:gd name="T22" fmla="*/ 19 w 32"/>
                  <a:gd name="T23" fmla="*/ 28 h 32"/>
                  <a:gd name="T24" fmla="*/ 4 w 32"/>
                  <a:gd name="T25" fmla="*/ 13 h 32"/>
                  <a:gd name="T26" fmla="*/ 13 w 32"/>
                  <a:gd name="T27" fmla="*/ 4 h 32"/>
                  <a:gd name="T28" fmla="*/ 28 w 32"/>
                  <a:gd name="T29" fmla="*/ 19 h 32"/>
                  <a:gd name="T30" fmla="*/ 19 w 32"/>
                  <a:gd name="T31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32">
                    <a:moveTo>
                      <a:pt x="31" y="17"/>
                    </a:moveTo>
                    <a:cubicBezTo>
                      <a:pt x="27" y="11"/>
                      <a:pt x="21" y="5"/>
                      <a:pt x="15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6" y="2"/>
                      <a:pt x="2" y="6"/>
                      <a:pt x="0" y="12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0" y="14"/>
                      <a:pt x="0" y="14"/>
                      <a:pt x="1" y="15"/>
                    </a:cubicBezTo>
                    <a:cubicBezTo>
                      <a:pt x="5" y="21"/>
                      <a:pt x="11" y="27"/>
                      <a:pt x="17" y="31"/>
                    </a:cubicBezTo>
                    <a:cubicBezTo>
                      <a:pt x="18" y="32"/>
                      <a:pt x="19" y="32"/>
                      <a:pt x="20" y="32"/>
                    </a:cubicBezTo>
                    <a:cubicBezTo>
                      <a:pt x="26" y="30"/>
                      <a:pt x="30" y="26"/>
                      <a:pt x="32" y="20"/>
                    </a:cubicBezTo>
                    <a:cubicBezTo>
                      <a:pt x="32" y="20"/>
                      <a:pt x="32" y="20"/>
                      <a:pt x="32" y="19"/>
                    </a:cubicBezTo>
                    <a:cubicBezTo>
                      <a:pt x="32" y="18"/>
                      <a:pt x="32" y="18"/>
                      <a:pt x="31" y="17"/>
                    </a:cubicBezTo>
                    <a:close/>
                    <a:moveTo>
                      <a:pt x="19" y="28"/>
                    </a:moveTo>
                    <a:cubicBezTo>
                      <a:pt x="13" y="24"/>
                      <a:pt x="8" y="19"/>
                      <a:pt x="4" y="13"/>
                    </a:cubicBezTo>
                    <a:cubicBezTo>
                      <a:pt x="6" y="8"/>
                      <a:pt x="8" y="6"/>
                      <a:pt x="13" y="4"/>
                    </a:cubicBezTo>
                    <a:cubicBezTo>
                      <a:pt x="19" y="8"/>
                      <a:pt x="24" y="13"/>
                      <a:pt x="28" y="19"/>
                    </a:cubicBezTo>
                    <a:cubicBezTo>
                      <a:pt x="26" y="24"/>
                      <a:pt x="24" y="26"/>
                      <a:pt x="1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7698572" y="3098806"/>
            <a:ext cx="1237343" cy="1237343"/>
            <a:chOff x="7698572" y="3098806"/>
            <a:chExt cx="1237343" cy="1237343"/>
          </a:xfrm>
        </p:grpSpPr>
        <p:sp>
          <p:nvSpPr>
            <p:cNvPr id="29" name="椭圆 28"/>
            <p:cNvSpPr/>
            <p:nvPr/>
          </p:nvSpPr>
          <p:spPr>
            <a:xfrm>
              <a:off x="7698572" y="3098806"/>
              <a:ext cx="1237343" cy="12373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0" name="Group 49"/>
            <p:cNvGrpSpPr/>
            <p:nvPr/>
          </p:nvGrpSpPr>
          <p:grpSpPr>
            <a:xfrm>
              <a:off x="8072684" y="3358016"/>
              <a:ext cx="512314" cy="739736"/>
              <a:chOff x="7584344" y="421173"/>
              <a:chExt cx="339727" cy="490538"/>
            </a:xfrm>
            <a:solidFill>
              <a:schemeClr val="bg1"/>
            </a:solidFill>
          </p:grpSpPr>
          <p:sp>
            <p:nvSpPr>
              <p:cNvPr id="31" name="Oval 14"/>
              <p:cNvSpPr>
                <a:spLocks noChangeArrowheads="1"/>
              </p:cNvSpPr>
              <p:nvPr/>
            </p:nvSpPr>
            <p:spPr bwMode="auto">
              <a:xfrm>
                <a:off x="7722457" y="559285"/>
                <a:ext cx="3175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2" name="Oval 15"/>
              <p:cNvSpPr>
                <a:spLocks noChangeArrowheads="1"/>
              </p:cNvSpPr>
              <p:nvPr/>
            </p:nvSpPr>
            <p:spPr bwMode="auto">
              <a:xfrm>
                <a:off x="7722457" y="743436"/>
                <a:ext cx="3175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3" name="Oval 16"/>
              <p:cNvSpPr>
                <a:spLocks noChangeArrowheads="1"/>
              </p:cNvSpPr>
              <p:nvPr/>
            </p:nvSpPr>
            <p:spPr bwMode="auto">
              <a:xfrm>
                <a:off x="7630382" y="651360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4" name="Oval 17"/>
              <p:cNvSpPr>
                <a:spLocks noChangeArrowheads="1"/>
              </p:cNvSpPr>
              <p:nvPr/>
            </p:nvSpPr>
            <p:spPr bwMode="auto">
              <a:xfrm>
                <a:off x="7816120" y="651360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5" name="Freeform 18"/>
              <p:cNvSpPr/>
              <p:nvPr/>
            </p:nvSpPr>
            <p:spPr bwMode="auto">
              <a:xfrm>
                <a:off x="7657369" y="716448"/>
                <a:ext cx="30163" cy="30163"/>
              </a:xfrm>
              <a:custGeom>
                <a:avLst/>
                <a:gdLst>
                  <a:gd name="T0" fmla="*/ 1 w 8"/>
                  <a:gd name="T1" fmla="*/ 1 h 8"/>
                  <a:gd name="T2" fmla="*/ 1 w 8"/>
                  <a:gd name="T3" fmla="*/ 7 h 8"/>
                  <a:gd name="T4" fmla="*/ 7 w 8"/>
                  <a:gd name="T5" fmla="*/ 7 h 8"/>
                  <a:gd name="T6" fmla="*/ 7 w 8"/>
                  <a:gd name="T7" fmla="*/ 1 h 8"/>
                  <a:gd name="T8" fmla="*/ 1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1"/>
                    </a:moveTo>
                    <a:cubicBezTo>
                      <a:pt x="0" y="3"/>
                      <a:pt x="0" y="5"/>
                      <a:pt x="1" y="7"/>
                    </a:cubicBezTo>
                    <a:cubicBezTo>
                      <a:pt x="3" y="8"/>
                      <a:pt x="5" y="8"/>
                      <a:pt x="7" y="7"/>
                    </a:cubicBezTo>
                    <a:cubicBezTo>
                      <a:pt x="8" y="5"/>
                      <a:pt x="8" y="3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6" name="Freeform 19"/>
              <p:cNvSpPr/>
              <p:nvPr/>
            </p:nvSpPr>
            <p:spPr bwMode="auto">
              <a:xfrm>
                <a:off x="7657369" y="584685"/>
                <a:ext cx="30163" cy="31750"/>
              </a:xfrm>
              <a:custGeom>
                <a:avLst/>
                <a:gdLst>
                  <a:gd name="T0" fmla="*/ 1 w 8"/>
                  <a:gd name="T1" fmla="*/ 1 h 8"/>
                  <a:gd name="T2" fmla="*/ 1 w 8"/>
                  <a:gd name="T3" fmla="*/ 7 h 8"/>
                  <a:gd name="T4" fmla="*/ 7 w 8"/>
                  <a:gd name="T5" fmla="*/ 7 h 8"/>
                  <a:gd name="T6" fmla="*/ 7 w 8"/>
                  <a:gd name="T7" fmla="*/ 1 h 8"/>
                  <a:gd name="T8" fmla="*/ 1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1"/>
                    </a:moveTo>
                    <a:cubicBezTo>
                      <a:pt x="0" y="3"/>
                      <a:pt x="0" y="5"/>
                      <a:pt x="1" y="7"/>
                    </a:cubicBezTo>
                    <a:cubicBezTo>
                      <a:pt x="3" y="8"/>
                      <a:pt x="5" y="8"/>
                      <a:pt x="7" y="7"/>
                    </a:cubicBezTo>
                    <a:cubicBezTo>
                      <a:pt x="8" y="5"/>
                      <a:pt x="8" y="3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7" name="Freeform 20"/>
              <p:cNvSpPr/>
              <p:nvPr/>
            </p:nvSpPr>
            <p:spPr bwMode="auto">
              <a:xfrm>
                <a:off x="7789133" y="716448"/>
                <a:ext cx="30163" cy="30163"/>
              </a:xfrm>
              <a:custGeom>
                <a:avLst/>
                <a:gdLst>
                  <a:gd name="T0" fmla="*/ 1 w 8"/>
                  <a:gd name="T1" fmla="*/ 1 h 8"/>
                  <a:gd name="T2" fmla="*/ 1 w 8"/>
                  <a:gd name="T3" fmla="*/ 7 h 8"/>
                  <a:gd name="T4" fmla="*/ 7 w 8"/>
                  <a:gd name="T5" fmla="*/ 7 h 8"/>
                  <a:gd name="T6" fmla="*/ 7 w 8"/>
                  <a:gd name="T7" fmla="*/ 1 h 8"/>
                  <a:gd name="T8" fmla="*/ 1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1"/>
                    </a:moveTo>
                    <a:cubicBezTo>
                      <a:pt x="0" y="3"/>
                      <a:pt x="0" y="5"/>
                      <a:pt x="1" y="7"/>
                    </a:cubicBezTo>
                    <a:cubicBezTo>
                      <a:pt x="3" y="8"/>
                      <a:pt x="5" y="8"/>
                      <a:pt x="7" y="7"/>
                    </a:cubicBezTo>
                    <a:cubicBezTo>
                      <a:pt x="8" y="5"/>
                      <a:pt x="8" y="3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8" name="Freeform 21"/>
              <p:cNvSpPr>
                <a:spLocks noEditPoints="1"/>
              </p:cNvSpPr>
              <p:nvPr/>
            </p:nvSpPr>
            <p:spPr bwMode="auto">
              <a:xfrm>
                <a:off x="7584344" y="421173"/>
                <a:ext cx="339727" cy="490538"/>
              </a:xfrm>
              <a:custGeom>
                <a:avLst/>
                <a:gdLst>
                  <a:gd name="T0" fmla="*/ 80 w 88"/>
                  <a:gd name="T1" fmla="*/ 56 h 128"/>
                  <a:gd name="T2" fmla="*/ 79 w 88"/>
                  <a:gd name="T3" fmla="*/ 56 h 128"/>
                  <a:gd name="T4" fmla="*/ 70 w 88"/>
                  <a:gd name="T5" fmla="*/ 38 h 128"/>
                  <a:gd name="T6" fmla="*/ 64 w 88"/>
                  <a:gd name="T7" fmla="*/ 7 h 128"/>
                  <a:gd name="T8" fmla="*/ 56 w 88"/>
                  <a:gd name="T9" fmla="*/ 0 h 128"/>
                  <a:gd name="T10" fmla="*/ 24 w 88"/>
                  <a:gd name="T11" fmla="*/ 0 h 128"/>
                  <a:gd name="T12" fmla="*/ 17 w 88"/>
                  <a:gd name="T13" fmla="*/ 7 h 128"/>
                  <a:gd name="T14" fmla="*/ 11 w 88"/>
                  <a:gd name="T15" fmla="*/ 37 h 128"/>
                  <a:gd name="T16" fmla="*/ 0 w 88"/>
                  <a:gd name="T17" fmla="*/ 64 h 128"/>
                  <a:gd name="T18" fmla="*/ 10 w 88"/>
                  <a:gd name="T19" fmla="*/ 91 h 128"/>
                  <a:gd name="T20" fmla="*/ 16 w 88"/>
                  <a:gd name="T21" fmla="*/ 121 h 128"/>
                  <a:gd name="T22" fmla="*/ 24 w 88"/>
                  <a:gd name="T23" fmla="*/ 128 h 128"/>
                  <a:gd name="T24" fmla="*/ 56 w 88"/>
                  <a:gd name="T25" fmla="*/ 128 h 128"/>
                  <a:gd name="T26" fmla="*/ 64 w 88"/>
                  <a:gd name="T27" fmla="*/ 121 h 128"/>
                  <a:gd name="T28" fmla="*/ 70 w 88"/>
                  <a:gd name="T29" fmla="*/ 91 h 128"/>
                  <a:gd name="T30" fmla="*/ 79 w 88"/>
                  <a:gd name="T31" fmla="*/ 72 h 128"/>
                  <a:gd name="T32" fmla="*/ 80 w 88"/>
                  <a:gd name="T33" fmla="*/ 72 h 128"/>
                  <a:gd name="T34" fmla="*/ 88 w 88"/>
                  <a:gd name="T35" fmla="*/ 64 h 128"/>
                  <a:gd name="T36" fmla="*/ 80 w 88"/>
                  <a:gd name="T37" fmla="*/ 56 h 128"/>
                  <a:gd name="T38" fmla="*/ 24 w 88"/>
                  <a:gd name="T39" fmla="*/ 8 h 128"/>
                  <a:gd name="T40" fmla="*/ 56 w 88"/>
                  <a:gd name="T41" fmla="*/ 8 h 128"/>
                  <a:gd name="T42" fmla="*/ 60 w 88"/>
                  <a:gd name="T43" fmla="*/ 30 h 128"/>
                  <a:gd name="T44" fmla="*/ 40 w 88"/>
                  <a:gd name="T45" fmla="*/ 24 h 128"/>
                  <a:gd name="T46" fmla="*/ 20 w 88"/>
                  <a:gd name="T47" fmla="*/ 30 h 128"/>
                  <a:gd name="T48" fmla="*/ 24 w 88"/>
                  <a:gd name="T49" fmla="*/ 8 h 128"/>
                  <a:gd name="T50" fmla="*/ 56 w 88"/>
                  <a:gd name="T51" fmla="*/ 120 h 128"/>
                  <a:gd name="T52" fmla="*/ 24 w 88"/>
                  <a:gd name="T53" fmla="*/ 120 h 128"/>
                  <a:gd name="T54" fmla="*/ 20 w 88"/>
                  <a:gd name="T55" fmla="*/ 98 h 128"/>
                  <a:gd name="T56" fmla="*/ 40 w 88"/>
                  <a:gd name="T57" fmla="*/ 104 h 128"/>
                  <a:gd name="T58" fmla="*/ 60 w 88"/>
                  <a:gd name="T59" fmla="*/ 98 h 128"/>
                  <a:gd name="T60" fmla="*/ 56 w 88"/>
                  <a:gd name="T61" fmla="*/ 120 h 128"/>
                  <a:gd name="T62" fmla="*/ 40 w 88"/>
                  <a:gd name="T63" fmla="*/ 96 h 128"/>
                  <a:gd name="T64" fmla="*/ 8 w 88"/>
                  <a:gd name="T65" fmla="*/ 64 h 128"/>
                  <a:gd name="T66" fmla="*/ 40 w 88"/>
                  <a:gd name="T67" fmla="*/ 32 h 128"/>
                  <a:gd name="T68" fmla="*/ 72 w 88"/>
                  <a:gd name="T69" fmla="*/ 64 h 128"/>
                  <a:gd name="T70" fmla="*/ 40 w 88"/>
                  <a:gd name="T71" fmla="*/ 9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8" h="128">
                    <a:moveTo>
                      <a:pt x="80" y="56"/>
                    </a:moveTo>
                    <a:cubicBezTo>
                      <a:pt x="80" y="56"/>
                      <a:pt x="79" y="56"/>
                      <a:pt x="79" y="56"/>
                    </a:cubicBezTo>
                    <a:cubicBezTo>
                      <a:pt x="78" y="49"/>
                      <a:pt x="75" y="43"/>
                      <a:pt x="70" y="38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3"/>
                      <a:pt x="60" y="0"/>
                      <a:pt x="5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1" y="0"/>
                      <a:pt x="17" y="3"/>
                      <a:pt x="17" y="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4" y="44"/>
                      <a:pt x="0" y="53"/>
                      <a:pt x="0" y="64"/>
                    </a:cubicBezTo>
                    <a:cubicBezTo>
                      <a:pt x="0" y="74"/>
                      <a:pt x="4" y="84"/>
                      <a:pt x="10" y="91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17" y="125"/>
                      <a:pt x="20" y="128"/>
                      <a:pt x="24" y="128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60" y="128"/>
                      <a:pt x="63" y="125"/>
                      <a:pt x="64" y="121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5"/>
                      <a:pt x="78" y="79"/>
                      <a:pt x="79" y="72"/>
                    </a:cubicBezTo>
                    <a:cubicBezTo>
                      <a:pt x="79" y="72"/>
                      <a:pt x="80" y="72"/>
                      <a:pt x="80" y="72"/>
                    </a:cubicBezTo>
                    <a:cubicBezTo>
                      <a:pt x="84" y="72"/>
                      <a:pt x="88" y="68"/>
                      <a:pt x="88" y="64"/>
                    </a:cubicBezTo>
                    <a:cubicBezTo>
                      <a:pt x="88" y="60"/>
                      <a:pt x="84" y="56"/>
                      <a:pt x="80" y="56"/>
                    </a:cubicBezTo>
                    <a:close/>
                    <a:moveTo>
                      <a:pt x="24" y="8"/>
                    </a:moveTo>
                    <a:cubicBezTo>
                      <a:pt x="56" y="8"/>
                      <a:pt x="56" y="8"/>
                      <a:pt x="56" y="8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5" y="26"/>
                      <a:pt x="48" y="24"/>
                      <a:pt x="40" y="24"/>
                    </a:cubicBezTo>
                    <a:cubicBezTo>
                      <a:pt x="33" y="24"/>
                      <a:pt x="26" y="26"/>
                      <a:pt x="20" y="30"/>
                    </a:cubicBezTo>
                    <a:lnTo>
                      <a:pt x="24" y="8"/>
                    </a:lnTo>
                    <a:close/>
                    <a:moveTo>
                      <a:pt x="56" y="120"/>
                    </a:moveTo>
                    <a:cubicBezTo>
                      <a:pt x="24" y="120"/>
                      <a:pt x="24" y="120"/>
                      <a:pt x="24" y="120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26" y="102"/>
                      <a:pt x="33" y="104"/>
                      <a:pt x="40" y="104"/>
                    </a:cubicBezTo>
                    <a:cubicBezTo>
                      <a:pt x="47" y="104"/>
                      <a:pt x="54" y="102"/>
                      <a:pt x="60" y="98"/>
                    </a:cubicBezTo>
                    <a:lnTo>
                      <a:pt x="56" y="120"/>
                    </a:lnTo>
                    <a:close/>
                    <a:moveTo>
                      <a:pt x="40" y="96"/>
                    </a:moveTo>
                    <a:cubicBezTo>
                      <a:pt x="22" y="96"/>
                      <a:pt x="8" y="82"/>
                      <a:pt x="8" y="64"/>
                    </a:cubicBezTo>
                    <a:cubicBezTo>
                      <a:pt x="8" y="46"/>
                      <a:pt x="22" y="32"/>
                      <a:pt x="40" y="32"/>
                    </a:cubicBezTo>
                    <a:cubicBezTo>
                      <a:pt x="58" y="32"/>
                      <a:pt x="72" y="46"/>
                      <a:pt x="72" y="64"/>
                    </a:cubicBezTo>
                    <a:cubicBezTo>
                      <a:pt x="72" y="82"/>
                      <a:pt x="58" y="96"/>
                      <a:pt x="4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39" name="Freeform 22"/>
              <p:cNvSpPr/>
              <p:nvPr/>
            </p:nvSpPr>
            <p:spPr bwMode="auto">
              <a:xfrm>
                <a:off x="7722457" y="589448"/>
                <a:ext cx="93663" cy="92075"/>
              </a:xfrm>
              <a:custGeom>
                <a:avLst/>
                <a:gdLst>
                  <a:gd name="T0" fmla="*/ 24 w 24"/>
                  <a:gd name="T1" fmla="*/ 0 h 24"/>
                  <a:gd name="T2" fmla="*/ 22 w 24"/>
                  <a:gd name="T3" fmla="*/ 0 h 24"/>
                  <a:gd name="T4" fmla="*/ 1 w 24"/>
                  <a:gd name="T5" fmla="*/ 17 h 24"/>
                  <a:gd name="T6" fmla="*/ 0 w 24"/>
                  <a:gd name="T7" fmla="*/ 20 h 24"/>
                  <a:gd name="T8" fmla="*/ 1 w 24"/>
                  <a:gd name="T9" fmla="*/ 23 h 24"/>
                  <a:gd name="T10" fmla="*/ 4 w 24"/>
                  <a:gd name="T11" fmla="*/ 24 h 24"/>
                  <a:gd name="T12" fmla="*/ 7 w 24"/>
                  <a:gd name="T13" fmla="*/ 23 h 24"/>
                  <a:gd name="T14" fmla="*/ 14 w 24"/>
                  <a:gd name="T15" fmla="*/ 14 h 24"/>
                  <a:gd name="T16" fmla="*/ 24 w 24"/>
                  <a:gd name="T17" fmla="*/ 2 h 24"/>
                  <a:gd name="T18" fmla="*/ 24 w 24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cubicBezTo>
                      <a:pt x="23" y="0"/>
                      <a:pt x="23" y="0"/>
                      <a:pt x="22" y="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0" y="21"/>
                      <a:pt x="0" y="22"/>
                      <a:pt x="1" y="23"/>
                    </a:cubicBezTo>
                    <a:cubicBezTo>
                      <a:pt x="2" y="24"/>
                      <a:pt x="3" y="24"/>
                      <a:pt x="4" y="24"/>
                    </a:cubicBezTo>
                    <a:cubicBezTo>
                      <a:pt x="5" y="24"/>
                      <a:pt x="6" y="24"/>
                      <a:pt x="7" y="2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4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1016873" y="3098806"/>
            <a:ext cx="1237343" cy="1237343"/>
            <a:chOff x="1016873" y="3098806"/>
            <a:chExt cx="1237343" cy="1237343"/>
          </a:xfrm>
        </p:grpSpPr>
        <p:sp>
          <p:nvSpPr>
            <p:cNvPr id="41" name="椭圆 40"/>
            <p:cNvSpPr/>
            <p:nvPr/>
          </p:nvSpPr>
          <p:spPr>
            <a:xfrm>
              <a:off x="1016873" y="3098806"/>
              <a:ext cx="1237343" cy="12373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2" name="Group 78"/>
            <p:cNvGrpSpPr/>
            <p:nvPr/>
          </p:nvGrpSpPr>
          <p:grpSpPr>
            <a:xfrm>
              <a:off x="1349226" y="3408441"/>
              <a:ext cx="572636" cy="610150"/>
              <a:chOff x="6350" y="4763"/>
              <a:chExt cx="460375" cy="490537"/>
            </a:xfrm>
            <a:solidFill>
              <a:schemeClr val="bg1"/>
            </a:solidFill>
          </p:grpSpPr>
          <p:sp>
            <p:nvSpPr>
              <p:cNvPr id="43" name="Freeform 10"/>
              <p:cNvSpPr>
                <a:spLocks noEditPoints="1"/>
              </p:cNvSpPr>
              <p:nvPr/>
            </p:nvSpPr>
            <p:spPr bwMode="auto">
              <a:xfrm>
                <a:off x="6350" y="4763"/>
                <a:ext cx="460375" cy="490537"/>
              </a:xfrm>
              <a:custGeom>
                <a:avLst/>
                <a:gdLst>
                  <a:gd name="T0" fmla="*/ 104 w 120"/>
                  <a:gd name="T1" fmla="*/ 0 h 128"/>
                  <a:gd name="T2" fmla="*/ 16 w 120"/>
                  <a:gd name="T3" fmla="*/ 0 h 128"/>
                  <a:gd name="T4" fmla="*/ 0 w 120"/>
                  <a:gd name="T5" fmla="*/ 16 h 128"/>
                  <a:gd name="T6" fmla="*/ 0 w 120"/>
                  <a:gd name="T7" fmla="*/ 112 h 128"/>
                  <a:gd name="T8" fmla="*/ 16 w 120"/>
                  <a:gd name="T9" fmla="*/ 128 h 128"/>
                  <a:gd name="T10" fmla="*/ 104 w 120"/>
                  <a:gd name="T11" fmla="*/ 128 h 128"/>
                  <a:gd name="T12" fmla="*/ 120 w 120"/>
                  <a:gd name="T13" fmla="*/ 112 h 128"/>
                  <a:gd name="T14" fmla="*/ 120 w 120"/>
                  <a:gd name="T15" fmla="*/ 16 h 128"/>
                  <a:gd name="T16" fmla="*/ 104 w 120"/>
                  <a:gd name="T17" fmla="*/ 0 h 128"/>
                  <a:gd name="T18" fmla="*/ 112 w 120"/>
                  <a:gd name="T19" fmla="*/ 112 h 128"/>
                  <a:gd name="T20" fmla="*/ 104 w 120"/>
                  <a:gd name="T21" fmla="*/ 120 h 128"/>
                  <a:gd name="T22" fmla="*/ 16 w 120"/>
                  <a:gd name="T23" fmla="*/ 120 h 128"/>
                  <a:gd name="T24" fmla="*/ 8 w 120"/>
                  <a:gd name="T25" fmla="*/ 112 h 128"/>
                  <a:gd name="T26" fmla="*/ 8 w 120"/>
                  <a:gd name="T27" fmla="*/ 16 h 128"/>
                  <a:gd name="T28" fmla="*/ 16 w 120"/>
                  <a:gd name="T29" fmla="*/ 8 h 128"/>
                  <a:gd name="T30" fmla="*/ 104 w 120"/>
                  <a:gd name="T31" fmla="*/ 8 h 128"/>
                  <a:gd name="T32" fmla="*/ 112 w 120"/>
                  <a:gd name="T33" fmla="*/ 16 h 128"/>
                  <a:gd name="T34" fmla="*/ 112 w 120"/>
                  <a:gd name="T35" fmla="*/ 11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0" h="128">
                    <a:moveTo>
                      <a:pt x="10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21"/>
                      <a:pt x="7" y="128"/>
                      <a:pt x="16" y="128"/>
                    </a:cubicBezTo>
                    <a:cubicBezTo>
                      <a:pt x="104" y="128"/>
                      <a:pt x="104" y="128"/>
                      <a:pt x="104" y="128"/>
                    </a:cubicBezTo>
                    <a:cubicBezTo>
                      <a:pt x="113" y="128"/>
                      <a:pt x="120" y="121"/>
                      <a:pt x="120" y="112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0" y="7"/>
                      <a:pt x="113" y="0"/>
                      <a:pt x="104" y="0"/>
                    </a:cubicBezTo>
                    <a:close/>
                    <a:moveTo>
                      <a:pt x="112" y="112"/>
                    </a:moveTo>
                    <a:cubicBezTo>
                      <a:pt x="112" y="116"/>
                      <a:pt x="108" y="120"/>
                      <a:pt x="104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20"/>
                      <a:pt x="8" y="116"/>
                      <a:pt x="8" y="112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8" y="8"/>
                      <a:pt x="112" y="12"/>
                      <a:pt x="112" y="16"/>
                    </a:cubicBezTo>
                    <a:lnTo>
                      <a:pt x="112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4" name="Freeform 11"/>
              <p:cNvSpPr>
                <a:spLocks noEditPoints="1"/>
              </p:cNvSpPr>
              <p:nvPr/>
            </p:nvSpPr>
            <p:spPr bwMode="auto">
              <a:xfrm>
                <a:off x="68263" y="66675"/>
                <a:ext cx="338138" cy="306387"/>
              </a:xfrm>
              <a:custGeom>
                <a:avLst/>
                <a:gdLst>
                  <a:gd name="T0" fmla="*/ 84 w 88"/>
                  <a:gd name="T1" fmla="*/ 0 h 80"/>
                  <a:gd name="T2" fmla="*/ 4 w 88"/>
                  <a:gd name="T3" fmla="*/ 0 h 80"/>
                  <a:gd name="T4" fmla="*/ 0 w 88"/>
                  <a:gd name="T5" fmla="*/ 4 h 80"/>
                  <a:gd name="T6" fmla="*/ 0 w 88"/>
                  <a:gd name="T7" fmla="*/ 76 h 80"/>
                  <a:gd name="T8" fmla="*/ 4 w 88"/>
                  <a:gd name="T9" fmla="*/ 80 h 80"/>
                  <a:gd name="T10" fmla="*/ 84 w 88"/>
                  <a:gd name="T11" fmla="*/ 80 h 80"/>
                  <a:gd name="T12" fmla="*/ 88 w 88"/>
                  <a:gd name="T13" fmla="*/ 76 h 80"/>
                  <a:gd name="T14" fmla="*/ 88 w 88"/>
                  <a:gd name="T15" fmla="*/ 4 h 80"/>
                  <a:gd name="T16" fmla="*/ 84 w 88"/>
                  <a:gd name="T17" fmla="*/ 0 h 80"/>
                  <a:gd name="T18" fmla="*/ 84 w 88"/>
                  <a:gd name="T19" fmla="*/ 4 h 80"/>
                  <a:gd name="T20" fmla="*/ 84 w 88"/>
                  <a:gd name="T21" fmla="*/ 59 h 80"/>
                  <a:gd name="T22" fmla="*/ 71 w 88"/>
                  <a:gd name="T23" fmla="*/ 45 h 80"/>
                  <a:gd name="T24" fmla="*/ 68 w 88"/>
                  <a:gd name="T25" fmla="*/ 44 h 80"/>
                  <a:gd name="T26" fmla="*/ 65 w 88"/>
                  <a:gd name="T27" fmla="*/ 45 h 80"/>
                  <a:gd name="T28" fmla="*/ 55 w 88"/>
                  <a:gd name="T29" fmla="*/ 57 h 80"/>
                  <a:gd name="T30" fmla="*/ 23 w 88"/>
                  <a:gd name="T31" fmla="*/ 21 h 80"/>
                  <a:gd name="T32" fmla="*/ 20 w 88"/>
                  <a:gd name="T33" fmla="*/ 20 h 80"/>
                  <a:gd name="T34" fmla="*/ 17 w 88"/>
                  <a:gd name="T35" fmla="*/ 21 h 80"/>
                  <a:gd name="T36" fmla="*/ 4 w 88"/>
                  <a:gd name="T37" fmla="*/ 36 h 80"/>
                  <a:gd name="T38" fmla="*/ 4 w 88"/>
                  <a:gd name="T39" fmla="*/ 4 h 80"/>
                  <a:gd name="T40" fmla="*/ 84 w 88"/>
                  <a:gd name="T41" fmla="*/ 4 h 80"/>
                  <a:gd name="T42" fmla="*/ 4 w 88"/>
                  <a:gd name="T43" fmla="*/ 42 h 80"/>
                  <a:gd name="T44" fmla="*/ 20 w 88"/>
                  <a:gd name="T45" fmla="*/ 24 h 80"/>
                  <a:gd name="T46" fmla="*/ 52 w 88"/>
                  <a:gd name="T47" fmla="*/ 61 h 80"/>
                  <a:gd name="T48" fmla="*/ 55 w 88"/>
                  <a:gd name="T49" fmla="*/ 63 h 80"/>
                  <a:gd name="T50" fmla="*/ 66 w 88"/>
                  <a:gd name="T51" fmla="*/ 76 h 80"/>
                  <a:gd name="T52" fmla="*/ 4 w 88"/>
                  <a:gd name="T53" fmla="*/ 76 h 80"/>
                  <a:gd name="T54" fmla="*/ 4 w 88"/>
                  <a:gd name="T55" fmla="*/ 42 h 80"/>
                  <a:gd name="T56" fmla="*/ 71 w 88"/>
                  <a:gd name="T57" fmla="*/ 76 h 80"/>
                  <a:gd name="T58" fmla="*/ 57 w 88"/>
                  <a:gd name="T59" fmla="*/ 60 h 80"/>
                  <a:gd name="T60" fmla="*/ 68 w 88"/>
                  <a:gd name="T61" fmla="*/ 48 h 80"/>
                  <a:gd name="T62" fmla="*/ 84 w 88"/>
                  <a:gd name="T63" fmla="*/ 66 h 80"/>
                  <a:gd name="T64" fmla="*/ 84 w 88"/>
                  <a:gd name="T65" fmla="*/ 76 h 80"/>
                  <a:gd name="T66" fmla="*/ 71 w 88"/>
                  <a:gd name="T67" fmla="*/ 7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80">
                    <a:moveTo>
                      <a:pt x="8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8"/>
                      <a:pt x="2" y="80"/>
                      <a:pt x="4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6" y="80"/>
                      <a:pt x="88" y="78"/>
                      <a:pt x="88" y="76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2"/>
                      <a:pt x="86" y="0"/>
                      <a:pt x="84" y="0"/>
                    </a:cubicBezTo>
                    <a:close/>
                    <a:moveTo>
                      <a:pt x="84" y="4"/>
                    </a:moveTo>
                    <a:cubicBezTo>
                      <a:pt x="84" y="59"/>
                      <a:pt x="84" y="59"/>
                      <a:pt x="84" y="59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0" y="44"/>
                      <a:pt x="69" y="44"/>
                      <a:pt x="68" y="44"/>
                    </a:cubicBezTo>
                    <a:cubicBezTo>
                      <a:pt x="67" y="44"/>
                      <a:pt x="66" y="44"/>
                      <a:pt x="65" y="45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0"/>
                      <a:pt x="21" y="20"/>
                      <a:pt x="20" y="20"/>
                    </a:cubicBezTo>
                    <a:cubicBezTo>
                      <a:pt x="19" y="20"/>
                      <a:pt x="18" y="20"/>
                      <a:pt x="17" y="21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84" y="4"/>
                    </a:lnTo>
                    <a:close/>
                    <a:moveTo>
                      <a:pt x="4" y="42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4" y="76"/>
                      <a:pt x="4" y="76"/>
                      <a:pt x="4" y="76"/>
                    </a:cubicBezTo>
                    <a:lnTo>
                      <a:pt x="4" y="42"/>
                    </a:lnTo>
                    <a:close/>
                    <a:moveTo>
                      <a:pt x="71" y="76"/>
                    </a:moveTo>
                    <a:cubicBezTo>
                      <a:pt x="57" y="60"/>
                      <a:pt x="57" y="60"/>
                      <a:pt x="57" y="60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76"/>
                      <a:pt x="84" y="76"/>
                      <a:pt x="84" y="76"/>
                    </a:cubicBezTo>
                    <a:lnTo>
                      <a:pt x="71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5" name="Freeform 12"/>
              <p:cNvSpPr>
                <a:spLocks noEditPoints="1"/>
              </p:cNvSpPr>
              <p:nvPr/>
            </p:nvSpPr>
            <p:spPr bwMode="auto">
              <a:xfrm>
                <a:off x="252413" y="112713"/>
                <a:ext cx="92075" cy="92075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5471339" y="3098806"/>
            <a:ext cx="1237343" cy="1237343"/>
            <a:chOff x="5471339" y="3098806"/>
            <a:chExt cx="1237343" cy="1237343"/>
          </a:xfrm>
        </p:grpSpPr>
        <p:sp>
          <p:nvSpPr>
            <p:cNvPr id="47" name="椭圆 46"/>
            <p:cNvSpPr/>
            <p:nvPr/>
          </p:nvSpPr>
          <p:spPr>
            <a:xfrm>
              <a:off x="5471339" y="3098806"/>
              <a:ext cx="1237343" cy="12373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8" name="Group 17"/>
            <p:cNvGrpSpPr/>
            <p:nvPr/>
          </p:nvGrpSpPr>
          <p:grpSpPr>
            <a:xfrm>
              <a:off x="5732441" y="3341928"/>
              <a:ext cx="729550" cy="731908"/>
              <a:chOff x="9336088" y="3449638"/>
              <a:chExt cx="490537" cy="492125"/>
            </a:xfrm>
            <a:solidFill>
              <a:schemeClr val="bg1"/>
            </a:solidFill>
          </p:grpSpPr>
          <p:sp>
            <p:nvSpPr>
              <p:cNvPr id="49" name="Freeform 5"/>
              <p:cNvSpPr>
                <a:spLocks noEditPoints="1"/>
              </p:cNvSpPr>
              <p:nvPr/>
            </p:nvSpPr>
            <p:spPr bwMode="auto">
              <a:xfrm>
                <a:off x="9336088" y="3449638"/>
                <a:ext cx="490537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50" name="Freeform 6"/>
              <p:cNvSpPr>
                <a:spLocks noEditPoints="1"/>
              </p:cNvSpPr>
              <p:nvPr/>
            </p:nvSpPr>
            <p:spPr bwMode="auto">
              <a:xfrm>
                <a:off x="9474200" y="3589338"/>
                <a:ext cx="214312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51" name="Freeform 7"/>
              <p:cNvSpPr>
                <a:spLocks noEditPoints="1"/>
              </p:cNvSpPr>
              <p:nvPr/>
            </p:nvSpPr>
            <p:spPr bwMode="auto">
              <a:xfrm>
                <a:off x="9520238" y="3635376"/>
                <a:ext cx="122237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234784" y="4496633"/>
            <a:ext cx="2801520" cy="1279314"/>
            <a:chOff x="234784" y="4496633"/>
            <a:chExt cx="2801520" cy="1279314"/>
          </a:xfrm>
        </p:grpSpPr>
        <p:sp>
          <p:nvSpPr>
            <p:cNvPr id="53" name="文本框 52"/>
            <p:cNvSpPr txBox="1"/>
            <p:nvPr/>
          </p:nvSpPr>
          <p:spPr>
            <a:xfrm flipH="1">
              <a:off x="1079388" y="4496633"/>
              <a:ext cx="111231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800" dirty="0" smtClean="0">
                  <a:solidFill>
                    <a:schemeClr val="accent1"/>
                  </a:solidFill>
                  <a:cs typeface="+mn-ea"/>
                  <a:sym typeface="+mn-lt"/>
                </a:rPr>
                <a:t>2013</a:t>
              </a:r>
              <a:endParaRPr lang="en-US" altLang="zh-CN" sz="2800" dirty="0" smtClean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 flipH="1">
              <a:off x="234784" y="5037283"/>
              <a:ext cx="280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 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699515" y="4496633"/>
            <a:ext cx="2801520" cy="1279314"/>
            <a:chOff x="4699515" y="4496633"/>
            <a:chExt cx="2801520" cy="1279314"/>
          </a:xfrm>
        </p:grpSpPr>
        <p:sp>
          <p:nvSpPr>
            <p:cNvPr id="56" name="文本框 55"/>
            <p:cNvSpPr txBox="1"/>
            <p:nvPr/>
          </p:nvSpPr>
          <p:spPr>
            <a:xfrm flipH="1">
              <a:off x="5544119" y="4496633"/>
              <a:ext cx="111231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800" dirty="0" smtClean="0">
                  <a:solidFill>
                    <a:schemeClr val="accent3"/>
                  </a:solidFill>
                  <a:cs typeface="+mn-ea"/>
                  <a:sym typeface="+mn-lt"/>
                </a:rPr>
                <a:t>2015</a:t>
              </a:r>
              <a:endParaRPr lang="en-US" altLang="zh-CN" sz="2800" dirty="0" smtClean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 flipH="1">
              <a:off x="4699515" y="5037283"/>
              <a:ext cx="280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 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164245" y="4496633"/>
            <a:ext cx="2801520" cy="1279314"/>
            <a:chOff x="9164245" y="4496633"/>
            <a:chExt cx="2801520" cy="1279314"/>
          </a:xfrm>
        </p:grpSpPr>
        <p:sp>
          <p:nvSpPr>
            <p:cNvPr id="59" name="文本框 58"/>
            <p:cNvSpPr txBox="1"/>
            <p:nvPr/>
          </p:nvSpPr>
          <p:spPr>
            <a:xfrm flipH="1">
              <a:off x="10008849" y="4496633"/>
              <a:ext cx="111231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800" dirty="0" smtClean="0">
                  <a:solidFill>
                    <a:schemeClr val="accent5"/>
                  </a:solidFill>
                  <a:cs typeface="+mn-ea"/>
                  <a:sym typeface="+mn-lt"/>
                </a:rPr>
                <a:t>2017</a:t>
              </a:r>
              <a:endParaRPr lang="en-US" altLang="zh-CN" sz="2800" dirty="0" smtClean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 flipH="1">
              <a:off x="9164245" y="5037283"/>
              <a:ext cx="280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 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462017" y="1663386"/>
            <a:ext cx="2801520" cy="1295186"/>
            <a:chOff x="2462017" y="1663386"/>
            <a:chExt cx="2801520" cy="1295186"/>
          </a:xfrm>
        </p:grpSpPr>
        <p:sp>
          <p:nvSpPr>
            <p:cNvPr id="62" name="文本框 61"/>
            <p:cNvSpPr txBox="1"/>
            <p:nvPr/>
          </p:nvSpPr>
          <p:spPr>
            <a:xfrm flipH="1">
              <a:off x="3306621" y="2436602"/>
              <a:ext cx="111231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800" dirty="0" smtClean="0">
                  <a:solidFill>
                    <a:schemeClr val="accent2"/>
                  </a:solidFill>
                  <a:cs typeface="+mn-ea"/>
                  <a:sym typeface="+mn-lt"/>
                </a:rPr>
                <a:t>2014</a:t>
              </a:r>
              <a:endParaRPr lang="en-US" altLang="zh-CN" sz="2800" dirty="0" smtClean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 flipH="1">
              <a:off x="2462017" y="1663386"/>
              <a:ext cx="280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 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916483" y="1663386"/>
            <a:ext cx="2801520" cy="1295186"/>
            <a:chOff x="6916483" y="1663386"/>
            <a:chExt cx="2801520" cy="1295186"/>
          </a:xfrm>
        </p:grpSpPr>
        <p:sp>
          <p:nvSpPr>
            <p:cNvPr id="65" name="文本框 64"/>
            <p:cNvSpPr txBox="1"/>
            <p:nvPr/>
          </p:nvSpPr>
          <p:spPr>
            <a:xfrm flipH="1">
              <a:off x="7761087" y="2436602"/>
              <a:ext cx="111231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800" dirty="0" smtClean="0">
                  <a:solidFill>
                    <a:schemeClr val="accent4"/>
                  </a:solidFill>
                  <a:cs typeface="+mn-ea"/>
                  <a:sym typeface="+mn-lt"/>
                </a:rPr>
                <a:t>2016</a:t>
              </a:r>
              <a:endParaRPr lang="en-US" altLang="zh-CN" sz="2800" dirty="0" smtClean="0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 flipH="1">
              <a:off x="6916483" y="1663386"/>
              <a:ext cx="280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 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2800350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280035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94414" y="933450"/>
            <a:ext cx="3881582" cy="5337175"/>
            <a:chOff x="7464440" y="1067017"/>
            <a:chExt cx="4211624" cy="579098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>
            <a:xfrm>
              <a:off x="7464440" y="1067017"/>
              <a:ext cx="4211624" cy="5790983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7988968" y="1828800"/>
              <a:ext cx="3031958" cy="4010526"/>
            </a:xfrm>
            <a:prstGeom prst="rect">
              <a:avLst/>
            </a:prstGeom>
            <a:blipFill>
              <a:blip r:embed="rId3" cstate="email"/>
              <a:stretch>
                <a:fillRect/>
              </a:stretch>
            </a:blip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40632" y="1815766"/>
            <a:ext cx="4338347" cy="597568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flipH="1">
            <a:off x="4483100" y="1688019"/>
            <a:ext cx="7015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400" dirty="0" smtClean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power-point is a multipurpose power-point template perfect for you. We focused on the real use. We focused on the real use. This power-point is a multipurpose power-point template perfect for you. 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endParaRPr lang="en-US" altLang="zh-CN" sz="14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512270" y="3315409"/>
            <a:ext cx="2389328" cy="2311378"/>
            <a:chOff x="4159342" y="3315409"/>
            <a:chExt cx="2389328" cy="2311378"/>
          </a:xfrm>
        </p:grpSpPr>
        <p:sp>
          <p:nvSpPr>
            <p:cNvPr id="22" name="椭圆 21"/>
            <p:cNvSpPr/>
            <p:nvPr/>
          </p:nvSpPr>
          <p:spPr>
            <a:xfrm>
              <a:off x="4859449" y="3315409"/>
              <a:ext cx="989114" cy="989114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4800" spc="100" dirty="0" smtClean="0">
                  <a:solidFill>
                    <a:schemeClr val="accent1"/>
                  </a:solidFill>
                  <a:cs typeface="+mn-ea"/>
                  <a:sym typeface="+mn-lt"/>
                </a:rPr>
                <a:t></a:t>
              </a:r>
              <a:endParaRPr lang="zh-CN" altLang="en-US" sz="48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 flipH="1">
              <a:off x="4159342" y="4564958"/>
              <a:ext cx="238932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010313" y="3315409"/>
            <a:ext cx="2389328" cy="2280869"/>
            <a:chOff x="6833849" y="3315409"/>
            <a:chExt cx="2389328" cy="2280869"/>
          </a:xfrm>
        </p:grpSpPr>
        <p:sp>
          <p:nvSpPr>
            <p:cNvPr id="25" name="椭圆 24"/>
            <p:cNvSpPr/>
            <p:nvPr/>
          </p:nvSpPr>
          <p:spPr>
            <a:xfrm>
              <a:off x="7533956" y="3315409"/>
              <a:ext cx="989114" cy="989114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spc="100" dirty="0" smtClean="0">
                  <a:solidFill>
                    <a:schemeClr val="accent2"/>
                  </a:solidFill>
                  <a:cs typeface="+mn-ea"/>
                  <a:sym typeface="+mn-lt"/>
                </a:rPr>
                <a:t></a:t>
              </a:r>
              <a:endParaRPr lang="zh-CN" altLang="en-US" sz="4800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 flipH="1">
              <a:off x="6833849" y="4534449"/>
              <a:ext cx="238932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508356" y="3315409"/>
            <a:ext cx="2389328" cy="2288341"/>
            <a:chOff x="9508356" y="3315409"/>
            <a:chExt cx="2389328" cy="2288341"/>
          </a:xfrm>
        </p:grpSpPr>
        <p:sp>
          <p:nvSpPr>
            <p:cNvPr id="30" name="椭圆 29"/>
            <p:cNvSpPr/>
            <p:nvPr/>
          </p:nvSpPr>
          <p:spPr>
            <a:xfrm>
              <a:off x="10208463" y="3315409"/>
              <a:ext cx="989114" cy="989114"/>
            </a:xfrm>
            <a:prstGeom prst="ellipse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spc="100" dirty="0" smtClean="0">
                  <a:solidFill>
                    <a:schemeClr val="accent3"/>
                  </a:solidFill>
                  <a:cs typeface="+mn-ea"/>
                  <a:sym typeface="+mn-lt"/>
                </a:rPr>
                <a:t></a:t>
              </a:r>
              <a:endParaRPr lang="zh-CN" altLang="en-US" sz="4800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flipH="1">
              <a:off x="9508356" y="4541921"/>
              <a:ext cx="238932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bg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SO_Shape"/>
          <p:cNvSpPr/>
          <p:nvPr/>
        </p:nvSpPr>
        <p:spPr bwMode="auto">
          <a:xfrm>
            <a:off x="2724148" y="2349594"/>
            <a:ext cx="357190" cy="577664"/>
          </a:xfrm>
          <a:custGeom>
            <a:avLst/>
            <a:gdLst>
              <a:gd name="T0" fmla="*/ 499760123 w 4028"/>
              <a:gd name="T1" fmla="*/ 500781454 h 6501"/>
              <a:gd name="T2" fmla="*/ 499760123 w 4028"/>
              <a:gd name="T3" fmla="*/ 500781454 h 6501"/>
              <a:gd name="T4" fmla="*/ 499760123 w 4028"/>
              <a:gd name="T5" fmla="*/ 500781454 h 6501"/>
              <a:gd name="T6" fmla="*/ 499760123 w 4028"/>
              <a:gd name="T7" fmla="*/ 500781454 h 6501"/>
              <a:gd name="T8" fmla="*/ 499760123 w 4028"/>
              <a:gd name="T9" fmla="*/ 500781454 h 6501"/>
              <a:gd name="T10" fmla="*/ 499760123 w 4028"/>
              <a:gd name="T11" fmla="*/ 500781454 h 6501"/>
              <a:gd name="T12" fmla="*/ 499760123 w 4028"/>
              <a:gd name="T13" fmla="*/ 500781454 h 6501"/>
              <a:gd name="T14" fmla="*/ 499760123 w 4028"/>
              <a:gd name="T15" fmla="*/ 500781454 h 6501"/>
              <a:gd name="T16" fmla="*/ 499760123 w 4028"/>
              <a:gd name="T17" fmla="*/ 500781454 h 6501"/>
              <a:gd name="T18" fmla="*/ 499760123 w 4028"/>
              <a:gd name="T19" fmla="*/ 500781454 h 6501"/>
              <a:gd name="T20" fmla="*/ 499760123 w 4028"/>
              <a:gd name="T21" fmla="*/ 500781454 h 6501"/>
              <a:gd name="T22" fmla="*/ 499760123 w 4028"/>
              <a:gd name="T23" fmla="*/ 500781454 h 6501"/>
              <a:gd name="T24" fmla="*/ 499760123 w 4028"/>
              <a:gd name="T25" fmla="*/ 500781454 h 6501"/>
              <a:gd name="T26" fmla="*/ 499760123 w 4028"/>
              <a:gd name="T27" fmla="*/ 500781454 h 6501"/>
              <a:gd name="T28" fmla="*/ 499760123 w 4028"/>
              <a:gd name="T29" fmla="*/ 500781454 h 6501"/>
              <a:gd name="T30" fmla="*/ 499760123 w 4028"/>
              <a:gd name="T31" fmla="*/ 500781454 h 6501"/>
              <a:gd name="T32" fmla="*/ 499760123 w 4028"/>
              <a:gd name="T33" fmla="*/ 500781454 h 6501"/>
              <a:gd name="T34" fmla="*/ 499760123 w 4028"/>
              <a:gd name="T35" fmla="*/ 500781454 h 6501"/>
              <a:gd name="T36" fmla="*/ 499760123 w 4028"/>
              <a:gd name="T37" fmla="*/ 500781454 h 6501"/>
              <a:gd name="T38" fmla="*/ 499760123 w 4028"/>
              <a:gd name="T39" fmla="*/ 500781454 h 6501"/>
              <a:gd name="T40" fmla="*/ 499760123 w 4028"/>
              <a:gd name="T41" fmla="*/ 500781454 h 6501"/>
              <a:gd name="T42" fmla="*/ 499760123 w 4028"/>
              <a:gd name="T43" fmla="*/ 500781454 h 6501"/>
              <a:gd name="T44" fmla="*/ 499760123 w 4028"/>
              <a:gd name="T45" fmla="*/ 500781454 h 6501"/>
              <a:gd name="T46" fmla="*/ 499760123 w 4028"/>
              <a:gd name="T47" fmla="*/ 500781454 h 6501"/>
              <a:gd name="T48" fmla="*/ 499760123 w 4028"/>
              <a:gd name="T49" fmla="*/ 500781454 h 6501"/>
              <a:gd name="T50" fmla="*/ 499760123 w 4028"/>
              <a:gd name="T51" fmla="*/ 500781454 h 6501"/>
              <a:gd name="T52" fmla="*/ 499760123 w 4028"/>
              <a:gd name="T53" fmla="*/ 500781454 h 6501"/>
              <a:gd name="T54" fmla="*/ 499760123 w 4028"/>
              <a:gd name="T55" fmla="*/ 500781454 h 6501"/>
              <a:gd name="T56" fmla="*/ 499760123 w 4028"/>
              <a:gd name="T57" fmla="*/ 500781454 h 6501"/>
              <a:gd name="T58" fmla="*/ 499760123 w 4028"/>
              <a:gd name="T59" fmla="*/ 500781454 h 6501"/>
              <a:gd name="T60" fmla="*/ 499760123 w 4028"/>
              <a:gd name="T61" fmla="*/ 500781454 h 6501"/>
              <a:gd name="T62" fmla="*/ 499760123 w 4028"/>
              <a:gd name="T63" fmla="*/ 500781454 h 6501"/>
              <a:gd name="T64" fmla="*/ 499760123 w 4028"/>
              <a:gd name="T65" fmla="*/ 500781454 h 6501"/>
              <a:gd name="T66" fmla="*/ 499760123 w 4028"/>
              <a:gd name="T67" fmla="*/ 500781454 h 6501"/>
              <a:gd name="T68" fmla="*/ 499760123 w 4028"/>
              <a:gd name="T69" fmla="*/ 500781454 h 6501"/>
              <a:gd name="T70" fmla="*/ 499760123 w 4028"/>
              <a:gd name="T71" fmla="*/ 500781454 h 6501"/>
              <a:gd name="T72" fmla="*/ 499760123 w 4028"/>
              <a:gd name="T73" fmla="*/ 500781454 h 6501"/>
              <a:gd name="T74" fmla="*/ 499760123 w 4028"/>
              <a:gd name="T75" fmla="*/ 500781454 h 6501"/>
              <a:gd name="T76" fmla="*/ 499760123 w 4028"/>
              <a:gd name="T77" fmla="*/ 500781454 h 6501"/>
              <a:gd name="T78" fmla="*/ 499760123 w 4028"/>
              <a:gd name="T79" fmla="*/ 500781454 h 6501"/>
              <a:gd name="T80" fmla="*/ 499760123 w 4028"/>
              <a:gd name="T81" fmla="*/ 500781454 h 6501"/>
              <a:gd name="T82" fmla="*/ 499760123 w 4028"/>
              <a:gd name="T83" fmla="*/ 500781454 h 6501"/>
              <a:gd name="T84" fmla="*/ 499760123 w 4028"/>
              <a:gd name="T85" fmla="*/ 500781454 h 6501"/>
              <a:gd name="T86" fmla="*/ 499760123 w 4028"/>
              <a:gd name="T87" fmla="*/ 500781454 h 6501"/>
              <a:gd name="T88" fmla="*/ 499760123 w 4028"/>
              <a:gd name="T89" fmla="*/ 500781454 h 6501"/>
              <a:gd name="T90" fmla="*/ 499760123 w 4028"/>
              <a:gd name="T91" fmla="*/ 500781454 h 6501"/>
              <a:gd name="T92" fmla="*/ 499760123 w 4028"/>
              <a:gd name="T93" fmla="*/ 500781454 h 6501"/>
              <a:gd name="T94" fmla="*/ 499760123 w 4028"/>
              <a:gd name="T95" fmla="*/ 500781454 h 6501"/>
              <a:gd name="T96" fmla="*/ 499760123 w 4028"/>
              <a:gd name="T97" fmla="*/ 500781454 h 6501"/>
              <a:gd name="T98" fmla="*/ 499760123 w 4028"/>
              <a:gd name="T99" fmla="*/ 500781454 h 6501"/>
              <a:gd name="T100" fmla="*/ 499760123 w 4028"/>
              <a:gd name="T101" fmla="*/ 500781454 h 6501"/>
              <a:gd name="T102" fmla="*/ 499760123 w 4028"/>
              <a:gd name="T103" fmla="*/ 500781454 h 6501"/>
              <a:gd name="T104" fmla="*/ 499760123 w 4028"/>
              <a:gd name="T105" fmla="*/ 500781454 h 6501"/>
              <a:gd name="T106" fmla="*/ 499760123 w 4028"/>
              <a:gd name="T107" fmla="*/ 500781454 h 6501"/>
              <a:gd name="T108" fmla="*/ 499760123 w 4028"/>
              <a:gd name="T109" fmla="*/ 500781454 h 6501"/>
              <a:gd name="T110" fmla="*/ 499760123 w 4028"/>
              <a:gd name="T111" fmla="*/ 500781454 h 6501"/>
              <a:gd name="T112" fmla="*/ 499760123 w 4028"/>
              <a:gd name="T113" fmla="*/ 500781454 h 6501"/>
              <a:gd name="T114" fmla="*/ 499760123 w 4028"/>
              <a:gd name="T115" fmla="*/ 500781454 h 6501"/>
              <a:gd name="T116" fmla="*/ 499760123 w 4028"/>
              <a:gd name="T117" fmla="*/ 500781454 h 6501"/>
              <a:gd name="T118" fmla="*/ 499760123 w 4028"/>
              <a:gd name="T119" fmla="*/ 500781454 h 6501"/>
              <a:gd name="T120" fmla="*/ 499760123 w 4028"/>
              <a:gd name="T121" fmla="*/ 500781454 h 6501"/>
              <a:gd name="T122" fmla="*/ 499760123 w 4028"/>
              <a:gd name="T123" fmla="*/ 500781454 h 65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028" h="6501">
                <a:moveTo>
                  <a:pt x="227" y="5177"/>
                </a:moveTo>
                <a:lnTo>
                  <a:pt x="227" y="5177"/>
                </a:lnTo>
                <a:lnTo>
                  <a:pt x="199" y="5205"/>
                </a:lnTo>
                <a:lnTo>
                  <a:pt x="174" y="5235"/>
                </a:lnTo>
                <a:lnTo>
                  <a:pt x="150" y="5265"/>
                </a:lnTo>
                <a:lnTo>
                  <a:pt x="128" y="5297"/>
                </a:lnTo>
                <a:lnTo>
                  <a:pt x="108" y="5330"/>
                </a:lnTo>
                <a:lnTo>
                  <a:pt x="89" y="5364"/>
                </a:lnTo>
                <a:lnTo>
                  <a:pt x="72" y="5398"/>
                </a:lnTo>
                <a:lnTo>
                  <a:pt x="57" y="5432"/>
                </a:lnTo>
                <a:lnTo>
                  <a:pt x="44" y="5468"/>
                </a:lnTo>
                <a:lnTo>
                  <a:pt x="32" y="5504"/>
                </a:lnTo>
                <a:lnTo>
                  <a:pt x="22" y="5540"/>
                </a:lnTo>
                <a:lnTo>
                  <a:pt x="14" y="5577"/>
                </a:lnTo>
                <a:lnTo>
                  <a:pt x="8" y="5613"/>
                </a:lnTo>
                <a:lnTo>
                  <a:pt x="4" y="5651"/>
                </a:lnTo>
                <a:lnTo>
                  <a:pt x="1" y="5688"/>
                </a:lnTo>
                <a:lnTo>
                  <a:pt x="0" y="5726"/>
                </a:lnTo>
                <a:lnTo>
                  <a:pt x="1" y="5762"/>
                </a:lnTo>
                <a:lnTo>
                  <a:pt x="4" y="5800"/>
                </a:lnTo>
                <a:lnTo>
                  <a:pt x="8" y="5837"/>
                </a:lnTo>
                <a:lnTo>
                  <a:pt x="14" y="5874"/>
                </a:lnTo>
                <a:lnTo>
                  <a:pt x="22" y="5910"/>
                </a:lnTo>
                <a:lnTo>
                  <a:pt x="32" y="5947"/>
                </a:lnTo>
                <a:lnTo>
                  <a:pt x="44" y="5982"/>
                </a:lnTo>
                <a:lnTo>
                  <a:pt x="57" y="6018"/>
                </a:lnTo>
                <a:lnTo>
                  <a:pt x="72" y="6052"/>
                </a:lnTo>
                <a:lnTo>
                  <a:pt x="89" y="6087"/>
                </a:lnTo>
                <a:lnTo>
                  <a:pt x="108" y="6120"/>
                </a:lnTo>
                <a:lnTo>
                  <a:pt x="128" y="6153"/>
                </a:lnTo>
                <a:lnTo>
                  <a:pt x="150" y="6185"/>
                </a:lnTo>
                <a:lnTo>
                  <a:pt x="174" y="6216"/>
                </a:lnTo>
                <a:lnTo>
                  <a:pt x="199" y="6245"/>
                </a:lnTo>
                <a:lnTo>
                  <a:pt x="227" y="6275"/>
                </a:lnTo>
                <a:lnTo>
                  <a:pt x="256" y="6302"/>
                </a:lnTo>
                <a:lnTo>
                  <a:pt x="285" y="6328"/>
                </a:lnTo>
                <a:lnTo>
                  <a:pt x="316" y="6352"/>
                </a:lnTo>
                <a:lnTo>
                  <a:pt x="348" y="6373"/>
                </a:lnTo>
                <a:lnTo>
                  <a:pt x="381" y="6394"/>
                </a:lnTo>
                <a:lnTo>
                  <a:pt x="414" y="6412"/>
                </a:lnTo>
                <a:lnTo>
                  <a:pt x="449" y="6430"/>
                </a:lnTo>
                <a:lnTo>
                  <a:pt x="483" y="6444"/>
                </a:lnTo>
                <a:lnTo>
                  <a:pt x="518" y="6457"/>
                </a:lnTo>
                <a:lnTo>
                  <a:pt x="554" y="6469"/>
                </a:lnTo>
                <a:lnTo>
                  <a:pt x="591" y="6478"/>
                </a:lnTo>
                <a:lnTo>
                  <a:pt x="627" y="6487"/>
                </a:lnTo>
                <a:lnTo>
                  <a:pt x="664" y="6493"/>
                </a:lnTo>
                <a:lnTo>
                  <a:pt x="702" y="6497"/>
                </a:lnTo>
                <a:lnTo>
                  <a:pt x="739" y="6500"/>
                </a:lnTo>
                <a:lnTo>
                  <a:pt x="775" y="6501"/>
                </a:lnTo>
                <a:lnTo>
                  <a:pt x="813" y="6500"/>
                </a:lnTo>
                <a:lnTo>
                  <a:pt x="850" y="6497"/>
                </a:lnTo>
                <a:lnTo>
                  <a:pt x="888" y="6493"/>
                </a:lnTo>
                <a:lnTo>
                  <a:pt x="924" y="6487"/>
                </a:lnTo>
                <a:lnTo>
                  <a:pt x="961" y="6478"/>
                </a:lnTo>
                <a:lnTo>
                  <a:pt x="998" y="6469"/>
                </a:lnTo>
                <a:lnTo>
                  <a:pt x="1033" y="6457"/>
                </a:lnTo>
                <a:lnTo>
                  <a:pt x="1069" y="6444"/>
                </a:lnTo>
                <a:lnTo>
                  <a:pt x="1103" y="6430"/>
                </a:lnTo>
                <a:lnTo>
                  <a:pt x="1137" y="6412"/>
                </a:lnTo>
                <a:lnTo>
                  <a:pt x="1171" y="6394"/>
                </a:lnTo>
                <a:lnTo>
                  <a:pt x="1204" y="6373"/>
                </a:lnTo>
                <a:lnTo>
                  <a:pt x="1236" y="6352"/>
                </a:lnTo>
                <a:lnTo>
                  <a:pt x="1266" y="6328"/>
                </a:lnTo>
                <a:lnTo>
                  <a:pt x="1296" y="6302"/>
                </a:lnTo>
                <a:lnTo>
                  <a:pt x="1326" y="6275"/>
                </a:lnTo>
                <a:lnTo>
                  <a:pt x="3768" y="3831"/>
                </a:lnTo>
                <a:lnTo>
                  <a:pt x="3802" y="3800"/>
                </a:lnTo>
                <a:lnTo>
                  <a:pt x="3826" y="3773"/>
                </a:lnTo>
                <a:lnTo>
                  <a:pt x="3851" y="3746"/>
                </a:lnTo>
                <a:lnTo>
                  <a:pt x="3874" y="3716"/>
                </a:lnTo>
                <a:lnTo>
                  <a:pt x="3895" y="3687"/>
                </a:lnTo>
                <a:lnTo>
                  <a:pt x="3914" y="3656"/>
                </a:lnTo>
                <a:lnTo>
                  <a:pt x="3933" y="3625"/>
                </a:lnTo>
                <a:lnTo>
                  <a:pt x="3949" y="3593"/>
                </a:lnTo>
                <a:lnTo>
                  <a:pt x="3964" y="3561"/>
                </a:lnTo>
                <a:lnTo>
                  <a:pt x="3977" y="3528"/>
                </a:lnTo>
                <a:lnTo>
                  <a:pt x="3989" y="3494"/>
                </a:lnTo>
                <a:lnTo>
                  <a:pt x="3999" y="3461"/>
                </a:lnTo>
                <a:lnTo>
                  <a:pt x="4007" y="3426"/>
                </a:lnTo>
                <a:lnTo>
                  <a:pt x="4015" y="3392"/>
                </a:lnTo>
                <a:lnTo>
                  <a:pt x="4020" y="3357"/>
                </a:lnTo>
                <a:lnTo>
                  <a:pt x="4024" y="3322"/>
                </a:lnTo>
                <a:lnTo>
                  <a:pt x="4026" y="3287"/>
                </a:lnTo>
                <a:lnTo>
                  <a:pt x="4028" y="3270"/>
                </a:lnTo>
                <a:lnTo>
                  <a:pt x="4028" y="3268"/>
                </a:lnTo>
                <a:lnTo>
                  <a:pt x="4028" y="3251"/>
                </a:lnTo>
                <a:lnTo>
                  <a:pt x="4028" y="3250"/>
                </a:lnTo>
                <a:lnTo>
                  <a:pt x="4028" y="3232"/>
                </a:lnTo>
                <a:lnTo>
                  <a:pt x="4028" y="3231"/>
                </a:lnTo>
                <a:lnTo>
                  <a:pt x="4026" y="3215"/>
                </a:lnTo>
                <a:lnTo>
                  <a:pt x="4024" y="3179"/>
                </a:lnTo>
                <a:lnTo>
                  <a:pt x="4020" y="3145"/>
                </a:lnTo>
                <a:lnTo>
                  <a:pt x="4015" y="3109"/>
                </a:lnTo>
                <a:lnTo>
                  <a:pt x="4007" y="3075"/>
                </a:lnTo>
                <a:lnTo>
                  <a:pt x="3999" y="3041"/>
                </a:lnTo>
                <a:lnTo>
                  <a:pt x="3989" y="3007"/>
                </a:lnTo>
                <a:lnTo>
                  <a:pt x="3977" y="2973"/>
                </a:lnTo>
                <a:lnTo>
                  <a:pt x="3964" y="2940"/>
                </a:lnTo>
                <a:lnTo>
                  <a:pt x="3949" y="2908"/>
                </a:lnTo>
                <a:lnTo>
                  <a:pt x="3933" y="2876"/>
                </a:lnTo>
                <a:lnTo>
                  <a:pt x="3915" y="2845"/>
                </a:lnTo>
                <a:lnTo>
                  <a:pt x="3895" y="2815"/>
                </a:lnTo>
                <a:lnTo>
                  <a:pt x="3874" y="2785"/>
                </a:lnTo>
                <a:lnTo>
                  <a:pt x="3851" y="2755"/>
                </a:lnTo>
                <a:lnTo>
                  <a:pt x="3826" y="2727"/>
                </a:lnTo>
                <a:lnTo>
                  <a:pt x="3802" y="2701"/>
                </a:lnTo>
                <a:lnTo>
                  <a:pt x="3770" y="2671"/>
                </a:lnTo>
                <a:lnTo>
                  <a:pt x="1326" y="226"/>
                </a:lnTo>
                <a:lnTo>
                  <a:pt x="1296" y="199"/>
                </a:lnTo>
                <a:lnTo>
                  <a:pt x="1266" y="173"/>
                </a:lnTo>
                <a:lnTo>
                  <a:pt x="1236" y="149"/>
                </a:lnTo>
                <a:lnTo>
                  <a:pt x="1204" y="127"/>
                </a:lnTo>
                <a:lnTo>
                  <a:pt x="1171" y="107"/>
                </a:lnTo>
                <a:lnTo>
                  <a:pt x="1137" y="88"/>
                </a:lnTo>
                <a:lnTo>
                  <a:pt x="1103" y="71"/>
                </a:lnTo>
                <a:lnTo>
                  <a:pt x="1069" y="57"/>
                </a:lnTo>
                <a:lnTo>
                  <a:pt x="1033" y="43"/>
                </a:lnTo>
                <a:lnTo>
                  <a:pt x="998" y="32"/>
                </a:lnTo>
                <a:lnTo>
                  <a:pt x="961" y="22"/>
                </a:lnTo>
                <a:lnTo>
                  <a:pt x="924" y="15"/>
                </a:lnTo>
                <a:lnTo>
                  <a:pt x="888" y="7"/>
                </a:lnTo>
                <a:lnTo>
                  <a:pt x="850" y="4"/>
                </a:lnTo>
                <a:lnTo>
                  <a:pt x="813" y="0"/>
                </a:lnTo>
                <a:lnTo>
                  <a:pt x="775" y="0"/>
                </a:lnTo>
                <a:lnTo>
                  <a:pt x="739" y="0"/>
                </a:lnTo>
                <a:lnTo>
                  <a:pt x="702" y="4"/>
                </a:lnTo>
                <a:lnTo>
                  <a:pt x="664" y="7"/>
                </a:lnTo>
                <a:lnTo>
                  <a:pt x="627" y="15"/>
                </a:lnTo>
                <a:lnTo>
                  <a:pt x="591" y="22"/>
                </a:lnTo>
                <a:lnTo>
                  <a:pt x="554" y="32"/>
                </a:lnTo>
                <a:lnTo>
                  <a:pt x="518" y="43"/>
                </a:lnTo>
                <a:lnTo>
                  <a:pt x="483" y="57"/>
                </a:lnTo>
                <a:lnTo>
                  <a:pt x="449" y="71"/>
                </a:lnTo>
                <a:lnTo>
                  <a:pt x="414" y="88"/>
                </a:lnTo>
                <a:lnTo>
                  <a:pt x="381" y="107"/>
                </a:lnTo>
                <a:lnTo>
                  <a:pt x="348" y="127"/>
                </a:lnTo>
                <a:lnTo>
                  <a:pt x="316" y="149"/>
                </a:lnTo>
                <a:lnTo>
                  <a:pt x="285" y="173"/>
                </a:lnTo>
                <a:lnTo>
                  <a:pt x="256" y="199"/>
                </a:lnTo>
                <a:lnTo>
                  <a:pt x="227" y="226"/>
                </a:lnTo>
                <a:lnTo>
                  <a:pt x="199" y="255"/>
                </a:lnTo>
                <a:lnTo>
                  <a:pt x="174" y="286"/>
                </a:lnTo>
                <a:lnTo>
                  <a:pt x="150" y="316"/>
                </a:lnTo>
                <a:lnTo>
                  <a:pt x="128" y="348"/>
                </a:lnTo>
                <a:lnTo>
                  <a:pt x="108" y="380"/>
                </a:lnTo>
                <a:lnTo>
                  <a:pt x="89" y="415"/>
                </a:lnTo>
                <a:lnTo>
                  <a:pt x="72" y="448"/>
                </a:lnTo>
                <a:lnTo>
                  <a:pt x="57" y="483"/>
                </a:lnTo>
                <a:lnTo>
                  <a:pt x="44" y="519"/>
                </a:lnTo>
                <a:lnTo>
                  <a:pt x="32" y="554"/>
                </a:lnTo>
                <a:lnTo>
                  <a:pt x="22" y="591"/>
                </a:lnTo>
                <a:lnTo>
                  <a:pt x="14" y="628"/>
                </a:lnTo>
                <a:lnTo>
                  <a:pt x="8" y="664"/>
                </a:lnTo>
                <a:lnTo>
                  <a:pt x="4" y="701"/>
                </a:lnTo>
                <a:lnTo>
                  <a:pt x="1" y="738"/>
                </a:lnTo>
                <a:lnTo>
                  <a:pt x="0" y="776"/>
                </a:lnTo>
                <a:lnTo>
                  <a:pt x="1" y="813"/>
                </a:lnTo>
                <a:lnTo>
                  <a:pt x="4" y="850"/>
                </a:lnTo>
                <a:lnTo>
                  <a:pt x="8" y="887"/>
                </a:lnTo>
                <a:lnTo>
                  <a:pt x="14" y="925"/>
                </a:lnTo>
                <a:lnTo>
                  <a:pt x="22" y="960"/>
                </a:lnTo>
                <a:lnTo>
                  <a:pt x="32" y="997"/>
                </a:lnTo>
                <a:lnTo>
                  <a:pt x="44" y="1032"/>
                </a:lnTo>
                <a:lnTo>
                  <a:pt x="57" y="1068"/>
                </a:lnTo>
                <a:lnTo>
                  <a:pt x="72" y="1103"/>
                </a:lnTo>
                <a:lnTo>
                  <a:pt x="89" y="1138"/>
                </a:lnTo>
                <a:lnTo>
                  <a:pt x="108" y="1171"/>
                </a:lnTo>
                <a:lnTo>
                  <a:pt x="128" y="1203"/>
                </a:lnTo>
                <a:lnTo>
                  <a:pt x="150" y="1235"/>
                </a:lnTo>
                <a:lnTo>
                  <a:pt x="174" y="1265"/>
                </a:lnTo>
                <a:lnTo>
                  <a:pt x="199" y="1296"/>
                </a:lnTo>
                <a:lnTo>
                  <a:pt x="227" y="1325"/>
                </a:lnTo>
                <a:lnTo>
                  <a:pt x="2153" y="3251"/>
                </a:lnTo>
                <a:lnTo>
                  <a:pt x="227" y="51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KSO_Shape"/>
          <p:cNvSpPr/>
          <p:nvPr/>
        </p:nvSpPr>
        <p:spPr bwMode="auto">
          <a:xfrm>
            <a:off x="4699951" y="2349594"/>
            <a:ext cx="357190" cy="577664"/>
          </a:xfrm>
          <a:custGeom>
            <a:avLst/>
            <a:gdLst>
              <a:gd name="T0" fmla="*/ 499760123 w 4028"/>
              <a:gd name="T1" fmla="*/ 500781454 h 6501"/>
              <a:gd name="T2" fmla="*/ 499760123 w 4028"/>
              <a:gd name="T3" fmla="*/ 500781454 h 6501"/>
              <a:gd name="T4" fmla="*/ 499760123 w 4028"/>
              <a:gd name="T5" fmla="*/ 500781454 h 6501"/>
              <a:gd name="T6" fmla="*/ 499760123 w 4028"/>
              <a:gd name="T7" fmla="*/ 500781454 h 6501"/>
              <a:gd name="T8" fmla="*/ 499760123 w 4028"/>
              <a:gd name="T9" fmla="*/ 500781454 h 6501"/>
              <a:gd name="T10" fmla="*/ 499760123 w 4028"/>
              <a:gd name="T11" fmla="*/ 500781454 h 6501"/>
              <a:gd name="T12" fmla="*/ 499760123 w 4028"/>
              <a:gd name="T13" fmla="*/ 500781454 h 6501"/>
              <a:gd name="T14" fmla="*/ 499760123 w 4028"/>
              <a:gd name="T15" fmla="*/ 500781454 h 6501"/>
              <a:gd name="T16" fmla="*/ 499760123 w 4028"/>
              <a:gd name="T17" fmla="*/ 500781454 h 6501"/>
              <a:gd name="T18" fmla="*/ 499760123 w 4028"/>
              <a:gd name="T19" fmla="*/ 500781454 h 6501"/>
              <a:gd name="T20" fmla="*/ 499760123 w 4028"/>
              <a:gd name="T21" fmla="*/ 500781454 h 6501"/>
              <a:gd name="T22" fmla="*/ 499760123 w 4028"/>
              <a:gd name="T23" fmla="*/ 500781454 h 6501"/>
              <a:gd name="T24" fmla="*/ 499760123 w 4028"/>
              <a:gd name="T25" fmla="*/ 500781454 h 6501"/>
              <a:gd name="T26" fmla="*/ 499760123 w 4028"/>
              <a:gd name="T27" fmla="*/ 500781454 h 6501"/>
              <a:gd name="T28" fmla="*/ 499760123 w 4028"/>
              <a:gd name="T29" fmla="*/ 500781454 h 6501"/>
              <a:gd name="T30" fmla="*/ 499760123 w 4028"/>
              <a:gd name="T31" fmla="*/ 500781454 h 6501"/>
              <a:gd name="T32" fmla="*/ 499760123 w 4028"/>
              <a:gd name="T33" fmla="*/ 500781454 h 6501"/>
              <a:gd name="T34" fmla="*/ 499760123 w 4028"/>
              <a:gd name="T35" fmla="*/ 500781454 h 6501"/>
              <a:gd name="T36" fmla="*/ 499760123 w 4028"/>
              <a:gd name="T37" fmla="*/ 500781454 h 6501"/>
              <a:gd name="T38" fmla="*/ 499760123 w 4028"/>
              <a:gd name="T39" fmla="*/ 500781454 h 6501"/>
              <a:gd name="T40" fmla="*/ 499760123 w 4028"/>
              <a:gd name="T41" fmla="*/ 500781454 h 6501"/>
              <a:gd name="T42" fmla="*/ 499760123 w 4028"/>
              <a:gd name="T43" fmla="*/ 500781454 h 6501"/>
              <a:gd name="T44" fmla="*/ 499760123 w 4028"/>
              <a:gd name="T45" fmla="*/ 500781454 h 6501"/>
              <a:gd name="T46" fmla="*/ 499760123 w 4028"/>
              <a:gd name="T47" fmla="*/ 500781454 h 6501"/>
              <a:gd name="T48" fmla="*/ 499760123 w 4028"/>
              <a:gd name="T49" fmla="*/ 500781454 h 6501"/>
              <a:gd name="T50" fmla="*/ 499760123 w 4028"/>
              <a:gd name="T51" fmla="*/ 500781454 h 6501"/>
              <a:gd name="T52" fmla="*/ 499760123 w 4028"/>
              <a:gd name="T53" fmla="*/ 500781454 h 6501"/>
              <a:gd name="T54" fmla="*/ 499760123 w 4028"/>
              <a:gd name="T55" fmla="*/ 500781454 h 6501"/>
              <a:gd name="T56" fmla="*/ 499760123 w 4028"/>
              <a:gd name="T57" fmla="*/ 500781454 h 6501"/>
              <a:gd name="T58" fmla="*/ 499760123 w 4028"/>
              <a:gd name="T59" fmla="*/ 500781454 h 6501"/>
              <a:gd name="T60" fmla="*/ 499760123 w 4028"/>
              <a:gd name="T61" fmla="*/ 500781454 h 6501"/>
              <a:gd name="T62" fmla="*/ 499760123 w 4028"/>
              <a:gd name="T63" fmla="*/ 500781454 h 6501"/>
              <a:gd name="T64" fmla="*/ 499760123 w 4028"/>
              <a:gd name="T65" fmla="*/ 500781454 h 6501"/>
              <a:gd name="T66" fmla="*/ 499760123 w 4028"/>
              <a:gd name="T67" fmla="*/ 500781454 h 6501"/>
              <a:gd name="T68" fmla="*/ 499760123 w 4028"/>
              <a:gd name="T69" fmla="*/ 500781454 h 6501"/>
              <a:gd name="T70" fmla="*/ 499760123 w 4028"/>
              <a:gd name="T71" fmla="*/ 500781454 h 6501"/>
              <a:gd name="T72" fmla="*/ 499760123 w 4028"/>
              <a:gd name="T73" fmla="*/ 500781454 h 6501"/>
              <a:gd name="T74" fmla="*/ 499760123 w 4028"/>
              <a:gd name="T75" fmla="*/ 500781454 h 6501"/>
              <a:gd name="T76" fmla="*/ 499760123 w 4028"/>
              <a:gd name="T77" fmla="*/ 500781454 h 6501"/>
              <a:gd name="T78" fmla="*/ 499760123 w 4028"/>
              <a:gd name="T79" fmla="*/ 500781454 h 6501"/>
              <a:gd name="T80" fmla="*/ 499760123 w 4028"/>
              <a:gd name="T81" fmla="*/ 500781454 h 6501"/>
              <a:gd name="T82" fmla="*/ 499760123 w 4028"/>
              <a:gd name="T83" fmla="*/ 500781454 h 6501"/>
              <a:gd name="T84" fmla="*/ 499760123 w 4028"/>
              <a:gd name="T85" fmla="*/ 500781454 h 6501"/>
              <a:gd name="T86" fmla="*/ 499760123 w 4028"/>
              <a:gd name="T87" fmla="*/ 500781454 h 6501"/>
              <a:gd name="T88" fmla="*/ 499760123 w 4028"/>
              <a:gd name="T89" fmla="*/ 500781454 h 6501"/>
              <a:gd name="T90" fmla="*/ 499760123 w 4028"/>
              <a:gd name="T91" fmla="*/ 500781454 h 6501"/>
              <a:gd name="T92" fmla="*/ 499760123 w 4028"/>
              <a:gd name="T93" fmla="*/ 500781454 h 6501"/>
              <a:gd name="T94" fmla="*/ 499760123 w 4028"/>
              <a:gd name="T95" fmla="*/ 500781454 h 6501"/>
              <a:gd name="T96" fmla="*/ 499760123 w 4028"/>
              <a:gd name="T97" fmla="*/ 500781454 h 6501"/>
              <a:gd name="T98" fmla="*/ 499760123 w 4028"/>
              <a:gd name="T99" fmla="*/ 500781454 h 6501"/>
              <a:gd name="T100" fmla="*/ 499760123 w 4028"/>
              <a:gd name="T101" fmla="*/ 500781454 h 6501"/>
              <a:gd name="T102" fmla="*/ 499760123 w 4028"/>
              <a:gd name="T103" fmla="*/ 500781454 h 6501"/>
              <a:gd name="T104" fmla="*/ 499760123 w 4028"/>
              <a:gd name="T105" fmla="*/ 500781454 h 6501"/>
              <a:gd name="T106" fmla="*/ 499760123 w 4028"/>
              <a:gd name="T107" fmla="*/ 500781454 h 6501"/>
              <a:gd name="T108" fmla="*/ 499760123 w 4028"/>
              <a:gd name="T109" fmla="*/ 500781454 h 6501"/>
              <a:gd name="T110" fmla="*/ 499760123 w 4028"/>
              <a:gd name="T111" fmla="*/ 500781454 h 6501"/>
              <a:gd name="T112" fmla="*/ 499760123 w 4028"/>
              <a:gd name="T113" fmla="*/ 500781454 h 6501"/>
              <a:gd name="T114" fmla="*/ 499760123 w 4028"/>
              <a:gd name="T115" fmla="*/ 500781454 h 6501"/>
              <a:gd name="T116" fmla="*/ 499760123 w 4028"/>
              <a:gd name="T117" fmla="*/ 500781454 h 6501"/>
              <a:gd name="T118" fmla="*/ 499760123 w 4028"/>
              <a:gd name="T119" fmla="*/ 500781454 h 6501"/>
              <a:gd name="T120" fmla="*/ 499760123 w 4028"/>
              <a:gd name="T121" fmla="*/ 500781454 h 6501"/>
              <a:gd name="T122" fmla="*/ 499760123 w 4028"/>
              <a:gd name="T123" fmla="*/ 500781454 h 65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028" h="6501">
                <a:moveTo>
                  <a:pt x="227" y="5177"/>
                </a:moveTo>
                <a:lnTo>
                  <a:pt x="227" y="5177"/>
                </a:lnTo>
                <a:lnTo>
                  <a:pt x="199" y="5205"/>
                </a:lnTo>
                <a:lnTo>
                  <a:pt x="174" y="5235"/>
                </a:lnTo>
                <a:lnTo>
                  <a:pt x="150" y="5265"/>
                </a:lnTo>
                <a:lnTo>
                  <a:pt x="128" y="5297"/>
                </a:lnTo>
                <a:lnTo>
                  <a:pt x="108" y="5330"/>
                </a:lnTo>
                <a:lnTo>
                  <a:pt x="89" y="5364"/>
                </a:lnTo>
                <a:lnTo>
                  <a:pt x="72" y="5398"/>
                </a:lnTo>
                <a:lnTo>
                  <a:pt x="57" y="5432"/>
                </a:lnTo>
                <a:lnTo>
                  <a:pt x="44" y="5468"/>
                </a:lnTo>
                <a:lnTo>
                  <a:pt x="32" y="5504"/>
                </a:lnTo>
                <a:lnTo>
                  <a:pt x="22" y="5540"/>
                </a:lnTo>
                <a:lnTo>
                  <a:pt x="14" y="5577"/>
                </a:lnTo>
                <a:lnTo>
                  <a:pt x="8" y="5613"/>
                </a:lnTo>
                <a:lnTo>
                  <a:pt x="4" y="5651"/>
                </a:lnTo>
                <a:lnTo>
                  <a:pt x="1" y="5688"/>
                </a:lnTo>
                <a:lnTo>
                  <a:pt x="0" y="5726"/>
                </a:lnTo>
                <a:lnTo>
                  <a:pt x="1" y="5762"/>
                </a:lnTo>
                <a:lnTo>
                  <a:pt x="4" y="5800"/>
                </a:lnTo>
                <a:lnTo>
                  <a:pt x="8" y="5837"/>
                </a:lnTo>
                <a:lnTo>
                  <a:pt x="14" y="5874"/>
                </a:lnTo>
                <a:lnTo>
                  <a:pt x="22" y="5910"/>
                </a:lnTo>
                <a:lnTo>
                  <a:pt x="32" y="5947"/>
                </a:lnTo>
                <a:lnTo>
                  <a:pt x="44" y="5982"/>
                </a:lnTo>
                <a:lnTo>
                  <a:pt x="57" y="6018"/>
                </a:lnTo>
                <a:lnTo>
                  <a:pt x="72" y="6052"/>
                </a:lnTo>
                <a:lnTo>
                  <a:pt x="89" y="6087"/>
                </a:lnTo>
                <a:lnTo>
                  <a:pt x="108" y="6120"/>
                </a:lnTo>
                <a:lnTo>
                  <a:pt x="128" y="6153"/>
                </a:lnTo>
                <a:lnTo>
                  <a:pt x="150" y="6185"/>
                </a:lnTo>
                <a:lnTo>
                  <a:pt x="174" y="6216"/>
                </a:lnTo>
                <a:lnTo>
                  <a:pt x="199" y="6245"/>
                </a:lnTo>
                <a:lnTo>
                  <a:pt x="227" y="6275"/>
                </a:lnTo>
                <a:lnTo>
                  <a:pt x="256" y="6302"/>
                </a:lnTo>
                <a:lnTo>
                  <a:pt x="285" y="6328"/>
                </a:lnTo>
                <a:lnTo>
                  <a:pt x="316" y="6352"/>
                </a:lnTo>
                <a:lnTo>
                  <a:pt x="348" y="6373"/>
                </a:lnTo>
                <a:lnTo>
                  <a:pt x="381" y="6394"/>
                </a:lnTo>
                <a:lnTo>
                  <a:pt x="414" y="6412"/>
                </a:lnTo>
                <a:lnTo>
                  <a:pt x="449" y="6430"/>
                </a:lnTo>
                <a:lnTo>
                  <a:pt x="483" y="6444"/>
                </a:lnTo>
                <a:lnTo>
                  <a:pt x="518" y="6457"/>
                </a:lnTo>
                <a:lnTo>
                  <a:pt x="554" y="6469"/>
                </a:lnTo>
                <a:lnTo>
                  <a:pt x="591" y="6478"/>
                </a:lnTo>
                <a:lnTo>
                  <a:pt x="627" y="6487"/>
                </a:lnTo>
                <a:lnTo>
                  <a:pt x="664" y="6493"/>
                </a:lnTo>
                <a:lnTo>
                  <a:pt x="702" y="6497"/>
                </a:lnTo>
                <a:lnTo>
                  <a:pt x="739" y="6500"/>
                </a:lnTo>
                <a:lnTo>
                  <a:pt x="775" y="6501"/>
                </a:lnTo>
                <a:lnTo>
                  <a:pt x="813" y="6500"/>
                </a:lnTo>
                <a:lnTo>
                  <a:pt x="850" y="6497"/>
                </a:lnTo>
                <a:lnTo>
                  <a:pt x="888" y="6493"/>
                </a:lnTo>
                <a:lnTo>
                  <a:pt x="924" y="6487"/>
                </a:lnTo>
                <a:lnTo>
                  <a:pt x="961" y="6478"/>
                </a:lnTo>
                <a:lnTo>
                  <a:pt x="998" y="6469"/>
                </a:lnTo>
                <a:lnTo>
                  <a:pt x="1033" y="6457"/>
                </a:lnTo>
                <a:lnTo>
                  <a:pt x="1069" y="6444"/>
                </a:lnTo>
                <a:lnTo>
                  <a:pt x="1103" y="6430"/>
                </a:lnTo>
                <a:lnTo>
                  <a:pt x="1137" y="6412"/>
                </a:lnTo>
                <a:lnTo>
                  <a:pt x="1171" y="6394"/>
                </a:lnTo>
                <a:lnTo>
                  <a:pt x="1204" y="6373"/>
                </a:lnTo>
                <a:lnTo>
                  <a:pt x="1236" y="6352"/>
                </a:lnTo>
                <a:lnTo>
                  <a:pt x="1266" y="6328"/>
                </a:lnTo>
                <a:lnTo>
                  <a:pt x="1296" y="6302"/>
                </a:lnTo>
                <a:lnTo>
                  <a:pt x="1326" y="6275"/>
                </a:lnTo>
                <a:lnTo>
                  <a:pt x="3768" y="3831"/>
                </a:lnTo>
                <a:lnTo>
                  <a:pt x="3802" y="3800"/>
                </a:lnTo>
                <a:lnTo>
                  <a:pt x="3826" y="3773"/>
                </a:lnTo>
                <a:lnTo>
                  <a:pt x="3851" y="3746"/>
                </a:lnTo>
                <a:lnTo>
                  <a:pt x="3874" y="3716"/>
                </a:lnTo>
                <a:lnTo>
                  <a:pt x="3895" y="3687"/>
                </a:lnTo>
                <a:lnTo>
                  <a:pt x="3914" y="3656"/>
                </a:lnTo>
                <a:lnTo>
                  <a:pt x="3933" y="3625"/>
                </a:lnTo>
                <a:lnTo>
                  <a:pt x="3949" y="3593"/>
                </a:lnTo>
                <a:lnTo>
                  <a:pt x="3964" y="3561"/>
                </a:lnTo>
                <a:lnTo>
                  <a:pt x="3977" y="3528"/>
                </a:lnTo>
                <a:lnTo>
                  <a:pt x="3989" y="3494"/>
                </a:lnTo>
                <a:lnTo>
                  <a:pt x="3999" y="3461"/>
                </a:lnTo>
                <a:lnTo>
                  <a:pt x="4007" y="3426"/>
                </a:lnTo>
                <a:lnTo>
                  <a:pt x="4015" y="3392"/>
                </a:lnTo>
                <a:lnTo>
                  <a:pt x="4020" y="3357"/>
                </a:lnTo>
                <a:lnTo>
                  <a:pt x="4024" y="3322"/>
                </a:lnTo>
                <a:lnTo>
                  <a:pt x="4026" y="3287"/>
                </a:lnTo>
                <a:lnTo>
                  <a:pt x="4028" y="3270"/>
                </a:lnTo>
                <a:lnTo>
                  <a:pt x="4028" y="3268"/>
                </a:lnTo>
                <a:lnTo>
                  <a:pt x="4028" y="3251"/>
                </a:lnTo>
                <a:lnTo>
                  <a:pt x="4028" y="3250"/>
                </a:lnTo>
                <a:lnTo>
                  <a:pt x="4028" y="3232"/>
                </a:lnTo>
                <a:lnTo>
                  <a:pt x="4028" y="3231"/>
                </a:lnTo>
                <a:lnTo>
                  <a:pt x="4026" y="3215"/>
                </a:lnTo>
                <a:lnTo>
                  <a:pt x="4024" y="3179"/>
                </a:lnTo>
                <a:lnTo>
                  <a:pt x="4020" y="3145"/>
                </a:lnTo>
                <a:lnTo>
                  <a:pt x="4015" y="3109"/>
                </a:lnTo>
                <a:lnTo>
                  <a:pt x="4007" y="3075"/>
                </a:lnTo>
                <a:lnTo>
                  <a:pt x="3999" y="3041"/>
                </a:lnTo>
                <a:lnTo>
                  <a:pt x="3989" y="3007"/>
                </a:lnTo>
                <a:lnTo>
                  <a:pt x="3977" y="2973"/>
                </a:lnTo>
                <a:lnTo>
                  <a:pt x="3964" y="2940"/>
                </a:lnTo>
                <a:lnTo>
                  <a:pt x="3949" y="2908"/>
                </a:lnTo>
                <a:lnTo>
                  <a:pt x="3933" y="2876"/>
                </a:lnTo>
                <a:lnTo>
                  <a:pt x="3915" y="2845"/>
                </a:lnTo>
                <a:lnTo>
                  <a:pt x="3895" y="2815"/>
                </a:lnTo>
                <a:lnTo>
                  <a:pt x="3874" y="2785"/>
                </a:lnTo>
                <a:lnTo>
                  <a:pt x="3851" y="2755"/>
                </a:lnTo>
                <a:lnTo>
                  <a:pt x="3826" y="2727"/>
                </a:lnTo>
                <a:lnTo>
                  <a:pt x="3802" y="2701"/>
                </a:lnTo>
                <a:lnTo>
                  <a:pt x="3770" y="2671"/>
                </a:lnTo>
                <a:lnTo>
                  <a:pt x="1326" y="226"/>
                </a:lnTo>
                <a:lnTo>
                  <a:pt x="1296" y="199"/>
                </a:lnTo>
                <a:lnTo>
                  <a:pt x="1266" y="173"/>
                </a:lnTo>
                <a:lnTo>
                  <a:pt x="1236" y="149"/>
                </a:lnTo>
                <a:lnTo>
                  <a:pt x="1204" y="127"/>
                </a:lnTo>
                <a:lnTo>
                  <a:pt x="1171" y="107"/>
                </a:lnTo>
                <a:lnTo>
                  <a:pt x="1137" y="88"/>
                </a:lnTo>
                <a:lnTo>
                  <a:pt x="1103" y="71"/>
                </a:lnTo>
                <a:lnTo>
                  <a:pt x="1069" y="57"/>
                </a:lnTo>
                <a:lnTo>
                  <a:pt x="1033" y="43"/>
                </a:lnTo>
                <a:lnTo>
                  <a:pt x="998" y="32"/>
                </a:lnTo>
                <a:lnTo>
                  <a:pt x="961" y="22"/>
                </a:lnTo>
                <a:lnTo>
                  <a:pt x="924" y="15"/>
                </a:lnTo>
                <a:lnTo>
                  <a:pt x="888" y="7"/>
                </a:lnTo>
                <a:lnTo>
                  <a:pt x="850" y="4"/>
                </a:lnTo>
                <a:lnTo>
                  <a:pt x="813" y="0"/>
                </a:lnTo>
                <a:lnTo>
                  <a:pt x="775" y="0"/>
                </a:lnTo>
                <a:lnTo>
                  <a:pt x="739" y="0"/>
                </a:lnTo>
                <a:lnTo>
                  <a:pt x="702" y="4"/>
                </a:lnTo>
                <a:lnTo>
                  <a:pt x="664" y="7"/>
                </a:lnTo>
                <a:lnTo>
                  <a:pt x="627" y="15"/>
                </a:lnTo>
                <a:lnTo>
                  <a:pt x="591" y="22"/>
                </a:lnTo>
                <a:lnTo>
                  <a:pt x="554" y="32"/>
                </a:lnTo>
                <a:lnTo>
                  <a:pt x="518" y="43"/>
                </a:lnTo>
                <a:lnTo>
                  <a:pt x="483" y="57"/>
                </a:lnTo>
                <a:lnTo>
                  <a:pt x="449" y="71"/>
                </a:lnTo>
                <a:lnTo>
                  <a:pt x="414" y="88"/>
                </a:lnTo>
                <a:lnTo>
                  <a:pt x="381" y="107"/>
                </a:lnTo>
                <a:lnTo>
                  <a:pt x="348" y="127"/>
                </a:lnTo>
                <a:lnTo>
                  <a:pt x="316" y="149"/>
                </a:lnTo>
                <a:lnTo>
                  <a:pt x="285" y="173"/>
                </a:lnTo>
                <a:lnTo>
                  <a:pt x="256" y="199"/>
                </a:lnTo>
                <a:lnTo>
                  <a:pt x="227" y="226"/>
                </a:lnTo>
                <a:lnTo>
                  <a:pt x="199" y="255"/>
                </a:lnTo>
                <a:lnTo>
                  <a:pt x="174" y="286"/>
                </a:lnTo>
                <a:lnTo>
                  <a:pt x="150" y="316"/>
                </a:lnTo>
                <a:lnTo>
                  <a:pt x="128" y="348"/>
                </a:lnTo>
                <a:lnTo>
                  <a:pt x="108" y="380"/>
                </a:lnTo>
                <a:lnTo>
                  <a:pt x="89" y="415"/>
                </a:lnTo>
                <a:lnTo>
                  <a:pt x="72" y="448"/>
                </a:lnTo>
                <a:lnTo>
                  <a:pt x="57" y="483"/>
                </a:lnTo>
                <a:lnTo>
                  <a:pt x="44" y="519"/>
                </a:lnTo>
                <a:lnTo>
                  <a:pt x="32" y="554"/>
                </a:lnTo>
                <a:lnTo>
                  <a:pt x="22" y="591"/>
                </a:lnTo>
                <a:lnTo>
                  <a:pt x="14" y="628"/>
                </a:lnTo>
                <a:lnTo>
                  <a:pt x="8" y="664"/>
                </a:lnTo>
                <a:lnTo>
                  <a:pt x="4" y="701"/>
                </a:lnTo>
                <a:lnTo>
                  <a:pt x="1" y="738"/>
                </a:lnTo>
                <a:lnTo>
                  <a:pt x="0" y="776"/>
                </a:lnTo>
                <a:lnTo>
                  <a:pt x="1" y="813"/>
                </a:lnTo>
                <a:lnTo>
                  <a:pt x="4" y="850"/>
                </a:lnTo>
                <a:lnTo>
                  <a:pt x="8" y="887"/>
                </a:lnTo>
                <a:lnTo>
                  <a:pt x="14" y="925"/>
                </a:lnTo>
                <a:lnTo>
                  <a:pt x="22" y="960"/>
                </a:lnTo>
                <a:lnTo>
                  <a:pt x="32" y="997"/>
                </a:lnTo>
                <a:lnTo>
                  <a:pt x="44" y="1032"/>
                </a:lnTo>
                <a:lnTo>
                  <a:pt x="57" y="1068"/>
                </a:lnTo>
                <a:lnTo>
                  <a:pt x="72" y="1103"/>
                </a:lnTo>
                <a:lnTo>
                  <a:pt x="89" y="1138"/>
                </a:lnTo>
                <a:lnTo>
                  <a:pt x="108" y="1171"/>
                </a:lnTo>
                <a:lnTo>
                  <a:pt x="128" y="1203"/>
                </a:lnTo>
                <a:lnTo>
                  <a:pt x="150" y="1235"/>
                </a:lnTo>
                <a:lnTo>
                  <a:pt x="174" y="1265"/>
                </a:lnTo>
                <a:lnTo>
                  <a:pt x="199" y="1296"/>
                </a:lnTo>
                <a:lnTo>
                  <a:pt x="227" y="1325"/>
                </a:lnTo>
                <a:lnTo>
                  <a:pt x="2153" y="3251"/>
                </a:lnTo>
                <a:lnTo>
                  <a:pt x="227" y="51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7132318" y="2349594"/>
            <a:ext cx="357190" cy="577664"/>
          </a:xfrm>
          <a:custGeom>
            <a:avLst/>
            <a:gdLst>
              <a:gd name="T0" fmla="*/ 499760123 w 4028"/>
              <a:gd name="T1" fmla="*/ 500781454 h 6501"/>
              <a:gd name="T2" fmla="*/ 499760123 w 4028"/>
              <a:gd name="T3" fmla="*/ 500781454 h 6501"/>
              <a:gd name="T4" fmla="*/ 499760123 w 4028"/>
              <a:gd name="T5" fmla="*/ 500781454 h 6501"/>
              <a:gd name="T6" fmla="*/ 499760123 w 4028"/>
              <a:gd name="T7" fmla="*/ 500781454 h 6501"/>
              <a:gd name="T8" fmla="*/ 499760123 w 4028"/>
              <a:gd name="T9" fmla="*/ 500781454 h 6501"/>
              <a:gd name="T10" fmla="*/ 499760123 w 4028"/>
              <a:gd name="T11" fmla="*/ 500781454 h 6501"/>
              <a:gd name="T12" fmla="*/ 499760123 w 4028"/>
              <a:gd name="T13" fmla="*/ 500781454 h 6501"/>
              <a:gd name="T14" fmla="*/ 499760123 w 4028"/>
              <a:gd name="T15" fmla="*/ 500781454 h 6501"/>
              <a:gd name="T16" fmla="*/ 499760123 w 4028"/>
              <a:gd name="T17" fmla="*/ 500781454 h 6501"/>
              <a:gd name="T18" fmla="*/ 499760123 w 4028"/>
              <a:gd name="T19" fmla="*/ 500781454 h 6501"/>
              <a:gd name="T20" fmla="*/ 499760123 w 4028"/>
              <a:gd name="T21" fmla="*/ 500781454 h 6501"/>
              <a:gd name="T22" fmla="*/ 499760123 w 4028"/>
              <a:gd name="T23" fmla="*/ 500781454 h 6501"/>
              <a:gd name="T24" fmla="*/ 499760123 w 4028"/>
              <a:gd name="T25" fmla="*/ 500781454 h 6501"/>
              <a:gd name="T26" fmla="*/ 499760123 w 4028"/>
              <a:gd name="T27" fmla="*/ 500781454 h 6501"/>
              <a:gd name="T28" fmla="*/ 499760123 w 4028"/>
              <a:gd name="T29" fmla="*/ 500781454 h 6501"/>
              <a:gd name="T30" fmla="*/ 499760123 w 4028"/>
              <a:gd name="T31" fmla="*/ 500781454 h 6501"/>
              <a:gd name="T32" fmla="*/ 499760123 w 4028"/>
              <a:gd name="T33" fmla="*/ 500781454 h 6501"/>
              <a:gd name="T34" fmla="*/ 499760123 w 4028"/>
              <a:gd name="T35" fmla="*/ 500781454 h 6501"/>
              <a:gd name="T36" fmla="*/ 499760123 w 4028"/>
              <a:gd name="T37" fmla="*/ 500781454 h 6501"/>
              <a:gd name="T38" fmla="*/ 499760123 w 4028"/>
              <a:gd name="T39" fmla="*/ 500781454 h 6501"/>
              <a:gd name="T40" fmla="*/ 499760123 w 4028"/>
              <a:gd name="T41" fmla="*/ 500781454 h 6501"/>
              <a:gd name="T42" fmla="*/ 499760123 w 4028"/>
              <a:gd name="T43" fmla="*/ 500781454 h 6501"/>
              <a:gd name="T44" fmla="*/ 499760123 w 4028"/>
              <a:gd name="T45" fmla="*/ 500781454 h 6501"/>
              <a:gd name="T46" fmla="*/ 499760123 w 4028"/>
              <a:gd name="T47" fmla="*/ 500781454 h 6501"/>
              <a:gd name="T48" fmla="*/ 499760123 w 4028"/>
              <a:gd name="T49" fmla="*/ 500781454 h 6501"/>
              <a:gd name="T50" fmla="*/ 499760123 w 4028"/>
              <a:gd name="T51" fmla="*/ 500781454 h 6501"/>
              <a:gd name="T52" fmla="*/ 499760123 w 4028"/>
              <a:gd name="T53" fmla="*/ 500781454 h 6501"/>
              <a:gd name="T54" fmla="*/ 499760123 w 4028"/>
              <a:gd name="T55" fmla="*/ 500781454 h 6501"/>
              <a:gd name="T56" fmla="*/ 499760123 w 4028"/>
              <a:gd name="T57" fmla="*/ 500781454 h 6501"/>
              <a:gd name="T58" fmla="*/ 499760123 w 4028"/>
              <a:gd name="T59" fmla="*/ 500781454 h 6501"/>
              <a:gd name="T60" fmla="*/ 499760123 w 4028"/>
              <a:gd name="T61" fmla="*/ 500781454 h 6501"/>
              <a:gd name="T62" fmla="*/ 499760123 w 4028"/>
              <a:gd name="T63" fmla="*/ 500781454 h 6501"/>
              <a:gd name="T64" fmla="*/ 499760123 w 4028"/>
              <a:gd name="T65" fmla="*/ 500781454 h 6501"/>
              <a:gd name="T66" fmla="*/ 499760123 w 4028"/>
              <a:gd name="T67" fmla="*/ 500781454 h 6501"/>
              <a:gd name="T68" fmla="*/ 499760123 w 4028"/>
              <a:gd name="T69" fmla="*/ 500781454 h 6501"/>
              <a:gd name="T70" fmla="*/ 499760123 w 4028"/>
              <a:gd name="T71" fmla="*/ 500781454 h 6501"/>
              <a:gd name="T72" fmla="*/ 499760123 w 4028"/>
              <a:gd name="T73" fmla="*/ 500781454 h 6501"/>
              <a:gd name="T74" fmla="*/ 499760123 w 4028"/>
              <a:gd name="T75" fmla="*/ 500781454 h 6501"/>
              <a:gd name="T76" fmla="*/ 499760123 w 4028"/>
              <a:gd name="T77" fmla="*/ 500781454 h 6501"/>
              <a:gd name="T78" fmla="*/ 499760123 w 4028"/>
              <a:gd name="T79" fmla="*/ 500781454 h 6501"/>
              <a:gd name="T80" fmla="*/ 499760123 w 4028"/>
              <a:gd name="T81" fmla="*/ 500781454 h 6501"/>
              <a:gd name="T82" fmla="*/ 499760123 w 4028"/>
              <a:gd name="T83" fmla="*/ 500781454 h 6501"/>
              <a:gd name="T84" fmla="*/ 499760123 w 4028"/>
              <a:gd name="T85" fmla="*/ 500781454 h 6501"/>
              <a:gd name="T86" fmla="*/ 499760123 w 4028"/>
              <a:gd name="T87" fmla="*/ 500781454 h 6501"/>
              <a:gd name="T88" fmla="*/ 499760123 w 4028"/>
              <a:gd name="T89" fmla="*/ 500781454 h 6501"/>
              <a:gd name="T90" fmla="*/ 499760123 w 4028"/>
              <a:gd name="T91" fmla="*/ 500781454 h 6501"/>
              <a:gd name="T92" fmla="*/ 499760123 w 4028"/>
              <a:gd name="T93" fmla="*/ 500781454 h 6501"/>
              <a:gd name="T94" fmla="*/ 499760123 w 4028"/>
              <a:gd name="T95" fmla="*/ 500781454 h 6501"/>
              <a:gd name="T96" fmla="*/ 499760123 w 4028"/>
              <a:gd name="T97" fmla="*/ 500781454 h 6501"/>
              <a:gd name="T98" fmla="*/ 499760123 w 4028"/>
              <a:gd name="T99" fmla="*/ 500781454 h 6501"/>
              <a:gd name="T100" fmla="*/ 499760123 w 4028"/>
              <a:gd name="T101" fmla="*/ 500781454 h 6501"/>
              <a:gd name="T102" fmla="*/ 499760123 w 4028"/>
              <a:gd name="T103" fmla="*/ 500781454 h 6501"/>
              <a:gd name="T104" fmla="*/ 499760123 w 4028"/>
              <a:gd name="T105" fmla="*/ 500781454 h 6501"/>
              <a:gd name="T106" fmla="*/ 499760123 w 4028"/>
              <a:gd name="T107" fmla="*/ 500781454 h 6501"/>
              <a:gd name="T108" fmla="*/ 499760123 w 4028"/>
              <a:gd name="T109" fmla="*/ 500781454 h 6501"/>
              <a:gd name="T110" fmla="*/ 499760123 w 4028"/>
              <a:gd name="T111" fmla="*/ 500781454 h 6501"/>
              <a:gd name="T112" fmla="*/ 499760123 w 4028"/>
              <a:gd name="T113" fmla="*/ 500781454 h 6501"/>
              <a:gd name="T114" fmla="*/ 499760123 w 4028"/>
              <a:gd name="T115" fmla="*/ 500781454 h 6501"/>
              <a:gd name="T116" fmla="*/ 499760123 w 4028"/>
              <a:gd name="T117" fmla="*/ 500781454 h 6501"/>
              <a:gd name="T118" fmla="*/ 499760123 w 4028"/>
              <a:gd name="T119" fmla="*/ 500781454 h 6501"/>
              <a:gd name="T120" fmla="*/ 499760123 w 4028"/>
              <a:gd name="T121" fmla="*/ 500781454 h 6501"/>
              <a:gd name="T122" fmla="*/ 499760123 w 4028"/>
              <a:gd name="T123" fmla="*/ 500781454 h 65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028" h="6501">
                <a:moveTo>
                  <a:pt x="227" y="5177"/>
                </a:moveTo>
                <a:lnTo>
                  <a:pt x="227" y="5177"/>
                </a:lnTo>
                <a:lnTo>
                  <a:pt x="199" y="5205"/>
                </a:lnTo>
                <a:lnTo>
                  <a:pt x="174" y="5235"/>
                </a:lnTo>
                <a:lnTo>
                  <a:pt x="150" y="5265"/>
                </a:lnTo>
                <a:lnTo>
                  <a:pt x="128" y="5297"/>
                </a:lnTo>
                <a:lnTo>
                  <a:pt x="108" y="5330"/>
                </a:lnTo>
                <a:lnTo>
                  <a:pt x="89" y="5364"/>
                </a:lnTo>
                <a:lnTo>
                  <a:pt x="72" y="5398"/>
                </a:lnTo>
                <a:lnTo>
                  <a:pt x="57" y="5432"/>
                </a:lnTo>
                <a:lnTo>
                  <a:pt x="44" y="5468"/>
                </a:lnTo>
                <a:lnTo>
                  <a:pt x="32" y="5504"/>
                </a:lnTo>
                <a:lnTo>
                  <a:pt x="22" y="5540"/>
                </a:lnTo>
                <a:lnTo>
                  <a:pt x="14" y="5577"/>
                </a:lnTo>
                <a:lnTo>
                  <a:pt x="8" y="5613"/>
                </a:lnTo>
                <a:lnTo>
                  <a:pt x="4" y="5651"/>
                </a:lnTo>
                <a:lnTo>
                  <a:pt x="1" y="5688"/>
                </a:lnTo>
                <a:lnTo>
                  <a:pt x="0" y="5726"/>
                </a:lnTo>
                <a:lnTo>
                  <a:pt x="1" y="5762"/>
                </a:lnTo>
                <a:lnTo>
                  <a:pt x="4" y="5800"/>
                </a:lnTo>
                <a:lnTo>
                  <a:pt x="8" y="5837"/>
                </a:lnTo>
                <a:lnTo>
                  <a:pt x="14" y="5874"/>
                </a:lnTo>
                <a:lnTo>
                  <a:pt x="22" y="5910"/>
                </a:lnTo>
                <a:lnTo>
                  <a:pt x="32" y="5947"/>
                </a:lnTo>
                <a:lnTo>
                  <a:pt x="44" y="5982"/>
                </a:lnTo>
                <a:lnTo>
                  <a:pt x="57" y="6018"/>
                </a:lnTo>
                <a:lnTo>
                  <a:pt x="72" y="6052"/>
                </a:lnTo>
                <a:lnTo>
                  <a:pt x="89" y="6087"/>
                </a:lnTo>
                <a:lnTo>
                  <a:pt x="108" y="6120"/>
                </a:lnTo>
                <a:lnTo>
                  <a:pt x="128" y="6153"/>
                </a:lnTo>
                <a:lnTo>
                  <a:pt x="150" y="6185"/>
                </a:lnTo>
                <a:lnTo>
                  <a:pt x="174" y="6216"/>
                </a:lnTo>
                <a:lnTo>
                  <a:pt x="199" y="6245"/>
                </a:lnTo>
                <a:lnTo>
                  <a:pt x="227" y="6275"/>
                </a:lnTo>
                <a:lnTo>
                  <a:pt x="256" y="6302"/>
                </a:lnTo>
                <a:lnTo>
                  <a:pt x="285" y="6328"/>
                </a:lnTo>
                <a:lnTo>
                  <a:pt x="316" y="6352"/>
                </a:lnTo>
                <a:lnTo>
                  <a:pt x="348" y="6373"/>
                </a:lnTo>
                <a:lnTo>
                  <a:pt x="381" y="6394"/>
                </a:lnTo>
                <a:lnTo>
                  <a:pt x="414" y="6412"/>
                </a:lnTo>
                <a:lnTo>
                  <a:pt x="449" y="6430"/>
                </a:lnTo>
                <a:lnTo>
                  <a:pt x="483" y="6444"/>
                </a:lnTo>
                <a:lnTo>
                  <a:pt x="518" y="6457"/>
                </a:lnTo>
                <a:lnTo>
                  <a:pt x="554" y="6469"/>
                </a:lnTo>
                <a:lnTo>
                  <a:pt x="591" y="6478"/>
                </a:lnTo>
                <a:lnTo>
                  <a:pt x="627" y="6487"/>
                </a:lnTo>
                <a:lnTo>
                  <a:pt x="664" y="6493"/>
                </a:lnTo>
                <a:lnTo>
                  <a:pt x="702" y="6497"/>
                </a:lnTo>
                <a:lnTo>
                  <a:pt x="739" y="6500"/>
                </a:lnTo>
                <a:lnTo>
                  <a:pt x="775" y="6501"/>
                </a:lnTo>
                <a:lnTo>
                  <a:pt x="813" y="6500"/>
                </a:lnTo>
                <a:lnTo>
                  <a:pt x="850" y="6497"/>
                </a:lnTo>
                <a:lnTo>
                  <a:pt x="888" y="6493"/>
                </a:lnTo>
                <a:lnTo>
                  <a:pt x="924" y="6487"/>
                </a:lnTo>
                <a:lnTo>
                  <a:pt x="961" y="6478"/>
                </a:lnTo>
                <a:lnTo>
                  <a:pt x="998" y="6469"/>
                </a:lnTo>
                <a:lnTo>
                  <a:pt x="1033" y="6457"/>
                </a:lnTo>
                <a:lnTo>
                  <a:pt x="1069" y="6444"/>
                </a:lnTo>
                <a:lnTo>
                  <a:pt x="1103" y="6430"/>
                </a:lnTo>
                <a:lnTo>
                  <a:pt x="1137" y="6412"/>
                </a:lnTo>
                <a:lnTo>
                  <a:pt x="1171" y="6394"/>
                </a:lnTo>
                <a:lnTo>
                  <a:pt x="1204" y="6373"/>
                </a:lnTo>
                <a:lnTo>
                  <a:pt x="1236" y="6352"/>
                </a:lnTo>
                <a:lnTo>
                  <a:pt x="1266" y="6328"/>
                </a:lnTo>
                <a:lnTo>
                  <a:pt x="1296" y="6302"/>
                </a:lnTo>
                <a:lnTo>
                  <a:pt x="1326" y="6275"/>
                </a:lnTo>
                <a:lnTo>
                  <a:pt x="3768" y="3831"/>
                </a:lnTo>
                <a:lnTo>
                  <a:pt x="3802" y="3800"/>
                </a:lnTo>
                <a:lnTo>
                  <a:pt x="3826" y="3773"/>
                </a:lnTo>
                <a:lnTo>
                  <a:pt x="3851" y="3746"/>
                </a:lnTo>
                <a:lnTo>
                  <a:pt x="3874" y="3716"/>
                </a:lnTo>
                <a:lnTo>
                  <a:pt x="3895" y="3687"/>
                </a:lnTo>
                <a:lnTo>
                  <a:pt x="3914" y="3656"/>
                </a:lnTo>
                <a:lnTo>
                  <a:pt x="3933" y="3625"/>
                </a:lnTo>
                <a:lnTo>
                  <a:pt x="3949" y="3593"/>
                </a:lnTo>
                <a:lnTo>
                  <a:pt x="3964" y="3561"/>
                </a:lnTo>
                <a:lnTo>
                  <a:pt x="3977" y="3528"/>
                </a:lnTo>
                <a:lnTo>
                  <a:pt x="3989" y="3494"/>
                </a:lnTo>
                <a:lnTo>
                  <a:pt x="3999" y="3461"/>
                </a:lnTo>
                <a:lnTo>
                  <a:pt x="4007" y="3426"/>
                </a:lnTo>
                <a:lnTo>
                  <a:pt x="4015" y="3392"/>
                </a:lnTo>
                <a:lnTo>
                  <a:pt x="4020" y="3357"/>
                </a:lnTo>
                <a:lnTo>
                  <a:pt x="4024" y="3322"/>
                </a:lnTo>
                <a:lnTo>
                  <a:pt x="4026" y="3287"/>
                </a:lnTo>
                <a:lnTo>
                  <a:pt x="4028" y="3270"/>
                </a:lnTo>
                <a:lnTo>
                  <a:pt x="4028" y="3268"/>
                </a:lnTo>
                <a:lnTo>
                  <a:pt x="4028" y="3251"/>
                </a:lnTo>
                <a:lnTo>
                  <a:pt x="4028" y="3250"/>
                </a:lnTo>
                <a:lnTo>
                  <a:pt x="4028" y="3232"/>
                </a:lnTo>
                <a:lnTo>
                  <a:pt x="4028" y="3231"/>
                </a:lnTo>
                <a:lnTo>
                  <a:pt x="4026" y="3215"/>
                </a:lnTo>
                <a:lnTo>
                  <a:pt x="4024" y="3179"/>
                </a:lnTo>
                <a:lnTo>
                  <a:pt x="4020" y="3145"/>
                </a:lnTo>
                <a:lnTo>
                  <a:pt x="4015" y="3109"/>
                </a:lnTo>
                <a:lnTo>
                  <a:pt x="4007" y="3075"/>
                </a:lnTo>
                <a:lnTo>
                  <a:pt x="3999" y="3041"/>
                </a:lnTo>
                <a:lnTo>
                  <a:pt x="3989" y="3007"/>
                </a:lnTo>
                <a:lnTo>
                  <a:pt x="3977" y="2973"/>
                </a:lnTo>
                <a:lnTo>
                  <a:pt x="3964" y="2940"/>
                </a:lnTo>
                <a:lnTo>
                  <a:pt x="3949" y="2908"/>
                </a:lnTo>
                <a:lnTo>
                  <a:pt x="3933" y="2876"/>
                </a:lnTo>
                <a:lnTo>
                  <a:pt x="3915" y="2845"/>
                </a:lnTo>
                <a:lnTo>
                  <a:pt x="3895" y="2815"/>
                </a:lnTo>
                <a:lnTo>
                  <a:pt x="3874" y="2785"/>
                </a:lnTo>
                <a:lnTo>
                  <a:pt x="3851" y="2755"/>
                </a:lnTo>
                <a:lnTo>
                  <a:pt x="3826" y="2727"/>
                </a:lnTo>
                <a:lnTo>
                  <a:pt x="3802" y="2701"/>
                </a:lnTo>
                <a:lnTo>
                  <a:pt x="3770" y="2671"/>
                </a:lnTo>
                <a:lnTo>
                  <a:pt x="1326" y="226"/>
                </a:lnTo>
                <a:lnTo>
                  <a:pt x="1296" y="199"/>
                </a:lnTo>
                <a:lnTo>
                  <a:pt x="1266" y="173"/>
                </a:lnTo>
                <a:lnTo>
                  <a:pt x="1236" y="149"/>
                </a:lnTo>
                <a:lnTo>
                  <a:pt x="1204" y="127"/>
                </a:lnTo>
                <a:lnTo>
                  <a:pt x="1171" y="107"/>
                </a:lnTo>
                <a:lnTo>
                  <a:pt x="1137" y="88"/>
                </a:lnTo>
                <a:lnTo>
                  <a:pt x="1103" y="71"/>
                </a:lnTo>
                <a:lnTo>
                  <a:pt x="1069" y="57"/>
                </a:lnTo>
                <a:lnTo>
                  <a:pt x="1033" y="43"/>
                </a:lnTo>
                <a:lnTo>
                  <a:pt x="998" y="32"/>
                </a:lnTo>
                <a:lnTo>
                  <a:pt x="961" y="22"/>
                </a:lnTo>
                <a:lnTo>
                  <a:pt x="924" y="15"/>
                </a:lnTo>
                <a:lnTo>
                  <a:pt x="888" y="7"/>
                </a:lnTo>
                <a:lnTo>
                  <a:pt x="850" y="4"/>
                </a:lnTo>
                <a:lnTo>
                  <a:pt x="813" y="0"/>
                </a:lnTo>
                <a:lnTo>
                  <a:pt x="775" y="0"/>
                </a:lnTo>
                <a:lnTo>
                  <a:pt x="739" y="0"/>
                </a:lnTo>
                <a:lnTo>
                  <a:pt x="702" y="4"/>
                </a:lnTo>
                <a:lnTo>
                  <a:pt x="664" y="7"/>
                </a:lnTo>
                <a:lnTo>
                  <a:pt x="627" y="15"/>
                </a:lnTo>
                <a:lnTo>
                  <a:pt x="591" y="22"/>
                </a:lnTo>
                <a:lnTo>
                  <a:pt x="554" y="32"/>
                </a:lnTo>
                <a:lnTo>
                  <a:pt x="518" y="43"/>
                </a:lnTo>
                <a:lnTo>
                  <a:pt x="483" y="57"/>
                </a:lnTo>
                <a:lnTo>
                  <a:pt x="449" y="71"/>
                </a:lnTo>
                <a:lnTo>
                  <a:pt x="414" y="88"/>
                </a:lnTo>
                <a:lnTo>
                  <a:pt x="381" y="107"/>
                </a:lnTo>
                <a:lnTo>
                  <a:pt x="348" y="127"/>
                </a:lnTo>
                <a:lnTo>
                  <a:pt x="316" y="149"/>
                </a:lnTo>
                <a:lnTo>
                  <a:pt x="285" y="173"/>
                </a:lnTo>
                <a:lnTo>
                  <a:pt x="256" y="199"/>
                </a:lnTo>
                <a:lnTo>
                  <a:pt x="227" y="226"/>
                </a:lnTo>
                <a:lnTo>
                  <a:pt x="199" y="255"/>
                </a:lnTo>
                <a:lnTo>
                  <a:pt x="174" y="286"/>
                </a:lnTo>
                <a:lnTo>
                  <a:pt x="150" y="316"/>
                </a:lnTo>
                <a:lnTo>
                  <a:pt x="128" y="348"/>
                </a:lnTo>
                <a:lnTo>
                  <a:pt x="108" y="380"/>
                </a:lnTo>
                <a:lnTo>
                  <a:pt x="89" y="415"/>
                </a:lnTo>
                <a:lnTo>
                  <a:pt x="72" y="448"/>
                </a:lnTo>
                <a:lnTo>
                  <a:pt x="57" y="483"/>
                </a:lnTo>
                <a:lnTo>
                  <a:pt x="44" y="519"/>
                </a:lnTo>
                <a:lnTo>
                  <a:pt x="32" y="554"/>
                </a:lnTo>
                <a:lnTo>
                  <a:pt x="22" y="591"/>
                </a:lnTo>
                <a:lnTo>
                  <a:pt x="14" y="628"/>
                </a:lnTo>
                <a:lnTo>
                  <a:pt x="8" y="664"/>
                </a:lnTo>
                <a:lnTo>
                  <a:pt x="4" y="701"/>
                </a:lnTo>
                <a:lnTo>
                  <a:pt x="1" y="738"/>
                </a:lnTo>
                <a:lnTo>
                  <a:pt x="0" y="776"/>
                </a:lnTo>
                <a:lnTo>
                  <a:pt x="1" y="813"/>
                </a:lnTo>
                <a:lnTo>
                  <a:pt x="4" y="850"/>
                </a:lnTo>
                <a:lnTo>
                  <a:pt x="8" y="887"/>
                </a:lnTo>
                <a:lnTo>
                  <a:pt x="14" y="925"/>
                </a:lnTo>
                <a:lnTo>
                  <a:pt x="22" y="960"/>
                </a:lnTo>
                <a:lnTo>
                  <a:pt x="32" y="997"/>
                </a:lnTo>
                <a:lnTo>
                  <a:pt x="44" y="1032"/>
                </a:lnTo>
                <a:lnTo>
                  <a:pt x="57" y="1068"/>
                </a:lnTo>
                <a:lnTo>
                  <a:pt x="72" y="1103"/>
                </a:lnTo>
                <a:lnTo>
                  <a:pt x="89" y="1138"/>
                </a:lnTo>
                <a:lnTo>
                  <a:pt x="108" y="1171"/>
                </a:lnTo>
                <a:lnTo>
                  <a:pt x="128" y="1203"/>
                </a:lnTo>
                <a:lnTo>
                  <a:pt x="150" y="1235"/>
                </a:lnTo>
                <a:lnTo>
                  <a:pt x="174" y="1265"/>
                </a:lnTo>
                <a:lnTo>
                  <a:pt x="199" y="1296"/>
                </a:lnTo>
                <a:lnTo>
                  <a:pt x="227" y="1325"/>
                </a:lnTo>
                <a:lnTo>
                  <a:pt x="2153" y="3251"/>
                </a:lnTo>
                <a:lnTo>
                  <a:pt x="227" y="51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KSO_Shape"/>
          <p:cNvSpPr/>
          <p:nvPr/>
        </p:nvSpPr>
        <p:spPr bwMode="auto">
          <a:xfrm>
            <a:off x="9112570" y="2349594"/>
            <a:ext cx="357190" cy="577664"/>
          </a:xfrm>
          <a:custGeom>
            <a:avLst/>
            <a:gdLst>
              <a:gd name="T0" fmla="*/ 499760123 w 4028"/>
              <a:gd name="T1" fmla="*/ 500781454 h 6501"/>
              <a:gd name="T2" fmla="*/ 499760123 w 4028"/>
              <a:gd name="T3" fmla="*/ 500781454 h 6501"/>
              <a:gd name="T4" fmla="*/ 499760123 w 4028"/>
              <a:gd name="T5" fmla="*/ 500781454 h 6501"/>
              <a:gd name="T6" fmla="*/ 499760123 w 4028"/>
              <a:gd name="T7" fmla="*/ 500781454 h 6501"/>
              <a:gd name="T8" fmla="*/ 499760123 w 4028"/>
              <a:gd name="T9" fmla="*/ 500781454 h 6501"/>
              <a:gd name="T10" fmla="*/ 499760123 w 4028"/>
              <a:gd name="T11" fmla="*/ 500781454 h 6501"/>
              <a:gd name="T12" fmla="*/ 499760123 w 4028"/>
              <a:gd name="T13" fmla="*/ 500781454 h 6501"/>
              <a:gd name="T14" fmla="*/ 499760123 w 4028"/>
              <a:gd name="T15" fmla="*/ 500781454 h 6501"/>
              <a:gd name="T16" fmla="*/ 499760123 w 4028"/>
              <a:gd name="T17" fmla="*/ 500781454 h 6501"/>
              <a:gd name="T18" fmla="*/ 499760123 w 4028"/>
              <a:gd name="T19" fmla="*/ 500781454 h 6501"/>
              <a:gd name="T20" fmla="*/ 499760123 w 4028"/>
              <a:gd name="T21" fmla="*/ 500781454 h 6501"/>
              <a:gd name="T22" fmla="*/ 499760123 w 4028"/>
              <a:gd name="T23" fmla="*/ 500781454 h 6501"/>
              <a:gd name="T24" fmla="*/ 499760123 w 4028"/>
              <a:gd name="T25" fmla="*/ 500781454 h 6501"/>
              <a:gd name="T26" fmla="*/ 499760123 w 4028"/>
              <a:gd name="T27" fmla="*/ 500781454 h 6501"/>
              <a:gd name="T28" fmla="*/ 499760123 w 4028"/>
              <a:gd name="T29" fmla="*/ 500781454 h 6501"/>
              <a:gd name="T30" fmla="*/ 499760123 w 4028"/>
              <a:gd name="T31" fmla="*/ 500781454 h 6501"/>
              <a:gd name="T32" fmla="*/ 499760123 w 4028"/>
              <a:gd name="T33" fmla="*/ 500781454 h 6501"/>
              <a:gd name="T34" fmla="*/ 499760123 w 4028"/>
              <a:gd name="T35" fmla="*/ 500781454 h 6501"/>
              <a:gd name="T36" fmla="*/ 499760123 w 4028"/>
              <a:gd name="T37" fmla="*/ 500781454 h 6501"/>
              <a:gd name="T38" fmla="*/ 499760123 w 4028"/>
              <a:gd name="T39" fmla="*/ 500781454 h 6501"/>
              <a:gd name="T40" fmla="*/ 499760123 w 4028"/>
              <a:gd name="T41" fmla="*/ 500781454 h 6501"/>
              <a:gd name="T42" fmla="*/ 499760123 w 4028"/>
              <a:gd name="T43" fmla="*/ 500781454 h 6501"/>
              <a:gd name="T44" fmla="*/ 499760123 w 4028"/>
              <a:gd name="T45" fmla="*/ 500781454 h 6501"/>
              <a:gd name="T46" fmla="*/ 499760123 w 4028"/>
              <a:gd name="T47" fmla="*/ 500781454 h 6501"/>
              <a:gd name="T48" fmla="*/ 499760123 w 4028"/>
              <a:gd name="T49" fmla="*/ 500781454 h 6501"/>
              <a:gd name="T50" fmla="*/ 499760123 w 4028"/>
              <a:gd name="T51" fmla="*/ 500781454 h 6501"/>
              <a:gd name="T52" fmla="*/ 499760123 w 4028"/>
              <a:gd name="T53" fmla="*/ 500781454 h 6501"/>
              <a:gd name="T54" fmla="*/ 499760123 w 4028"/>
              <a:gd name="T55" fmla="*/ 500781454 h 6501"/>
              <a:gd name="T56" fmla="*/ 499760123 w 4028"/>
              <a:gd name="T57" fmla="*/ 500781454 h 6501"/>
              <a:gd name="T58" fmla="*/ 499760123 w 4028"/>
              <a:gd name="T59" fmla="*/ 500781454 h 6501"/>
              <a:gd name="T60" fmla="*/ 499760123 w 4028"/>
              <a:gd name="T61" fmla="*/ 500781454 h 6501"/>
              <a:gd name="T62" fmla="*/ 499760123 w 4028"/>
              <a:gd name="T63" fmla="*/ 500781454 h 6501"/>
              <a:gd name="T64" fmla="*/ 499760123 w 4028"/>
              <a:gd name="T65" fmla="*/ 500781454 h 6501"/>
              <a:gd name="T66" fmla="*/ 499760123 w 4028"/>
              <a:gd name="T67" fmla="*/ 500781454 h 6501"/>
              <a:gd name="T68" fmla="*/ 499760123 w 4028"/>
              <a:gd name="T69" fmla="*/ 500781454 h 6501"/>
              <a:gd name="T70" fmla="*/ 499760123 w 4028"/>
              <a:gd name="T71" fmla="*/ 500781454 h 6501"/>
              <a:gd name="T72" fmla="*/ 499760123 w 4028"/>
              <a:gd name="T73" fmla="*/ 500781454 h 6501"/>
              <a:gd name="T74" fmla="*/ 499760123 w 4028"/>
              <a:gd name="T75" fmla="*/ 500781454 h 6501"/>
              <a:gd name="T76" fmla="*/ 499760123 w 4028"/>
              <a:gd name="T77" fmla="*/ 500781454 h 6501"/>
              <a:gd name="T78" fmla="*/ 499760123 w 4028"/>
              <a:gd name="T79" fmla="*/ 500781454 h 6501"/>
              <a:gd name="T80" fmla="*/ 499760123 w 4028"/>
              <a:gd name="T81" fmla="*/ 500781454 h 6501"/>
              <a:gd name="T82" fmla="*/ 499760123 w 4028"/>
              <a:gd name="T83" fmla="*/ 500781454 h 6501"/>
              <a:gd name="T84" fmla="*/ 499760123 w 4028"/>
              <a:gd name="T85" fmla="*/ 500781454 h 6501"/>
              <a:gd name="T86" fmla="*/ 499760123 w 4028"/>
              <a:gd name="T87" fmla="*/ 500781454 h 6501"/>
              <a:gd name="T88" fmla="*/ 499760123 w 4028"/>
              <a:gd name="T89" fmla="*/ 500781454 h 6501"/>
              <a:gd name="T90" fmla="*/ 499760123 w 4028"/>
              <a:gd name="T91" fmla="*/ 500781454 h 6501"/>
              <a:gd name="T92" fmla="*/ 499760123 w 4028"/>
              <a:gd name="T93" fmla="*/ 500781454 h 6501"/>
              <a:gd name="T94" fmla="*/ 499760123 w 4028"/>
              <a:gd name="T95" fmla="*/ 500781454 h 6501"/>
              <a:gd name="T96" fmla="*/ 499760123 w 4028"/>
              <a:gd name="T97" fmla="*/ 500781454 h 6501"/>
              <a:gd name="T98" fmla="*/ 499760123 w 4028"/>
              <a:gd name="T99" fmla="*/ 500781454 h 6501"/>
              <a:gd name="T100" fmla="*/ 499760123 w 4028"/>
              <a:gd name="T101" fmla="*/ 500781454 h 6501"/>
              <a:gd name="T102" fmla="*/ 499760123 w 4028"/>
              <a:gd name="T103" fmla="*/ 500781454 h 6501"/>
              <a:gd name="T104" fmla="*/ 499760123 w 4028"/>
              <a:gd name="T105" fmla="*/ 500781454 h 6501"/>
              <a:gd name="T106" fmla="*/ 499760123 w 4028"/>
              <a:gd name="T107" fmla="*/ 500781454 h 6501"/>
              <a:gd name="T108" fmla="*/ 499760123 w 4028"/>
              <a:gd name="T109" fmla="*/ 500781454 h 6501"/>
              <a:gd name="T110" fmla="*/ 499760123 w 4028"/>
              <a:gd name="T111" fmla="*/ 500781454 h 6501"/>
              <a:gd name="T112" fmla="*/ 499760123 w 4028"/>
              <a:gd name="T113" fmla="*/ 500781454 h 6501"/>
              <a:gd name="T114" fmla="*/ 499760123 w 4028"/>
              <a:gd name="T115" fmla="*/ 500781454 h 6501"/>
              <a:gd name="T116" fmla="*/ 499760123 w 4028"/>
              <a:gd name="T117" fmla="*/ 500781454 h 6501"/>
              <a:gd name="T118" fmla="*/ 499760123 w 4028"/>
              <a:gd name="T119" fmla="*/ 500781454 h 6501"/>
              <a:gd name="T120" fmla="*/ 499760123 w 4028"/>
              <a:gd name="T121" fmla="*/ 500781454 h 6501"/>
              <a:gd name="T122" fmla="*/ 499760123 w 4028"/>
              <a:gd name="T123" fmla="*/ 500781454 h 65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028" h="6501">
                <a:moveTo>
                  <a:pt x="227" y="5177"/>
                </a:moveTo>
                <a:lnTo>
                  <a:pt x="227" y="5177"/>
                </a:lnTo>
                <a:lnTo>
                  <a:pt x="199" y="5205"/>
                </a:lnTo>
                <a:lnTo>
                  <a:pt x="174" y="5235"/>
                </a:lnTo>
                <a:lnTo>
                  <a:pt x="150" y="5265"/>
                </a:lnTo>
                <a:lnTo>
                  <a:pt x="128" y="5297"/>
                </a:lnTo>
                <a:lnTo>
                  <a:pt x="108" y="5330"/>
                </a:lnTo>
                <a:lnTo>
                  <a:pt x="89" y="5364"/>
                </a:lnTo>
                <a:lnTo>
                  <a:pt x="72" y="5398"/>
                </a:lnTo>
                <a:lnTo>
                  <a:pt x="57" y="5432"/>
                </a:lnTo>
                <a:lnTo>
                  <a:pt x="44" y="5468"/>
                </a:lnTo>
                <a:lnTo>
                  <a:pt x="32" y="5504"/>
                </a:lnTo>
                <a:lnTo>
                  <a:pt x="22" y="5540"/>
                </a:lnTo>
                <a:lnTo>
                  <a:pt x="14" y="5577"/>
                </a:lnTo>
                <a:lnTo>
                  <a:pt x="8" y="5613"/>
                </a:lnTo>
                <a:lnTo>
                  <a:pt x="4" y="5651"/>
                </a:lnTo>
                <a:lnTo>
                  <a:pt x="1" y="5688"/>
                </a:lnTo>
                <a:lnTo>
                  <a:pt x="0" y="5726"/>
                </a:lnTo>
                <a:lnTo>
                  <a:pt x="1" y="5762"/>
                </a:lnTo>
                <a:lnTo>
                  <a:pt x="4" y="5800"/>
                </a:lnTo>
                <a:lnTo>
                  <a:pt x="8" y="5837"/>
                </a:lnTo>
                <a:lnTo>
                  <a:pt x="14" y="5874"/>
                </a:lnTo>
                <a:lnTo>
                  <a:pt x="22" y="5910"/>
                </a:lnTo>
                <a:lnTo>
                  <a:pt x="32" y="5947"/>
                </a:lnTo>
                <a:lnTo>
                  <a:pt x="44" y="5982"/>
                </a:lnTo>
                <a:lnTo>
                  <a:pt x="57" y="6018"/>
                </a:lnTo>
                <a:lnTo>
                  <a:pt x="72" y="6052"/>
                </a:lnTo>
                <a:lnTo>
                  <a:pt x="89" y="6087"/>
                </a:lnTo>
                <a:lnTo>
                  <a:pt x="108" y="6120"/>
                </a:lnTo>
                <a:lnTo>
                  <a:pt x="128" y="6153"/>
                </a:lnTo>
                <a:lnTo>
                  <a:pt x="150" y="6185"/>
                </a:lnTo>
                <a:lnTo>
                  <a:pt x="174" y="6216"/>
                </a:lnTo>
                <a:lnTo>
                  <a:pt x="199" y="6245"/>
                </a:lnTo>
                <a:lnTo>
                  <a:pt x="227" y="6275"/>
                </a:lnTo>
                <a:lnTo>
                  <a:pt x="256" y="6302"/>
                </a:lnTo>
                <a:lnTo>
                  <a:pt x="285" y="6328"/>
                </a:lnTo>
                <a:lnTo>
                  <a:pt x="316" y="6352"/>
                </a:lnTo>
                <a:lnTo>
                  <a:pt x="348" y="6373"/>
                </a:lnTo>
                <a:lnTo>
                  <a:pt x="381" y="6394"/>
                </a:lnTo>
                <a:lnTo>
                  <a:pt x="414" y="6412"/>
                </a:lnTo>
                <a:lnTo>
                  <a:pt x="449" y="6430"/>
                </a:lnTo>
                <a:lnTo>
                  <a:pt x="483" y="6444"/>
                </a:lnTo>
                <a:lnTo>
                  <a:pt x="518" y="6457"/>
                </a:lnTo>
                <a:lnTo>
                  <a:pt x="554" y="6469"/>
                </a:lnTo>
                <a:lnTo>
                  <a:pt x="591" y="6478"/>
                </a:lnTo>
                <a:lnTo>
                  <a:pt x="627" y="6487"/>
                </a:lnTo>
                <a:lnTo>
                  <a:pt x="664" y="6493"/>
                </a:lnTo>
                <a:lnTo>
                  <a:pt x="702" y="6497"/>
                </a:lnTo>
                <a:lnTo>
                  <a:pt x="739" y="6500"/>
                </a:lnTo>
                <a:lnTo>
                  <a:pt x="775" y="6501"/>
                </a:lnTo>
                <a:lnTo>
                  <a:pt x="813" y="6500"/>
                </a:lnTo>
                <a:lnTo>
                  <a:pt x="850" y="6497"/>
                </a:lnTo>
                <a:lnTo>
                  <a:pt x="888" y="6493"/>
                </a:lnTo>
                <a:lnTo>
                  <a:pt x="924" y="6487"/>
                </a:lnTo>
                <a:lnTo>
                  <a:pt x="961" y="6478"/>
                </a:lnTo>
                <a:lnTo>
                  <a:pt x="998" y="6469"/>
                </a:lnTo>
                <a:lnTo>
                  <a:pt x="1033" y="6457"/>
                </a:lnTo>
                <a:lnTo>
                  <a:pt x="1069" y="6444"/>
                </a:lnTo>
                <a:lnTo>
                  <a:pt x="1103" y="6430"/>
                </a:lnTo>
                <a:lnTo>
                  <a:pt x="1137" y="6412"/>
                </a:lnTo>
                <a:lnTo>
                  <a:pt x="1171" y="6394"/>
                </a:lnTo>
                <a:lnTo>
                  <a:pt x="1204" y="6373"/>
                </a:lnTo>
                <a:lnTo>
                  <a:pt x="1236" y="6352"/>
                </a:lnTo>
                <a:lnTo>
                  <a:pt x="1266" y="6328"/>
                </a:lnTo>
                <a:lnTo>
                  <a:pt x="1296" y="6302"/>
                </a:lnTo>
                <a:lnTo>
                  <a:pt x="1326" y="6275"/>
                </a:lnTo>
                <a:lnTo>
                  <a:pt x="3768" y="3831"/>
                </a:lnTo>
                <a:lnTo>
                  <a:pt x="3802" y="3800"/>
                </a:lnTo>
                <a:lnTo>
                  <a:pt x="3826" y="3773"/>
                </a:lnTo>
                <a:lnTo>
                  <a:pt x="3851" y="3746"/>
                </a:lnTo>
                <a:lnTo>
                  <a:pt x="3874" y="3716"/>
                </a:lnTo>
                <a:lnTo>
                  <a:pt x="3895" y="3687"/>
                </a:lnTo>
                <a:lnTo>
                  <a:pt x="3914" y="3656"/>
                </a:lnTo>
                <a:lnTo>
                  <a:pt x="3933" y="3625"/>
                </a:lnTo>
                <a:lnTo>
                  <a:pt x="3949" y="3593"/>
                </a:lnTo>
                <a:lnTo>
                  <a:pt x="3964" y="3561"/>
                </a:lnTo>
                <a:lnTo>
                  <a:pt x="3977" y="3528"/>
                </a:lnTo>
                <a:lnTo>
                  <a:pt x="3989" y="3494"/>
                </a:lnTo>
                <a:lnTo>
                  <a:pt x="3999" y="3461"/>
                </a:lnTo>
                <a:lnTo>
                  <a:pt x="4007" y="3426"/>
                </a:lnTo>
                <a:lnTo>
                  <a:pt x="4015" y="3392"/>
                </a:lnTo>
                <a:lnTo>
                  <a:pt x="4020" y="3357"/>
                </a:lnTo>
                <a:lnTo>
                  <a:pt x="4024" y="3322"/>
                </a:lnTo>
                <a:lnTo>
                  <a:pt x="4026" y="3287"/>
                </a:lnTo>
                <a:lnTo>
                  <a:pt x="4028" y="3270"/>
                </a:lnTo>
                <a:lnTo>
                  <a:pt x="4028" y="3268"/>
                </a:lnTo>
                <a:lnTo>
                  <a:pt x="4028" y="3251"/>
                </a:lnTo>
                <a:lnTo>
                  <a:pt x="4028" y="3250"/>
                </a:lnTo>
                <a:lnTo>
                  <a:pt x="4028" y="3232"/>
                </a:lnTo>
                <a:lnTo>
                  <a:pt x="4028" y="3231"/>
                </a:lnTo>
                <a:lnTo>
                  <a:pt x="4026" y="3215"/>
                </a:lnTo>
                <a:lnTo>
                  <a:pt x="4024" y="3179"/>
                </a:lnTo>
                <a:lnTo>
                  <a:pt x="4020" y="3145"/>
                </a:lnTo>
                <a:lnTo>
                  <a:pt x="4015" y="3109"/>
                </a:lnTo>
                <a:lnTo>
                  <a:pt x="4007" y="3075"/>
                </a:lnTo>
                <a:lnTo>
                  <a:pt x="3999" y="3041"/>
                </a:lnTo>
                <a:lnTo>
                  <a:pt x="3989" y="3007"/>
                </a:lnTo>
                <a:lnTo>
                  <a:pt x="3977" y="2973"/>
                </a:lnTo>
                <a:lnTo>
                  <a:pt x="3964" y="2940"/>
                </a:lnTo>
                <a:lnTo>
                  <a:pt x="3949" y="2908"/>
                </a:lnTo>
                <a:lnTo>
                  <a:pt x="3933" y="2876"/>
                </a:lnTo>
                <a:lnTo>
                  <a:pt x="3915" y="2845"/>
                </a:lnTo>
                <a:lnTo>
                  <a:pt x="3895" y="2815"/>
                </a:lnTo>
                <a:lnTo>
                  <a:pt x="3874" y="2785"/>
                </a:lnTo>
                <a:lnTo>
                  <a:pt x="3851" y="2755"/>
                </a:lnTo>
                <a:lnTo>
                  <a:pt x="3826" y="2727"/>
                </a:lnTo>
                <a:lnTo>
                  <a:pt x="3802" y="2701"/>
                </a:lnTo>
                <a:lnTo>
                  <a:pt x="3770" y="2671"/>
                </a:lnTo>
                <a:lnTo>
                  <a:pt x="1326" y="226"/>
                </a:lnTo>
                <a:lnTo>
                  <a:pt x="1296" y="199"/>
                </a:lnTo>
                <a:lnTo>
                  <a:pt x="1266" y="173"/>
                </a:lnTo>
                <a:lnTo>
                  <a:pt x="1236" y="149"/>
                </a:lnTo>
                <a:lnTo>
                  <a:pt x="1204" y="127"/>
                </a:lnTo>
                <a:lnTo>
                  <a:pt x="1171" y="107"/>
                </a:lnTo>
                <a:lnTo>
                  <a:pt x="1137" y="88"/>
                </a:lnTo>
                <a:lnTo>
                  <a:pt x="1103" y="71"/>
                </a:lnTo>
                <a:lnTo>
                  <a:pt x="1069" y="57"/>
                </a:lnTo>
                <a:lnTo>
                  <a:pt x="1033" y="43"/>
                </a:lnTo>
                <a:lnTo>
                  <a:pt x="998" y="32"/>
                </a:lnTo>
                <a:lnTo>
                  <a:pt x="961" y="22"/>
                </a:lnTo>
                <a:lnTo>
                  <a:pt x="924" y="15"/>
                </a:lnTo>
                <a:lnTo>
                  <a:pt x="888" y="7"/>
                </a:lnTo>
                <a:lnTo>
                  <a:pt x="850" y="4"/>
                </a:lnTo>
                <a:lnTo>
                  <a:pt x="813" y="0"/>
                </a:lnTo>
                <a:lnTo>
                  <a:pt x="775" y="0"/>
                </a:lnTo>
                <a:lnTo>
                  <a:pt x="739" y="0"/>
                </a:lnTo>
                <a:lnTo>
                  <a:pt x="702" y="4"/>
                </a:lnTo>
                <a:lnTo>
                  <a:pt x="664" y="7"/>
                </a:lnTo>
                <a:lnTo>
                  <a:pt x="627" y="15"/>
                </a:lnTo>
                <a:lnTo>
                  <a:pt x="591" y="22"/>
                </a:lnTo>
                <a:lnTo>
                  <a:pt x="554" y="32"/>
                </a:lnTo>
                <a:lnTo>
                  <a:pt x="518" y="43"/>
                </a:lnTo>
                <a:lnTo>
                  <a:pt x="483" y="57"/>
                </a:lnTo>
                <a:lnTo>
                  <a:pt x="449" y="71"/>
                </a:lnTo>
                <a:lnTo>
                  <a:pt x="414" y="88"/>
                </a:lnTo>
                <a:lnTo>
                  <a:pt x="381" y="107"/>
                </a:lnTo>
                <a:lnTo>
                  <a:pt x="348" y="127"/>
                </a:lnTo>
                <a:lnTo>
                  <a:pt x="316" y="149"/>
                </a:lnTo>
                <a:lnTo>
                  <a:pt x="285" y="173"/>
                </a:lnTo>
                <a:lnTo>
                  <a:pt x="256" y="199"/>
                </a:lnTo>
                <a:lnTo>
                  <a:pt x="227" y="226"/>
                </a:lnTo>
                <a:lnTo>
                  <a:pt x="199" y="255"/>
                </a:lnTo>
                <a:lnTo>
                  <a:pt x="174" y="286"/>
                </a:lnTo>
                <a:lnTo>
                  <a:pt x="150" y="316"/>
                </a:lnTo>
                <a:lnTo>
                  <a:pt x="128" y="348"/>
                </a:lnTo>
                <a:lnTo>
                  <a:pt x="108" y="380"/>
                </a:lnTo>
                <a:lnTo>
                  <a:pt x="89" y="415"/>
                </a:lnTo>
                <a:lnTo>
                  <a:pt x="72" y="448"/>
                </a:lnTo>
                <a:lnTo>
                  <a:pt x="57" y="483"/>
                </a:lnTo>
                <a:lnTo>
                  <a:pt x="44" y="519"/>
                </a:lnTo>
                <a:lnTo>
                  <a:pt x="32" y="554"/>
                </a:lnTo>
                <a:lnTo>
                  <a:pt x="22" y="591"/>
                </a:lnTo>
                <a:lnTo>
                  <a:pt x="14" y="628"/>
                </a:lnTo>
                <a:lnTo>
                  <a:pt x="8" y="664"/>
                </a:lnTo>
                <a:lnTo>
                  <a:pt x="4" y="701"/>
                </a:lnTo>
                <a:lnTo>
                  <a:pt x="1" y="738"/>
                </a:lnTo>
                <a:lnTo>
                  <a:pt x="0" y="776"/>
                </a:lnTo>
                <a:lnTo>
                  <a:pt x="1" y="813"/>
                </a:lnTo>
                <a:lnTo>
                  <a:pt x="4" y="850"/>
                </a:lnTo>
                <a:lnTo>
                  <a:pt x="8" y="887"/>
                </a:lnTo>
                <a:lnTo>
                  <a:pt x="14" y="925"/>
                </a:lnTo>
                <a:lnTo>
                  <a:pt x="22" y="960"/>
                </a:lnTo>
                <a:lnTo>
                  <a:pt x="32" y="997"/>
                </a:lnTo>
                <a:lnTo>
                  <a:pt x="44" y="1032"/>
                </a:lnTo>
                <a:lnTo>
                  <a:pt x="57" y="1068"/>
                </a:lnTo>
                <a:lnTo>
                  <a:pt x="72" y="1103"/>
                </a:lnTo>
                <a:lnTo>
                  <a:pt x="89" y="1138"/>
                </a:lnTo>
                <a:lnTo>
                  <a:pt x="108" y="1171"/>
                </a:lnTo>
                <a:lnTo>
                  <a:pt x="128" y="1203"/>
                </a:lnTo>
                <a:lnTo>
                  <a:pt x="150" y="1235"/>
                </a:lnTo>
                <a:lnTo>
                  <a:pt x="174" y="1265"/>
                </a:lnTo>
                <a:lnTo>
                  <a:pt x="199" y="1296"/>
                </a:lnTo>
                <a:lnTo>
                  <a:pt x="227" y="1325"/>
                </a:lnTo>
                <a:lnTo>
                  <a:pt x="2153" y="3251"/>
                </a:lnTo>
                <a:lnTo>
                  <a:pt x="227" y="51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38200" y="1795463"/>
            <a:ext cx="1695450" cy="1695450"/>
            <a:chOff x="838200" y="1795463"/>
            <a:chExt cx="1695450" cy="1695450"/>
          </a:xfrm>
        </p:grpSpPr>
        <p:sp>
          <p:nvSpPr>
            <p:cNvPr id="11" name="椭圆 10"/>
            <p:cNvSpPr/>
            <p:nvPr/>
          </p:nvSpPr>
          <p:spPr>
            <a:xfrm>
              <a:off x="838200" y="1795463"/>
              <a:ext cx="1695450" cy="16954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22922" y="1887201"/>
              <a:ext cx="1326005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800" spc="100" dirty="0">
                  <a:solidFill>
                    <a:schemeClr val="bg1"/>
                  </a:solidFill>
                  <a:cs typeface="+mn-ea"/>
                  <a:sym typeface="+mn-lt"/>
                </a:rPr>
                <a:t>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248276" y="1795463"/>
            <a:ext cx="1695450" cy="1695450"/>
            <a:chOff x="5248276" y="1795463"/>
            <a:chExt cx="1695450" cy="1695450"/>
          </a:xfrm>
        </p:grpSpPr>
        <p:sp>
          <p:nvSpPr>
            <p:cNvPr id="14" name="椭圆 13"/>
            <p:cNvSpPr/>
            <p:nvPr/>
          </p:nvSpPr>
          <p:spPr>
            <a:xfrm>
              <a:off x="5248276" y="1795463"/>
              <a:ext cx="1695450" cy="16954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432998" y="1887201"/>
              <a:ext cx="1326005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800" spc="100" dirty="0">
                  <a:solidFill>
                    <a:schemeClr val="bg1"/>
                  </a:solidFill>
                  <a:cs typeface="+mn-ea"/>
                  <a:sym typeface="+mn-lt"/>
                </a:rPr>
                <a:t>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658350" y="1795463"/>
            <a:ext cx="1695450" cy="1695450"/>
            <a:chOff x="9658350" y="1795463"/>
            <a:chExt cx="1695450" cy="1695450"/>
          </a:xfrm>
        </p:grpSpPr>
        <p:sp>
          <p:nvSpPr>
            <p:cNvPr id="17" name="椭圆 16"/>
            <p:cNvSpPr/>
            <p:nvPr/>
          </p:nvSpPr>
          <p:spPr>
            <a:xfrm>
              <a:off x="9658350" y="1795463"/>
              <a:ext cx="1695450" cy="16954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843073" y="1887201"/>
              <a:ext cx="1326005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800" spc="100" dirty="0">
                  <a:solidFill>
                    <a:schemeClr val="bg1"/>
                  </a:solidFill>
                  <a:cs typeface="+mn-ea"/>
                  <a:sym typeface="+mn-lt"/>
                </a:rPr>
                <a:t>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271838" y="2024063"/>
            <a:ext cx="1238250" cy="1238250"/>
            <a:chOff x="3271838" y="2024063"/>
            <a:chExt cx="1238250" cy="1238250"/>
          </a:xfrm>
        </p:grpSpPr>
        <p:sp>
          <p:nvSpPr>
            <p:cNvPr id="20" name="椭圆 19"/>
            <p:cNvSpPr/>
            <p:nvPr/>
          </p:nvSpPr>
          <p:spPr>
            <a:xfrm>
              <a:off x="3271838" y="2024063"/>
              <a:ext cx="1238250" cy="12382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453718" y="2130594"/>
              <a:ext cx="96693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spc="100" dirty="0">
                  <a:solidFill>
                    <a:schemeClr val="bg1"/>
                  </a:solidFill>
                  <a:cs typeface="+mn-ea"/>
                  <a:sym typeface="+mn-lt"/>
                </a:rPr>
                <a:t></a:t>
              </a:r>
              <a:endParaRPr lang="zh-CN" altLang="en-US" sz="6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681914" y="2019301"/>
            <a:ext cx="1238250" cy="1238250"/>
            <a:chOff x="7681914" y="2019301"/>
            <a:chExt cx="1238250" cy="1238250"/>
          </a:xfrm>
        </p:grpSpPr>
        <p:sp>
          <p:nvSpPr>
            <p:cNvPr id="23" name="椭圆 22"/>
            <p:cNvSpPr/>
            <p:nvPr/>
          </p:nvSpPr>
          <p:spPr>
            <a:xfrm>
              <a:off x="7681914" y="2019301"/>
              <a:ext cx="1238250" cy="12382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817573" y="2102644"/>
              <a:ext cx="96693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spc="100" dirty="0">
                  <a:solidFill>
                    <a:schemeClr val="bg1"/>
                  </a:solidFill>
                  <a:cs typeface="+mn-ea"/>
                  <a:sym typeface="+mn-lt"/>
                </a:rPr>
                <a:t></a:t>
              </a:r>
              <a:endParaRPr lang="zh-CN" altLang="en-US" sz="6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4435" y="3490913"/>
            <a:ext cx="2162978" cy="2475218"/>
            <a:chOff x="604435" y="3490913"/>
            <a:chExt cx="2162978" cy="2475218"/>
          </a:xfrm>
        </p:grpSpPr>
        <p:sp>
          <p:nvSpPr>
            <p:cNvPr id="28" name="文本框 27"/>
            <p:cNvSpPr txBox="1"/>
            <p:nvPr/>
          </p:nvSpPr>
          <p:spPr>
            <a:xfrm flipH="1">
              <a:off x="604435" y="4658081"/>
              <a:ext cx="216297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accent1"/>
                  </a:solidFill>
                  <a:cs typeface="+mn-ea"/>
                  <a:sym typeface="+mn-lt"/>
                </a:rPr>
                <a:t>Idea</a:t>
              </a:r>
              <a:endParaRPr lang="en-US" altLang="zh-CN" dirty="0" smtClean="0">
                <a:solidFill>
                  <a:schemeClr val="accent1"/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29" name="直接连接符 28"/>
            <p:cNvCxnSpPr>
              <a:stCxn id="11" idx="4"/>
              <a:endCxn id="28" idx="0"/>
            </p:cNvCxnSpPr>
            <p:nvPr/>
          </p:nvCxnSpPr>
          <p:spPr>
            <a:xfrm flipH="1">
              <a:off x="1685924" y="3490913"/>
              <a:ext cx="1" cy="116716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2809473" y="3262313"/>
            <a:ext cx="2162978" cy="2000433"/>
            <a:chOff x="2809473" y="3262313"/>
            <a:chExt cx="2162978" cy="2000433"/>
          </a:xfrm>
        </p:grpSpPr>
        <p:sp>
          <p:nvSpPr>
            <p:cNvPr id="31" name="文本框 30"/>
            <p:cNvSpPr txBox="1"/>
            <p:nvPr/>
          </p:nvSpPr>
          <p:spPr>
            <a:xfrm flipH="1">
              <a:off x="2809473" y="3954696"/>
              <a:ext cx="216297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accent2"/>
                  </a:solidFill>
                  <a:cs typeface="+mn-ea"/>
                  <a:sym typeface="+mn-lt"/>
                </a:rPr>
                <a:t>Education</a:t>
              </a:r>
              <a:endParaRPr lang="en-US" altLang="zh-CN" dirty="0" smtClean="0">
                <a:solidFill>
                  <a:schemeClr val="accent2"/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2" name="直接连接符 31"/>
            <p:cNvCxnSpPr>
              <a:stCxn id="20" idx="4"/>
              <a:endCxn id="31" idx="0"/>
            </p:cNvCxnSpPr>
            <p:nvPr/>
          </p:nvCxnSpPr>
          <p:spPr>
            <a:xfrm flipH="1">
              <a:off x="3890962" y="3262313"/>
              <a:ext cx="1" cy="69238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5014511" y="3490913"/>
            <a:ext cx="2162978" cy="2475218"/>
            <a:chOff x="5014511" y="3490913"/>
            <a:chExt cx="2162978" cy="2475218"/>
          </a:xfrm>
        </p:grpSpPr>
        <p:sp>
          <p:nvSpPr>
            <p:cNvPr id="34" name="文本框 33"/>
            <p:cNvSpPr txBox="1"/>
            <p:nvPr/>
          </p:nvSpPr>
          <p:spPr>
            <a:xfrm flipH="1">
              <a:off x="5014511" y="4658081"/>
              <a:ext cx="216297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accent3"/>
                  </a:solidFill>
                  <a:cs typeface="+mn-ea"/>
                  <a:sym typeface="+mn-lt"/>
                </a:rPr>
                <a:t>Time</a:t>
              </a:r>
              <a:endParaRPr lang="en-US" altLang="zh-CN" dirty="0" smtClean="0">
                <a:solidFill>
                  <a:schemeClr val="accent3"/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>
              <a:stCxn id="14" idx="4"/>
              <a:endCxn id="34" idx="0"/>
            </p:cNvCxnSpPr>
            <p:nvPr/>
          </p:nvCxnSpPr>
          <p:spPr>
            <a:xfrm flipH="1">
              <a:off x="6096000" y="3490913"/>
              <a:ext cx="1" cy="116716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7219549" y="3257551"/>
            <a:ext cx="2162978" cy="2005195"/>
            <a:chOff x="7219549" y="3257551"/>
            <a:chExt cx="2162978" cy="2005195"/>
          </a:xfrm>
        </p:grpSpPr>
        <p:sp>
          <p:nvSpPr>
            <p:cNvPr id="37" name="文本框 36"/>
            <p:cNvSpPr txBox="1"/>
            <p:nvPr/>
          </p:nvSpPr>
          <p:spPr>
            <a:xfrm flipH="1">
              <a:off x="7219549" y="3954696"/>
              <a:ext cx="216297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accent4"/>
                  </a:solidFill>
                  <a:cs typeface="+mn-ea"/>
                  <a:sym typeface="+mn-lt"/>
                </a:rPr>
                <a:t>Friends</a:t>
              </a:r>
              <a:endParaRPr lang="en-US" altLang="zh-CN" dirty="0" smtClean="0">
                <a:solidFill>
                  <a:schemeClr val="accent4"/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8" name="直接连接符 37"/>
            <p:cNvCxnSpPr>
              <a:stCxn id="23" idx="4"/>
              <a:endCxn id="37" idx="0"/>
            </p:cNvCxnSpPr>
            <p:nvPr/>
          </p:nvCxnSpPr>
          <p:spPr>
            <a:xfrm flipH="1">
              <a:off x="8301038" y="3257551"/>
              <a:ext cx="1" cy="69714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9424586" y="3490913"/>
            <a:ext cx="2162978" cy="2475218"/>
            <a:chOff x="9424586" y="3490913"/>
            <a:chExt cx="2162978" cy="2475218"/>
          </a:xfrm>
        </p:grpSpPr>
        <p:sp>
          <p:nvSpPr>
            <p:cNvPr id="40" name="文本框 39"/>
            <p:cNvSpPr txBox="1"/>
            <p:nvPr/>
          </p:nvSpPr>
          <p:spPr>
            <a:xfrm flipH="1">
              <a:off x="9424586" y="4658081"/>
              <a:ext cx="216297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accent5"/>
                  </a:solidFill>
                  <a:cs typeface="+mn-ea"/>
                  <a:sym typeface="+mn-lt"/>
                </a:rPr>
                <a:t>Endeavor</a:t>
              </a:r>
              <a:endParaRPr lang="en-US" altLang="zh-CN" dirty="0" smtClean="0">
                <a:solidFill>
                  <a:schemeClr val="accent5"/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41" name="直接连接符 40"/>
            <p:cNvCxnSpPr>
              <a:stCxn id="17" idx="4"/>
              <a:endCxn id="40" idx="0"/>
            </p:cNvCxnSpPr>
            <p:nvPr/>
          </p:nvCxnSpPr>
          <p:spPr>
            <a:xfrm>
              <a:off x="10506075" y="3490913"/>
              <a:ext cx="0" cy="116716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1484312"/>
            <a:ext cx="12192000" cy="3305401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7375" y="5005118"/>
            <a:ext cx="11088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40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+mn-ea"/>
                <a:sym typeface="+mn-lt"/>
              </a:rPr>
              <a:t>We</a:t>
            </a:r>
            <a:r>
              <a:rPr lang="en-US" altLang="zh-CN" sz="1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+mn-ea"/>
                <a:sym typeface="+mn-lt"/>
              </a:rPr>
              <a:t> focused on the real use.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power-point is a multipurpose power-point 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We focused on the real use.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 is a multipurpose power-point template perfect for your business report or personal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 is a multipurpose power-point template perfect for your business report or personal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power-point is a multipurpose power-point template perfect for your business report or personal use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7376" y="1484313"/>
            <a:ext cx="3696229" cy="33054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5879" y="2016460"/>
            <a:ext cx="307922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i="0" dirty="0" smtClean="0">
                <a:solidFill>
                  <a:schemeClr val="bg1"/>
                </a:solidFill>
                <a:effectLst/>
                <a:cs typeface="+mn-ea"/>
                <a:sym typeface="+mn-lt"/>
              </a:rPr>
              <a:t>YOUR TITLR</a:t>
            </a:r>
            <a:endParaRPr lang="en-US" altLang="zh-CN" sz="2400" i="0" dirty="0" smtClean="0">
              <a:solidFill>
                <a:schemeClr val="bg1"/>
              </a:solidFill>
              <a:effectLst/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i="0" dirty="0" smtClean="0">
                <a:solidFill>
                  <a:schemeClr val="bg1"/>
                </a:solidFill>
                <a:effectLst/>
                <a:cs typeface="+mn-ea"/>
                <a:sym typeface="+mn-lt"/>
              </a:rPr>
              <a:t>We</a:t>
            </a:r>
            <a:r>
              <a:rPr lang="en-US" altLang="zh-CN" sz="1400" b="0" i="0" dirty="0" smtClean="0">
                <a:solidFill>
                  <a:schemeClr val="bg1"/>
                </a:solidFill>
                <a:effectLst/>
                <a:cs typeface="+mn-ea"/>
                <a:sym typeface="+mn-lt"/>
              </a:rPr>
              <a:t> focused on the real use. 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This power-point is a multipurpose power-point template perfect for your business report or personal use</a:t>
            </a: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 We focused on the real </a:t>
            </a: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use. This 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power-point is a multipurpose power-point template perfect for your business report or personal </a:t>
            </a: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use.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7375" y="1484313"/>
            <a:ext cx="5508625" cy="4649787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410597" y="1442230"/>
            <a:ext cx="5265466" cy="815608"/>
            <a:chOff x="911497" y="5470854"/>
            <a:chExt cx="5265466" cy="815608"/>
          </a:xfrm>
        </p:grpSpPr>
        <p:sp>
          <p:nvSpPr>
            <p:cNvPr id="8" name="椭圆 7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 flipH="1">
              <a:off x="1625599" y="5470854"/>
              <a:ext cx="455136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10597" y="2422579"/>
            <a:ext cx="5265466" cy="815608"/>
            <a:chOff x="911497" y="5470854"/>
            <a:chExt cx="5265466" cy="815608"/>
          </a:xfrm>
        </p:grpSpPr>
        <p:sp>
          <p:nvSpPr>
            <p:cNvPr id="12" name="椭圆 11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flipH="1">
              <a:off x="1625599" y="5470854"/>
              <a:ext cx="455136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410597" y="3402928"/>
            <a:ext cx="5265466" cy="815608"/>
            <a:chOff x="911497" y="5470854"/>
            <a:chExt cx="5265466" cy="815608"/>
          </a:xfrm>
        </p:grpSpPr>
        <p:sp>
          <p:nvSpPr>
            <p:cNvPr id="16" name="椭圆 15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 flipH="1">
              <a:off x="1625599" y="5470854"/>
              <a:ext cx="455136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410597" y="5363628"/>
            <a:ext cx="5265466" cy="815608"/>
            <a:chOff x="911497" y="5470854"/>
            <a:chExt cx="5265466" cy="815608"/>
          </a:xfrm>
        </p:grpSpPr>
        <p:sp>
          <p:nvSpPr>
            <p:cNvPr id="20" name="椭圆 19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1625599" y="5470854"/>
              <a:ext cx="455136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10597" y="4383278"/>
            <a:ext cx="5265466" cy="815608"/>
            <a:chOff x="911497" y="5470854"/>
            <a:chExt cx="5265466" cy="815608"/>
          </a:xfrm>
        </p:grpSpPr>
        <p:sp>
          <p:nvSpPr>
            <p:cNvPr id="24" name="椭圆 23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flipH="1">
              <a:off x="1625599" y="5470854"/>
              <a:ext cx="455136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5238" y="1599847"/>
            <a:ext cx="3346862" cy="1340646"/>
            <a:chOff x="780638" y="1614363"/>
            <a:chExt cx="3346862" cy="1340646"/>
          </a:xfrm>
        </p:grpSpPr>
        <p:grpSp>
          <p:nvGrpSpPr>
            <p:cNvPr id="7" name="组合 6"/>
            <p:cNvGrpSpPr/>
            <p:nvPr/>
          </p:nvGrpSpPr>
          <p:grpSpPr>
            <a:xfrm>
              <a:off x="780638" y="1693480"/>
              <a:ext cx="3296062" cy="481848"/>
              <a:chOff x="7315695" y="1918452"/>
              <a:chExt cx="3296062" cy="481848"/>
            </a:xfrm>
          </p:grpSpPr>
          <p:sp>
            <p:nvSpPr>
              <p:cNvPr id="11" name="KSO_Shape"/>
              <p:cNvSpPr/>
              <p:nvPr/>
            </p:nvSpPr>
            <p:spPr>
              <a:xfrm>
                <a:off x="7315695" y="1918452"/>
                <a:ext cx="3296062" cy="48184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7315695" y="1918452"/>
                <a:ext cx="829499" cy="481848"/>
              </a:xfrm>
              <a:custGeom>
                <a:avLst/>
                <a:gdLst>
                  <a:gd name="connsiteX0" fmla="*/ 240924 w 829499"/>
                  <a:gd name="connsiteY0" fmla="*/ 0 h 481848"/>
                  <a:gd name="connsiteX1" fmla="*/ 829499 w 829499"/>
                  <a:gd name="connsiteY1" fmla="*/ 0 h 481848"/>
                  <a:gd name="connsiteX2" fmla="*/ 829499 w 829499"/>
                  <a:gd name="connsiteY2" fmla="*/ 481848 h 481848"/>
                  <a:gd name="connsiteX3" fmla="*/ 240924 w 829499"/>
                  <a:gd name="connsiteY3" fmla="*/ 481848 h 481848"/>
                  <a:gd name="connsiteX4" fmla="*/ 0 w 829499"/>
                  <a:gd name="connsiteY4" fmla="*/ 240924 h 481848"/>
                  <a:gd name="connsiteX5" fmla="*/ 240924 w 829499"/>
                  <a:gd name="connsiteY5" fmla="*/ 0 h 48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499" h="481848">
                    <a:moveTo>
                      <a:pt x="240924" y="0"/>
                    </a:moveTo>
                    <a:lnTo>
                      <a:pt x="829499" y="0"/>
                    </a:lnTo>
                    <a:lnTo>
                      <a:pt x="829499" y="481848"/>
                    </a:lnTo>
                    <a:lnTo>
                      <a:pt x="240924" y="481848"/>
                    </a:lnTo>
                    <a:cubicBezTo>
                      <a:pt x="107865" y="481848"/>
                      <a:pt x="0" y="373983"/>
                      <a:pt x="0" y="240924"/>
                    </a:cubicBezTo>
                    <a:cubicBezTo>
                      <a:pt x="0" y="107865"/>
                      <a:pt x="107865" y="0"/>
                      <a:pt x="24092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935747" y="1614363"/>
              <a:ext cx="6078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spc="100" dirty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en-US" altLang="zh-CN" sz="3200" spc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98716" y="1749738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31438" y="2216345"/>
              <a:ext cx="32960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 focused on the real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use.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5238" y="3080307"/>
            <a:ext cx="3346862" cy="1340646"/>
            <a:chOff x="780638" y="1614363"/>
            <a:chExt cx="3346862" cy="1340646"/>
          </a:xfrm>
        </p:grpSpPr>
        <p:grpSp>
          <p:nvGrpSpPr>
            <p:cNvPr id="14" name="组合 13"/>
            <p:cNvGrpSpPr/>
            <p:nvPr/>
          </p:nvGrpSpPr>
          <p:grpSpPr>
            <a:xfrm>
              <a:off x="780638" y="1693480"/>
              <a:ext cx="3296062" cy="481848"/>
              <a:chOff x="7315695" y="1918452"/>
              <a:chExt cx="3296062" cy="481848"/>
            </a:xfrm>
          </p:grpSpPr>
          <p:sp>
            <p:nvSpPr>
              <p:cNvPr id="18" name="KSO_Shape"/>
              <p:cNvSpPr/>
              <p:nvPr/>
            </p:nvSpPr>
            <p:spPr>
              <a:xfrm>
                <a:off x="7315695" y="1918452"/>
                <a:ext cx="3296062" cy="48184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7315695" y="1918452"/>
                <a:ext cx="829499" cy="481848"/>
              </a:xfrm>
              <a:custGeom>
                <a:avLst/>
                <a:gdLst>
                  <a:gd name="connsiteX0" fmla="*/ 240924 w 829499"/>
                  <a:gd name="connsiteY0" fmla="*/ 0 h 481848"/>
                  <a:gd name="connsiteX1" fmla="*/ 829499 w 829499"/>
                  <a:gd name="connsiteY1" fmla="*/ 0 h 481848"/>
                  <a:gd name="connsiteX2" fmla="*/ 829499 w 829499"/>
                  <a:gd name="connsiteY2" fmla="*/ 481848 h 481848"/>
                  <a:gd name="connsiteX3" fmla="*/ 240924 w 829499"/>
                  <a:gd name="connsiteY3" fmla="*/ 481848 h 481848"/>
                  <a:gd name="connsiteX4" fmla="*/ 0 w 829499"/>
                  <a:gd name="connsiteY4" fmla="*/ 240924 h 481848"/>
                  <a:gd name="connsiteX5" fmla="*/ 240924 w 829499"/>
                  <a:gd name="connsiteY5" fmla="*/ 0 h 48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499" h="481848">
                    <a:moveTo>
                      <a:pt x="240924" y="0"/>
                    </a:moveTo>
                    <a:lnTo>
                      <a:pt x="829499" y="0"/>
                    </a:lnTo>
                    <a:lnTo>
                      <a:pt x="829499" y="481848"/>
                    </a:lnTo>
                    <a:lnTo>
                      <a:pt x="240924" y="481848"/>
                    </a:lnTo>
                    <a:cubicBezTo>
                      <a:pt x="107865" y="481848"/>
                      <a:pt x="0" y="373983"/>
                      <a:pt x="0" y="240924"/>
                    </a:cubicBezTo>
                    <a:cubicBezTo>
                      <a:pt x="0" y="107865"/>
                      <a:pt x="107865" y="0"/>
                      <a:pt x="24092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935747" y="1614363"/>
              <a:ext cx="6078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spc="100" dirty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en-US" altLang="zh-CN" sz="3200" spc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698716" y="1749738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31438" y="2216345"/>
              <a:ext cx="32960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 focused on the real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use.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5238" y="4560768"/>
            <a:ext cx="3346862" cy="1340646"/>
            <a:chOff x="780638" y="1614363"/>
            <a:chExt cx="3346862" cy="1340646"/>
          </a:xfrm>
        </p:grpSpPr>
        <p:grpSp>
          <p:nvGrpSpPr>
            <p:cNvPr id="21" name="组合 20"/>
            <p:cNvGrpSpPr/>
            <p:nvPr/>
          </p:nvGrpSpPr>
          <p:grpSpPr>
            <a:xfrm>
              <a:off x="780638" y="1693480"/>
              <a:ext cx="3296062" cy="481848"/>
              <a:chOff x="7315695" y="1918452"/>
              <a:chExt cx="3296062" cy="481848"/>
            </a:xfrm>
          </p:grpSpPr>
          <p:sp>
            <p:nvSpPr>
              <p:cNvPr id="25" name="KSO_Shape"/>
              <p:cNvSpPr/>
              <p:nvPr/>
            </p:nvSpPr>
            <p:spPr>
              <a:xfrm>
                <a:off x="7315695" y="1918452"/>
                <a:ext cx="3296062" cy="48184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7315695" y="1918452"/>
                <a:ext cx="829499" cy="481848"/>
              </a:xfrm>
              <a:custGeom>
                <a:avLst/>
                <a:gdLst>
                  <a:gd name="connsiteX0" fmla="*/ 240924 w 829499"/>
                  <a:gd name="connsiteY0" fmla="*/ 0 h 481848"/>
                  <a:gd name="connsiteX1" fmla="*/ 829499 w 829499"/>
                  <a:gd name="connsiteY1" fmla="*/ 0 h 481848"/>
                  <a:gd name="connsiteX2" fmla="*/ 829499 w 829499"/>
                  <a:gd name="connsiteY2" fmla="*/ 481848 h 481848"/>
                  <a:gd name="connsiteX3" fmla="*/ 240924 w 829499"/>
                  <a:gd name="connsiteY3" fmla="*/ 481848 h 481848"/>
                  <a:gd name="connsiteX4" fmla="*/ 0 w 829499"/>
                  <a:gd name="connsiteY4" fmla="*/ 240924 h 481848"/>
                  <a:gd name="connsiteX5" fmla="*/ 240924 w 829499"/>
                  <a:gd name="connsiteY5" fmla="*/ 0 h 48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499" h="481848">
                    <a:moveTo>
                      <a:pt x="240924" y="0"/>
                    </a:moveTo>
                    <a:lnTo>
                      <a:pt x="829499" y="0"/>
                    </a:lnTo>
                    <a:lnTo>
                      <a:pt x="829499" y="481848"/>
                    </a:lnTo>
                    <a:lnTo>
                      <a:pt x="240924" y="481848"/>
                    </a:lnTo>
                    <a:cubicBezTo>
                      <a:pt x="107865" y="481848"/>
                      <a:pt x="0" y="373983"/>
                      <a:pt x="0" y="240924"/>
                    </a:cubicBezTo>
                    <a:cubicBezTo>
                      <a:pt x="0" y="107865"/>
                      <a:pt x="107865" y="0"/>
                      <a:pt x="24092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935747" y="1614363"/>
              <a:ext cx="6078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spc="100" dirty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en-US" altLang="zh-CN" sz="3200" spc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698716" y="1749738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31438" y="2216345"/>
              <a:ext cx="32960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 focused on the real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use.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4528457" y="1599847"/>
            <a:ext cx="7147606" cy="4301567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417303" y="3021130"/>
            <a:ext cx="5326648" cy="1776378"/>
            <a:chOff x="5621591" y="458694"/>
            <a:chExt cx="5326648" cy="1776378"/>
          </a:xfrm>
        </p:grpSpPr>
        <p:sp>
          <p:nvSpPr>
            <p:cNvPr id="6" name="文本框 5"/>
            <p:cNvSpPr txBox="1"/>
            <p:nvPr/>
          </p:nvSpPr>
          <p:spPr>
            <a:xfrm>
              <a:off x="6021642" y="885412"/>
              <a:ext cx="4526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4000" b="1" kern="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文献综述与反思</a:t>
              </a:r>
              <a:endParaRPr lang="zh-CN" altLang="en-US" sz="4000" b="1" kern="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212140" y="458694"/>
              <a:ext cx="41455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6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</a:t>
              </a:r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Title Here</a:t>
              </a:r>
              <a:endPara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621591" y="1896518"/>
              <a:ext cx="5326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accent1">
                      <a:alpha val="74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74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39454" y="1524000"/>
            <a:ext cx="1113092" cy="1124624"/>
            <a:chOff x="5280876" y="1286950"/>
            <a:chExt cx="1630248" cy="1647137"/>
          </a:xfrm>
        </p:grpSpPr>
        <p:grpSp>
          <p:nvGrpSpPr>
            <p:cNvPr id="10" name="组合 9"/>
            <p:cNvGrpSpPr/>
            <p:nvPr/>
          </p:nvGrpSpPr>
          <p:grpSpPr>
            <a:xfrm>
              <a:off x="5280876" y="1286950"/>
              <a:ext cx="1630248" cy="1647137"/>
              <a:chOff x="4797425" y="2112963"/>
              <a:chExt cx="2605088" cy="2632075"/>
            </a:xfrm>
          </p:grpSpPr>
          <p:sp>
            <p:nvSpPr>
              <p:cNvPr id="12" name="Freeform 9"/>
              <p:cNvSpPr/>
              <p:nvPr/>
            </p:nvSpPr>
            <p:spPr bwMode="auto">
              <a:xfrm>
                <a:off x="4797425" y="2112963"/>
                <a:ext cx="2605088" cy="2632075"/>
              </a:xfrm>
              <a:custGeom>
                <a:avLst/>
                <a:gdLst>
                  <a:gd name="T0" fmla="*/ 674 w 692"/>
                  <a:gd name="T1" fmla="*/ 403 h 699"/>
                  <a:gd name="T2" fmla="*/ 656 w 692"/>
                  <a:gd name="T3" fmla="*/ 468 h 699"/>
                  <a:gd name="T4" fmla="*/ 618 w 692"/>
                  <a:gd name="T5" fmla="*/ 540 h 699"/>
                  <a:gd name="T6" fmla="*/ 574 w 692"/>
                  <a:gd name="T7" fmla="*/ 591 h 699"/>
                  <a:gd name="T8" fmla="*/ 508 w 692"/>
                  <a:gd name="T9" fmla="*/ 639 h 699"/>
                  <a:gd name="T10" fmla="*/ 446 w 692"/>
                  <a:gd name="T11" fmla="*/ 666 h 699"/>
                  <a:gd name="T12" fmla="*/ 367 w 692"/>
                  <a:gd name="T13" fmla="*/ 681 h 699"/>
                  <a:gd name="T14" fmla="*/ 299 w 692"/>
                  <a:gd name="T15" fmla="*/ 678 h 699"/>
                  <a:gd name="T16" fmla="*/ 221 w 692"/>
                  <a:gd name="T17" fmla="*/ 657 h 699"/>
                  <a:gd name="T18" fmla="*/ 161 w 692"/>
                  <a:gd name="T19" fmla="*/ 625 h 699"/>
                  <a:gd name="T20" fmla="*/ 100 w 692"/>
                  <a:gd name="T21" fmla="*/ 572 h 699"/>
                  <a:gd name="T22" fmla="*/ 60 w 692"/>
                  <a:gd name="T23" fmla="*/ 518 h 699"/>
                  <a:gd name="T24" fmla="*/ 27 w 692"/>
                  <a:gd name="T25" fmla="*/ 444 h 699"/>
                  <a:gd name="T26" fmla="*/ 15 w 692"/>
                  <a:gd name="T27" fmla="*/ 377 h 699"/>
                  <a:gd name="T28" fmla="*/ 18 w 692"/>
                  <a:gd name="T29" fmla="*/ 296 h 699"/>
                  <a:gd name="T30" fmla="*/ 36 w 692"/>
                  <a:gd name="T31" fmla="*/ 231 h 699"/>
                  <a:gd name="T32" fmla="*/ 74 w 692"/>
                  <a:gd name="T33" fmla="*/ 159 h 699"/>
                  <a:gd name="T34" fmla="*/ 118 w 692"/>
                  <a:gd name="T35" fmla="*/ 108 h 699"/>
                  <a:gd name="T36" fmla="*/ 183 w 692"/>
                  <a:gd name="T37" fmla="*/ 60 h 699"/>
                  <a:gd name="T38" fmla="*/ 245 w 692"/>
                  <a:gd name="T39" fmla="*/ 33 h 699"/>
                  <a:gd name="T40" fmla="*/ 325 w 692"/>
                  <a:gd name="T41" fmla="*/ 18 h 699"/>
                  <a:gd name="T42" fmla="*/ 393 w 692"/>
                  <a:gd name="T43" fmla="*/ 21 h 699"/>
                  <a:gd name="T44" fmla="*/ 471 w 692"/>
                  <a:gd name="T45" fmla="*/ 42 h 699"/>
                  <a:gd name="T46" fmla="*/ 531 w 692"/>
                  <a:gd name="T47" fmla="*/ 74 h 699"/>
                  <a:gd name="T48" fmla="*/ 592 w 692"/>
                  <a:gd name="T49" fmla="*/ 127 h 699"/>
                  <a:gd name="T50" fmla="*/ 632 w 692"/>
                  <a:gd name="T51" fmla="*/ 181 h 699"/>
                  <a:gd name="T52" fmla="*/ 664 w 692"/>
                  <a:gd name="T53" fmla="*/ 256 h 699"/>
                  <a:gd name="T54" fmla="*/ 677 w 692"/>
                  <a:gd name="T55" fmla="*/ 322 h 699"/>
                  <a:gd name="T56" fmla="*/ 674 w 692"/>
                  <a:gd name="T57" fmla="*/ 40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92" h="699">
                    <a:moveTo>
                      <a:pt x="674" y="403"/>
                    </a:moveTo>
                    <a:cubicBezTo>
                      <a:pt x="687" y="426"/>
                      <a:pt x="679" y="455"/>
                      <a:pt x="656" y="468"/>
                    </a:cubicBezTo>
                    <a:cubicBezTo>
                      <a:pt x="633" y="482"/>
                      <a:pt x="616" y="514"/>
                      <a:pt x="618" y="540"/>
                    </a:cubicBezTo>
                    <a:cubicBezTo>
                      <a:pt x="620" y="566"/>
                      <a:pt x="600" y="589"/>
                      <a:pt x="574" y="591"/>
                    </a:cubicBezTo>
                    <a:cubicBezTo>
                      <a:pt x="547" y="593"/>
                      <a:pt x="518" y="615"/>
                      <a:pt x="508" y="639"/>
                    </a:cubicBezTo>
                    <a:cubicBezTo>
                      <a:pt x="499" y="664"/>
                      <a:pt x="471" y="676"/>
                      <a:pt x="446" y="666"/>
                    </a:cubicBezTo>
                    <a:cubicBezTo>
                      <a:pt x="422" y="656"/>
                      <a:pt x="386" y="663"/>
                      <a:pt x="367" y="681"/>
                    </a:cubicBezTo>
                    <a:cubicBezTo>
                      <a:pt x="347" y="699"/>
                      <a:pt x="317" y="698"/>
                      <a:pt x="299" y="678"/>
                    </a:cubicBezTo>
                    <a:cubicBezTo>
                      <a:pt x="281" y="659"/>
                      <a:pt x="246" y="650"/>
                      <a:pt x="221" y="657"/>
                    </a:cubicBezTo>
                    <a:cubicBezTo>
                      <a:pt x="196" y="665"/>
                      <a:pt x="169" y="651"/>
                      <a:pt x="161" y="625"/>
                    </a:cubicBezTo>
                    <a:cubicBezTo>
                      <a:pt x="153" y="600"/>
                      <a:pt x="126" y="576"/>
                      <a:pt x="100" y="572"/>
                    </a:cubicBezTo>
                    <a:cubicBezTo>
                      <a:pt x="74" y="568"/>
                      <a:pt x="56" y="544"/>
                      <a:pt x="60" y="518"/>
                    </a:cubicBezTo>
                    <a:cubicBezTo>
                      <a:pt x="64" y="492"/>
                      <a:pt x="49" y="458"/>
                      <a:pt x="27" y="444"/>
                    </a:cubicBezTo>
                    <a:cubicBezTo>
                      <a:pt x="6" y="429"/>
                      <a:pt x="0" y="399"/>
                      <a:pt x="15" y="377"/>
                    </a:cubicBezTo>
                    <a:cubicBezTo>
                      <a:pt x="30" y="355"/>
                      <a:pt x="31" y="319"/>
                      <a:pt x="18" y="296"/>
                    </a:cubicBezTo>
                    <a:cubicBezTo>
                      <a:pt x="5" y="273"/>
                      <a:pt x="13" y="244"/>
                      <a:pt x="36" y="231"/>
                    </a:cubicBezTo>
                    <a:cubicBezTo>
                      <a:pt x="59" y="218"/>
                      <a:pt x="76" y="185"/>
                      <a:pt x="74" y="159"/>
                    </a:cubicBezTo>
                    <a:cubicBezTo>
                      <a:pt x="72" y="133"/>
                      <a:pt x="92" y="110"/>
                      <a:pt x="118" y="108"/>
                    </a:cubicBezTo>
                    <a:cubicBezTo>
                      <a:pt x="144" y="106"/>
                      <a:pt x="174" y="84"/>
                      <a:pt x="183" y="60"/>
                    </a:cubicBezTo>
                    <a:cubicBezTo>
                      <a:pt x="193" y="35"/>
                      <a:pt x="221" y="23"/>
                      <a:pt x="245" y="33"/>
                    </a:cubicBezTo>
                    <a:cubicBezTo>
                      <a:pt x="270" y="43"/>
                      <a:pt x="306" y="36"/>
                      <a:pt x="325" y="18"/>
                    </a:cubicBezTo>
                    <a:cubicBezTo>
                      <a:pt x="344" y="0"/>
                      <a:pt x="375" y="1"/>
                      <a:pt x="393" y="21"/>
                    </a:cubicBezTo>
                    <a:cubicBezTo>
                      <a:pt x="411" y="40"/>
                      <a:pt x="446" y="50"/>
                      <a:pt x="471" y="42"/>
                    </a:cubicBezTo>
                    <a:cubicBezTo>
                      <a:pt x="496" y="34"/>
                      <a:pt x="523" y="48"/>
                      <a:pt x="531" y="74"/>
                    </a:cubicBezTo>
                    <a:cubicBezTo>
                      <a:pt x="539" y="99"/>
                      <a:pt x="566" y="123"/>
                      <a:pt x="592" y="127"/>
                    </a:cubicBezTo>
                    <a:cubicBezTo>
                      <a:pt x="618" y="131"/>
                      <a:pt x="636" y="155"/>
                      <a:pt x="632" y="181"/>
                    </a:cubicBezTo>
                    <a:cubicBezTo>
                      <a:pt x="628" y="207"/>
                      <a:pt x="643" y="241"/>
                      <a:pt x="664" y="256"/>
                    </a:cubicBezTo>
                    <a:cubicBezTo>
                      <a:pt x="686" y="270"/>
                      <a:pt x="692" y="300"/>
                      <a:pt x="677" y="322"/>
                    </a:cubicBezTo>
                    <a:cubicBezTo>
                      <a:pt x="662" y="344"/>
                      <a:pt x="661" y="380"/>
                      <a:pt x="674" y="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4989513" y="2316163"/>
                <a:ext cx="2220913" cy="2225675"/>
              </a:xfrm>
              <a:custGeom>
                <a:avLst/>
                <a:gdLst>
                  <a:gd name="T0" fmla="*/ 0 w 590"/>
                  <a:gd name="T1" fmla="*/ 296 h 591"/>
                  <a:gd name="T2" fmla="*/ 295 w 590"/>
                  <a:gd name="T3" fmla="*/ 0 h 591"/>
                  <a:gd name="T4" fmla="*/ 295 w 590"/>
                  <a:gd name="T5" fmla="*/ 0 h 591"/>
                  <a:gd name="T6" fmla="*/ 590 w 590"/>
                  <a:gd name="T7" fmla="*/ 296 h 591"/>
                  <a:gd name="T8" fmla="*/ 590 w 590"/>
                  <a:gd name="T9" fmla="*/ 296 h 591"/>
                  <a:gd name="T10" fmla="*/ 295 w 590"/>
                  <a:gd name="T11" fmla="*/ 591 h 591"/>
                  <a:gd name="T12" fmla="*/ 295 w 590"/>
                  <a:gd name="T13" fmla="*/ 591 h 591"/>
                  <a:gd name="T14" fmla="*/ 0 w 590"/>
                  <a:gd name="T15" fmla="*/ 296 h 591"/>
                  <a:gd name="T16" fmla="*/ 89 w 590"/>
                  <a:gd name="T17" fmla="*/ 89 h 591"/>
                  <a:gd name="T18" fmla="*/ 3 w 590"/>
                  <a:gd name="T19" fmla="*/ 296 h 591"/>
                  <a:gd name="T20" fmla="*/ 3 w 590"/>
                  <a:gd name="T21" fmla="*/ 296 h 591"/>
                  <a:gd name="T22" fmla="*/ 89 w 590"/>
                  <a:gd name="T23" fmla="*/ 502 h 591"/>
                  <a:gd name="T24" fmla="*/ 89 w 590"/>
                  <a:gd name="T25" fmla="*/ 502 h 591"/>
                  <a:gd name="T26" fmla="*/ 295 w 590"/>
                  <a:gd name="T27" fmla="*/ 587 h 591"/>
                  <a:gd name="T28" fmla="*/ 295 w 590"/>
                  <a:gd name="T29" fmla="*/ 587 h 591"/>
                  <a:gd name="T30" fmla="*/ 501 w 590"/>
                  <a:gd name="T31" fmla="*/ 502 h 591"/>
                  <a:gd name="T32" fmla="*/ 501 w 590"/>
                  <a:gd name="T33" fmla="*/ 502 h 591"/>
                  <a:gd name="T34" fmla="*/ 587 w 590"/>
                  <a:gd name="T35" fmla="*/ 296 h 591"/>
                  <a:gd name="T36" fmla="*/ 587 w 590"/>
                  <a:gd name="T37" fmla="*/ 296 h 591"/>
                  <a:gd name="T38" fmla="*/ 501 w 590"/>
                  <a:gd name="T39" fmla="*/ 89 h 591"/>
                  <a:gd name="T40" fmla="*/ 501 w 590"/>
                  <a:gd name="T41" fmla="*/ 89 h 591"/>
                  <a:gd name="T42" fmla="*/ 295 w 590"/>
                  <a:gd name="T43" fmla="*/ 4 h 591"/>
                  <a:gd name="T44" fmla="*/ 295 w 590"/>
                  <a:gd name="T45" fmla="*/ 4 h 591"/>
                  <a:gd name="T46" fmla="*/ 89 w 590"/>
                  <a:gd name="T47" fmla="*/ 89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0" h="591">
                    <a:moveTo>
                      <a:pt x="0" y="296"/>
                    </a:moveTo>
                    <a:cubicBezTo>
                      <a:pt x="0" y="132"/>
                      <a:pt x="132" y="0"/>
                      <a:pt x="295" y="0"/>
                    </a:cubicBezTo>
                    <a:cubicBezTo>
                      <a:pt x="295" y="0"/>
                      <a:pt x="295" y="0"/>
                      <a:pt x="295" y="0"/>
                    </a:cubicBezTo>
                    <a:cubicBezTo>
                      <a:pt x="458" y="0"/>
                      <a:pt x="590" y="132"/>
                      <a:pt x="590" y="296"/>
                    </a:cubicBezTo>
                    <a:cubicBezTo>
                      <a:pt x="590" y="296"/>
                      <a:pt x="590" y="296"/>
                      <a:pt x="590" y="296"/>
                    </a:cubicBezTo>
                    <a:cubicBezTo>
                      <a:pt x="590" y="459"/>
                      <a:pt x="458" y="591"/>
                      <a:pt x="295" y="591"/>
                    </a:cubicBezTo>
                    <a:cubicBezTo>
                      <a:pt x="295" y="591"/>
                      <a:pt x="295" y="591"/>
                      <a:pt x="295" y="591"/>
                    </a:cubicBezTo>
                    <a:cubicBezTo>
                      <a:pt x="132" y="591"/>
                      <a:pt x="0" y="459"/>
                      <a:pt x="0" y="296"/>
                    </a:cubicBezTo>
                    <a:close/>
                    <a:moveTo>
                      <a:pt x="89" y="89"/>
                    </a:moveTo>
                    <a:cubicBezTo>
                      <a:pt x="36" y="142"/>
                      <a:pt x="3" y="215"/>
                      <a:pt x="3" y="296"/>
                    </a:cubicBezTo>
                    <a:cubicBezTo>
                      <a:pt x="3" y="296"/>
                      <a:pt x="3" y="296"/>
                      <a:pt x="3" y="296"/>
                    </a:cubicBezTo>
                    <a:cubicBezTo>
                      <a:pt x="3" y="376"/>
                      <a:pt x="36" y="449"/>
                      <a:pt x="89" y="502"/>
                    </a:cubicBezTo>
                    <a:cubicBezTo>
                      <a:pt x="89" y="502"/>
                      <a:pt x="89" y="502"/>
                      <a:pt x="89" y="502"/>
                    </a:cubicBezTo>
                    <a:cubicBezTo>
                      <a:pt x="141" y="555"/>
                      <a:pt x="214" y="587"/>
                      <a:pt x="295" y="587"/>
                    </a:cubicBezTo>
                    <a:cubicBezTo>
                      <a:pt x="295" y="587"/>
                      <a:pt x="295" y="587"/>
                      <a:pt x="295" y="587"/>
                    </a:cubicBezTo>
                    <a:cubicBezTo>
                      <a:pt x="375" y="587"/>
                      <a:pt x="448" y="555"/>
                      <a:pt x="501" y="502"/>
                    </a:cubicBezTo>
                    <a:cubicBezTo>
                      <a:pt x="501" y="502"/>
                      <a:pt x="501" y="502"/>
                      <a:pt x="501" y="502"/>
                    </a:cubicBezTo>
                    <a:cubicBezTo>
                      <a:pt x="554" y="449"/>
                      <a:pt x="587" y="376"/>
                      <a:pt x="587" y="296"/>
                    </a:cubicBezTo>
                    <a:cubicBezTo>
                      <a:pt x="587" y="296"/>
                      <a:pt x="587" y="296"/>
                      <a:pt x="587" y="296"/>
                    </a:cubicBezTo>
                    <a:cubicBezTo>
                      <a:pt x="587" y="215"/>
                      <a:pt x="554" y="142"/>
                      <a:pt x="501" y="89"/>
                    </a:cubicBezTo>
                    <a:cubicBezTo>
                      <a:pt x="501" y="89"/>
                      <a:pt x="501" y="89"/>
                      <a:pt x="501" y="89"/>
                    </a:cubicBezTo>
                    <a:cubicBezTo>
                      <a:pt x="448" y="37"/>
                      <a:pt x="375" y="4"/>
                      <a:pt x="295" y="4"/>
                    </a:cubicBezTo>
                    <a:cubicBezTo>
                      <a:pt x="295" y="4"/>
                      <a:pt x="295" y="4"/>
                      <a:pt x="295" y="4"/>
                    </a:cubicBezTo>
                    <a:cubicBezTo>
                      <a:pt x="214" y="4"/>
                      <a:pt x="141" y="37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5041900" y="2373313"/>
                <a:ext cx="2116138" cy="2112963"/>
              </a:xfrm>
              <a:custGeom>
                <a:avLst/>
                <a:gdLst>
                  <a:gd name="T0" fmla="*/ 0 w 562"/>
                  <a:gd name="T1" fmla="*/ 281 h 561"/>
                  <a:gd name="T2" fmla="*/ 281 w 562"/>
                  <a:gd name="T3" fmla="*/ 0 h 561"/>
                  <a:gd name="T4" fmla="*/ 281 w 562"/>
                  <a:gd name="T5" fmla="*/ 0 h 561"/>
                  <a:gd name="T6" fmla="*/ 562 w 562"/>
                  <a:gd name="T7" fmla="*/ 281 h 561"/>
                  <a:gd name="T8" fmla="*/ 562 w 562"/>
                  <a:gd name="T9" fmla="*/ 281 h 561"/>
                  <a:gd name="T10" fmla="*/ 281 w 562"/>
                  <a:gd name="T11" fmla="*/ 561 h 561"/>
                  <a:gd name="T12" fmla="*/ 281 w 562"/>
                  <a:gd name="T13" fmla="*/ 561 h 561"/>
                  <a:gd name="T14" fmla="*/ 0 w 562"/>
                  <a:gd name="T15" fmla="*/ 281 h 561"/>
                  <a:gd name="T16" fmla="*/ 89 w 562"/>
                  <a:gd name="T17" fmla="*/ 89 h 561"/>
                  <a:gd name="T18" fmla="*/ 10 w 562"/>
                  <a:gd name="T19" fmla="*/ 281 h 561"/>
                  <a:gd name="T20" fmla="*/ 10 w 562"/>
                  <a:gd name="T21" fmla="*/ 281 h 561"/>
                  <a:gd name="T22" fmla="*/ 89 w 562"/>
                  <a:gd name="T23" fmla="*/ 472 h 561"/>
                  <a:gd name="T24" fmla="*/ 89 w 562"/>
                  <a:gd name="T25" fmla="*/ 472 h 561"/>
                  <a:gd name="T26" fmla="*/ 281 w 562"/>
                  <a:gd name="T27" fmla="*/ 551 h 561"/>
                  <a:gd name="T28" fmla="*/ 281 w 562"/>
                  <a:gd name="T29" fmla="*/ 551 h 561"/>
                  <a:gd name="T30" fmla="*/ 472 w 562"/>
                  <a:gd name="T31" fmla="*/ 472 h 561"/>
                  <a:gd name="T32" fmla="*/ 472 w 562"/>
                  <a:gd name="T33" fmla="*/ 472 h 561"/>
                  <a:gd name="T34" fmla="*/ 552 w 562"/>
                  <a:gd name="T35" fmla="*/ 281 h 561"/>
                  <a:gd name="T36" fmla="*/ 552 w 562"/>
                  <a:gd name="T37" fmla="*/ 281 h 561"/>
                  <a:gd name="T38" fmla="*/ 472 w 562"/>
                  <a:gd name="T39" fmla="*/ 89 h 561"/>
                  <a:gd name="T40" fmla="*/ 472 w 562"/>
                  <a:gd name="T41" fmla="*/ 89 h 561"/>
                  <a:gd name="T42" fmla="*/ 281 w 562"/>
                  <a:gd name="T43" fmla="*/ 10 h 561"/>
                  <a:gd name="T44" fmla="*/ 281 w 562"/>
                  <a:gd name="T45" fmla="*/ 10 h 561"/>
                  <a:gd name="T46" fmla="*/ 89 w 562"/>
                  <a:gd name="T47" fmla="*/ 8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2" h="561">
                    <a:moveTo>
                      <a:pt x="0" y="281"/>
                    </a:moveTo>
                    <a:cubicBezTo>
                      <a:pt x="0" y="126"/>
                      <a:pt x="126" y="0"/>
                      <a:pt x="28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436" y="0"/>
                      <a:pt x="562" y="126"/>
                      <a:pt x="562" y="281"/>
                    </a:cubicBezTo>
                    <a:cubicBezTo>
                      <a:pt x="562" y="281"/>
                      <a:pt x="562" y="281"/>
                      <a:pt x="562" y="281"/>
                    </a:cubicBezTo>
                    <a:cubicBezTo>
                      <a:pt x="562" y="436"/>
                      <a:pt x="436" y="561"/>
                      <a:pt x="281" y="561"/>
                    </a:cubicBezTo>
                    <a:cubicBezTo>
                      <a:pt x="281" y="561"/>
                      <a:pt x="281" y="561"/>
                      <a:pt x="281" y="561"/>
                    </a:cubicBezTo>
                    <a:cubicBezTo>
                      <a:pt x="126" y="561"/>
                      <a:pt x="0" y="436"/>
                      <a:pt x="0" y="281"/>
                    </a:cubicBezTo>
                    <a:close/>
                    <a:moveTo>
                      <a:pt x="89" y="89"/>
                    </a:moveTo>
                    <a:cubicBezTo>
                      <a:pt x="40" y="138"/>
                      <a:pt x="10" y="206"/>
                      <a:pt x="10" y="281"/>
                    </a:cubicBezTo>
                    <a:cubicBezTo>
                      <a:pt x="10" y="281"/>
                      <a:pt x="10" y="281"/>
                      <a:pt x="10" y="281"/>
                    </a:cubicBezTo>
                    <a:cubicBezTo>
                      <a:pt x="10" y="355"/>
                      <a:pt x="40" y="423"/>
                      <a:pt x="89" y="472"/>
                    </a:cubicBezTo>
                    <a:cubicBezTo>
                      <a:pt x="89" y="472"/>
                      <a:pt x="89" y="472"/>
                      <a:pt x="89" y="472"/>
                    </a:cubicBezTo>
                    <a:cubicBezTo>
                      <a:pt x="138" y="521"/>
                      <a:pt x="206" y="551"/>
                      <a:pt x="281" y="551"/>
                    </a:cubicBezTo>
                    <a:cubicBezTo>
                      <a:pt x="281" y="551"/>
                      <a:pt x="281" y="551"/>
                      <a:pt x="281" y="551"/>
                    </a:cubicBezTo>
                    <a:cubicBezTo>
                      <a:pt x="356" y="551"/>
                      <a:pt x="423" y="521"/>
                      <a:pt x="472" y="472"/>
                    </a:cubicBezTo>
                    <a:cubicBezTo>
                      <a:pt x="472" y="472"/>
                      <a:pt x="472" y="472"/>
                      <a:pt x="472" y="472"/>
                    </a:cubicBezTo>
                    <a:cubicBezTo>
                      <a:pt x="521" y="423"/>
                      <a:pt x="552" y="355"/>
                      <a:pt x="552" y="281"/>
                    </a:cubicBezTo>
                    <a:cubicBezTo>
                      <a:pt x="552" y="281"/>
                      <a:pt x="552" y="281"/>
                      <a:pt x="552" y="281"/>
                    </a:cubicBezTo>
                    <a:cubicBezTo>
                      <a:pt x="552" y="206"/>
                      <a:pt x="521" y="138"/>
                      <a:pt x="472" y="89"/>
                    </a:cubicBezTo>
                    <a:cubicBezTo>
                      <a:pt x="472" y="89"/>
                      <a:pt x="472" y="89"/>
                      <a:pt x="472" y="89"/>
                    </a:cubicBezTo>
                    <a:cubicBezTo>
                      <a:pt x="423" y="40"/>
                      <a:pt x="356" y="10"/>
                      <a:pt x="281" y="10"/>
                    </a:cubicBezTo>
                    <a:cubicBezTo>
                      <a:pt x="281" y="10"/>
                      <a:pt x="281" y="10"/>
                      <a:pt x="281" y="10"/>
                    </a:cubicBezTo>
                    <a:cubicBezTo>
                      <a:pt x="206" y="10"/>
                      <a:pt x="138" y="40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5631084" y="1592130"/>
              <a:ext cx="929834" cy="103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1600">
                  <a:solidFill>
                    <a:srgbClr val="FDFCDC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3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5529704" y="1207604"/>
            <a:ext cx="116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393442" y="1748178"/>
            <a:ext cx="1444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16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9" name="组合 5"/>
          <p:cNvGrpSpPr/>
          <p:nvPr/>
        </p:nvGrpSpPr>
        <p:grpSpPr bwMode="auto">
          <a:xfrm>
            <a:off x="4934525" y="2596828"/>
            <a:ext cx="2898044" cy="369333"/>
            <a:chOff x="5562145" y="1681161"/>
            <a:chExt cx="2898010" cy="368871"/>
          </a:xfrm>
        </p:grpSpPr>
        <p:sp>
          <p:nvSpPr>
            <p:cNvPr id="50" name="文本框 128"/>
            <p:cNvSpPr txBox="1">
              <a:spLocks noChangeArrowheads="1"/>
            </p:cNvSpPr>
            <p:nvPr/>
          </p:nvSpPr>
          <p:spPr bwMode="auto">
            <a:xfrm>
              <a:off x="6670672" y="1681161"/>
              <a:ext cx="1789483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800" b="1" kern="0" dirty="0">
                  <a:latin typeface="微软雅黑" panose="020B0503020204020204" charset="-122"/>
                  <a:ea typeface="微软雅黑" panose="020B0503020204020204" charset="-122"/>
                </a:rPr>
                <a:t>研究背景与意义</a:t>
              </a:r>
              <a:endParaRPr lang="zh-CN" altLang="en-US" sz="180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文本框 129"/>
            <p:cNvSpPr txBox="1">
              <a:spLocks noChangeArrowheads="1"/>
            </p:cNvSpPr>
            <p:nvPr/>
          </p:nvSpPr>
          <p:spPr bwMode="auto">
            <a:xfrm>
              <a:off x="5562145" y="1681162"/>
              <a:ext cx="1596512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b="1" kern="0">
                  <a:latin typeface="微软雅黑" panose="020B0503020204020204" charset="-122"/>
                  <a:ea typeface="微软雅黑" panose="020B0503020204020204" charset="-122"/>
                </a:rPr>
                <a:t>Part 01</a:t>
              </a:r>
              <a:endParaRPr lang="zh-CN" altLang="en-US" sz="1800" b="1" ker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 bwMode="auto">
            <a:xfrm flipV="1">
              <a:off x="6576066" y="1744604"/>
              <a:ext cx="94606" cy="2419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直接连接符 52"/>
          <p:cNvCxnSpPr/>
          <p:nvPr/>
        </p:nvCxnSpPr>
        <p:spPr>
          <a:xfrm>
            <a:off x="4934526" y="2966159"/>
            <a:ext cx="282050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4556655" y="2660350"/>
            <a:ext cx="220378" cy="279465"/>
            <a:chOff x="2524552" y="2987611"/>
            <a:chExt cx="220378" cy="279465"/>
          </a:xfrm>
        </p:grpSpPr>
        <p:sp>
          <p:nvSpPr>
            <p:cNvPr id="55" name="等腰三角形 54"/>
            <p:cNvSpPr/>
            <p:nvPr/>
          </p:nvSpPr>
          <p:spPr>
            <a:xfrm rot="5400000">
              <a:off x="2532072" y="3054297"/>
              <a:ext cx="228540" cy="197017"/>
            </a:xfrm>
            <a:prstGeom prst="triangle">
              <a:avLst/>
            </a:prstGeom>
            <a:solidFill>
              <a:srgbClr val="078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等腰三角形 79"/>
            <p:cNvSpPr/>
            <p:nvPr/>
          </p:nvSpPr>
          <p:spPr>
            <a:xfrm rot="5400000">
              <a:off x="2506921" y="3005242"/>
              <a:ext cx="255639" cy="220378"/>
            </a:xfrm>
            <a:prstGeom prst="triangle">
              <a:avLst/>
            </a:prstGeom>
            <a:solidFill>
              <a:srgbClr val="9958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5"/>
          <p:cNvGrpSpPr/>
          <p:nvPr/>
        </p:nvGrpSpPr>
        <p:grpSpPr bwMode="auto">
          <a:xfrm>
            <a:off x="4934525" y="3244528"/>
            <a:ext cx="2898044" cy="369333"/>
            <a:chOff x="5562145" y="1681161"/>
            <a:chExt cx="2898010" cy="368871"/>
          </a:xfrm>
        </p:grpSpPr>
        <p:sp>
          <p:nvSpPr>
            <p:cNvPr id="82" name="文本框 128"/>
            <p:cNvSpPr txBox="1">
              <a:spLocks noChangeArrowheads="1"/>
            </p:cNvSpPr>
            <p:nvPr/>
          </p:nvSpPr>
          <p:spPr bwMode="auto">
            <a:xfrm>
              <a:off x="6670672" y="1681161"/>
              <a:ext cx="1789483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800" b="1" kern="0" dirty="0">
                  <a:latin typeface="微软雅黑" panose="020B0503020204020204" charset="-122"/>
                  <a:ea typeface="微软雅黑" panose="020B0503020204020204" charset="-122"/>
                </a:rPr>
                <a:t>研究过程与方法</a:t>
              </a:r>
              <a:endParaRPr lang="zh-CN" altLang="en-US" sz="180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文本框 129"/>
            <p:cNvSpPr txBox="1">
              <a:spLocks noChangeArrowheads="1"/>
            </p:cNvSpPr>
            <p:nvPr/>
          </p:nvSpPr>
          <p:spPr bwMode="auto">
            <a:xfrm>
              <a:off x="5562145" y="1681162"/>
              <a:ext cx="1596512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b="1" kern="0" dirty="0">
                  <a:latin typeface="微软雅黑" panose="020B0503020204020204" charset="-122"/>
                  <a:ea typeface="微软雅黑" panose="020B0503020204020204" charset="-122"/>
                </a:rPr>
                <a:t>Part 02</a:t>
              </a:r>
              <a:endParaRPr lang="zh-CN" altLang="en-US" sz="180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84" name="直接连接符 83"/>
            <p:cNvCxnSpPr/>
            <p:nvPr/>
          </p:nvCxnSpPr>
          <p:spPr bwMode="auto">
            <a:xfrm flipV="1">
              <a:off x="6576066" y="1744604"/>
              <a:ext cx="94606" cy="2419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接连接符 84"/>
          <p:cNvCxnSpPr/>
          <p:nvPr/>
        </p:nvCxnSpPr>
        <p:spPr>
          <a:xfrm>
            <a:off x="4934526" y="3613859"/>
            <a:ext cx="282050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组合 85"/>
          <p:cNvGrpSpPr/>
          <p:nvPr/>
        </p:nvGrpSpPr>
        <p:grpSpPr>
          <a:xfrm>
            <a:off x="4556655" y="3308050"/>
            <a:ext cx="220378" cy="279465"/>
            <a:chOff x="2524552" y="2987611"/>
            <a:chExt cx="220378" cy="279465"/>
          </a:xfrm>
        </p:grpSpPr>
        <p:sp>
          <p:nvSpPr>
            <p:cNvPr id="87" name="等腰三角形 86"/>
            <p:cNvSpPr/>
            <p:nvPr/>
          </p:nvSpPr>
          <p:spPr>
            <a:xfrm rot="5400000">
              <a:off x="2532072" y="3054297"/>
              <a:ext cx="228540" cy="197017"/>
            </a:xfrm>
            <a:prstGeom prst="triangle">
              <a:avLst/>
            </a:prstGeom>
            <a:solidFill>
              <a:srgbClr val="078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等腰三角形 87"/>
            <p:cNvSpPr/>
            <p:nvPr/>
          </p:nvSpPr>
          <p:spPr>
            <a:xfrm rot="5400000">
              <a:off x="2506921" y="3005242"/>
              <a:ext cx="255639" cy="220378"/>
            </a:xfrm>
            <a:prstGeom prst="triangle">
              <a:avLst/>
            </a:prstGeom>
            <a:solidFill>
              <a:srgbClr val="9958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9" name="组合 5"/>
          <p:cNvGrpSpPr/>
          <p:nvPr/>
        </p:nvGrpSpPr>
        <p:grpSpPr bwMode="auto">
          <a:xfrm>
            <a:off x="4934525" y="3892228"/>
            <a:ext cx="2898044" cy="369333"/>
            <a:chOff x="5562145" y="1681161"/>
            <a:chExt cx="2898010" cy="368871"/>
          </a:xfrm>
        </p:grpSpPr>
        <p:sp>
          <p:nvSpPr>
            <p:cNvPr id="90" name="文本框 128"/>
            <p:cNvSpPr txBox="1">
              <a:spLocks noChangeArrowheads="1"/>
            </p:cNvSpPr>
            <p:nvPr/>
          </p:nvSpPr>
          <p:spPr bwMode="auto">
            <a:xfrm>
              <a:off x="6670672" y="1681161"/>
              <a:ext cx="1789483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800" b="1" kern="0" dirty="0">
                  <a:latin typeface="微软雅黑" panose="020B0503020204020204" charset="-122"/>
                  <a:ea typeface="微软雅黑" panose="020B0503020204020204" charset="-122"/>
                </a:rPr>
                <a:t>文献综述与反思</a:t>
              </a:r>
              <a:endParaRPr lang="zh-CN" altLang="en-US" sz="180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1" name="文本框 129"/>
            <p:cNvSpPr txBox="1">
              <a:spLocks noChangeArrowheads="1"/>
            </p:cNvSpPr>
            <p:nvPr/>
          </p:nvSpPr>
          <p:spPr bwMode="auto">
            <a:xfrm>
              <a:off x="5562145" y="1681162"/>
              <a:ext cx="1596512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b="1" kern="0" dirty="0">
                  <a:latin typeface="微软雅黑" panose="020B0503020204020204" charset="-122"/>
                  <a:ea typeface="微软雅黑" panose="020B0503020204020204" charset="-122"/>
                </a:rPr>
                <a:t>Part 03</a:t>
              </a:r>
              <a:endParaRPr lang="zh-CN" altLang="en-US" sz="180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92" name="直接连接符 91"/>
            <p:cNvCxnSpPr/>
            <p:nvPr/>
          </p:nvCxnSpPr>
          <p:spPr bwMode="auto">
            <a:xfrm flipV="1">
              <a:off x="6576066" y="1744604"/>
              <a:ext cx="94606" cy="2419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直接连接符 92"/>
          <p:cNvCxnSpPr/>
          <p:nvPr/>
        </p:nvCxnSpPr>
        <p:spPr>
          <a:xfrm>
            <a:off x="4934526" y="4261559"/>
            <a:ext cx="282050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组合 93"/>
          <p:cNvGrpSpPr/>
          <p:nvPr/>
        </p:nvGrpSpPr>
        <p:grpSpPr>
          <a:xfrm>
            <a:off x="4556655" y="3955750"/>
            <a:ext cx="220378" cy="279465"/>
            <a:chOff x="2524552" y="2987611"/>
            <a:chExt cx="220378" cy="279465"/>
          </a:xfrm>
        </p:grpSpPr>
        <p:sp>
          <p:nvSpPr>
            <p:cNvPr id="95" name="等腰三角形 94"/>
            <p:cNvSpPr/>
            <p:nvPr/>
          </p:nvSpPr>
          <p:spPr>
            <a:xfrm rot="5400000">
              <a:off x="2532072" y="3054297"/>
              <a:ext cx="228540" cy="197017"/>
            </a:xfrm>
            <a:prstGeom prst="triangle">
              <a:avLst/>
            </a:prstGeom>
            <a:solidFill>
              <a:srgbClr val="078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等腰三角形 95"/>
            <p:cNvSpPr/>
            <p:nvPr/>
          </p:nvSpPr>
          <p:spPr>
            <a:xfrm rot="5400000">
              <a:off x="2506921" y="3005242"/>
              <a:ext cx="255639" cy="220378"/>
            </a:xfrm>
            <a:prstGeom prst="triangle">
              <a:avLst/>
            </a:prstGeom>
            <a:solidFill>
              <a:srgbClr val="9958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7" name="组合 5"/>
          <p:cNvGrpSpPr/>
          <p:nvPr/>
        </p:nvGrpSpPr>
        <p:grpSpPr bwMode="auto">
          <a:xfrm>
            <a:off x="4934525" y="4539928"/>
            <a:ext cx="2898044" cy="369333"/>
            <a:chOff x="5562145" y="1681161"/>
            <a:chExt cx="2898010" cy="368871"/>
          </a:xfrm>
        </p:grpSpPr>
        <p:sp>
          <p:nvSpPr>
            <p:cNvPr id="98" name="文本框 128"/>
            <p:cNvSpPr txBox="1">
              <a:spLocks noChangeArrowheads="1"/>
            </p:cNvSpPr>
            <p:nvPr/>
          </p:nvSpPr>
          <p:spPr bwMode="auto">
            <a:xfrm>
              <a:off x="6670672" y="1681161"/>
              <a:ext cx="1789483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800" b="1" kern="0" dirty="0">
                  <a:latin typeface="微软雅黑" panose="020B0503020204020204" charset="-122"/>
                  <a:ea typeface="微软雅黑" panose="020B0503020204020204" charset="-122"/>
                </a:rPr>
                <a:t>论文总结与感恩</a:t>
              </a:r>
              <a:endParaRPr lang="zh-CN" altLang="en-US" sz="180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9" name="文本框 129"/>
            <p:cNvSpPr txBox="1">
              <a:spLocks noChangeArrowheads="1"/>
            </p:cNvSpPr>
            <p:nvPr/>
          </p:nvSpPr>
          <p:spPr bwMode="auto">
            <a:xfrm>
              <a:off x="5562145" y="1681162"/>
              <a:ext cx="1596512" cy="3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b="1" kern="0" dirty="0">
                  <a:latin typeface="微软雅黑" panose="020B0503020204020204" charset="-122"/>
                  <a:ea typeface="微软雅黑" panose="020B0503020204020204" charset="-122"/>
                </a:rPr>
                <a:t>Part 03</a:t>
              </a:r>
              <a:endParaRPr lang="zh-CN" altLang="en-US" sz="180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 bwMode="auto">
            <a:xfrm flipV="1">
              <a:off x="6576066" y="1744604"/>
              <a:ext cx="94606" cy="2419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直接连接符 100"/>
          <p:cNvCxnSpPr/>
          <p:nvPr/>
        </p:nvCxnSpPr>
        <p:spPr>
          <a:xfrm>
            <a:off x="4934526" y="4909259"/>
            <a:ext cx="282050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组合 101"/>
          <p:cNvGrpSpPr/>
          <p:nvPr/>
        </p:nvGrpSpPr>
        <p:grpSpPr>
          <a:xfrm>
            <a:off x="4556655" y="4603450"/>
            <a:ext cx="220378" cy="279465"/>
            <a:chOff x="2524552" y="2987611"/>
            <a:chExt cx="220378" cy="279465"/>
          </a:xfrm>
        </p:grpSpPr>
        <p:sp>
          <p:nvSpPr>
            <p:cNvPr id="103" name="等腰三角形 102"/>
            <p:cNvSpPr/>
            <p:nvPr/>
          </p:nvSpPr>
          <p:spPr>
            <a:xfrm rot="5400000">
              <a:off x="2532072" y="3054297"/>
              <a:ext cx="228540" cy="197017"/>
            </a:xfrm>
            <a:prstGeom prst="triangle">
              <a:avLst/>
            </a:prstGeom>
            <a:solidFill>
              <a:srgbClr val="078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等腰三角形 103"/>
            <p:cNvSpPr/>
            <p:nvPr/>
          </p:nvSpPr>
          <p:spPr>
            <a:xfrm rot="5400000">
              <a:off x="2506921" y="3005242"/>
              <a:ext cx="255639" cy="220378"/>
            </a:xfrm>
            <a:prstGeom prst="triangle">
              <a:avLst/>
            </a:prstGeom>
            <a:solidFill>
              <a:srgbClr val="9958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670453"/>
            <a:ext cx="12192000" cy="2822575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670453"/>
            <a:ext cx="12192000" cy="2822575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3300" y="2194677"/>
            <a:ext cx="1752600" cy="1752600"/>
            <a:chOff x="1003300" y="2194677"/>
            <a:chExt cx="1752600" cy="1752600"/>
          </a:xfrm>
        </p:grpSpPr>
        <p:grpSp>
          <p:nvGrpSpPr>
            <p:cNvPr id="9" name="组合 8"/>
            <p:cNvGrpSpPr/>
            <p:nvPr/>
          </p:nvGrpSpPr>
          <p:grpSpPr>
            <a:xfrm>
              <a:off x="1003300" y="2194677"/>
              <a:ext cx="1752600" cy="1752600"/>
              <a:chOff x="850900" y="1892649"/>
              <a:chExt cx="2057400" cy="20574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850900" y="1892649"/>
                <a:ext cx="2057400" cy="2057400"/>
              </a:xfrm>
              <a:prstGeom prst="ellipse">
                <a:avLst/>
              </a:prstGeom>
              <a:noFill/>
              <a:ln w="1270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弧形 11"/>
              <p:cNvSpPr/>
              <p:nvPr/>
            </p:nvSpPr>
            <p:spPr>
              <a:xfrm>
                <a:off x="850900" y="1892649"/>
                <a:ext cx="2057400" cy="2057400"/>
              </a:xfrm>
              <a:prstGeom prst="arc">
                <a:avLst>
                  <a:gd name="adj1" fmla="val 16200000"/>
                  <a:gd name="adj2" fmla="val 5479933"/>
                </a:avLst>
              </a:prstGeom>
              <a:ln w="127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246187" y="2717034"/>
              <a:ext cx="1266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chemeClr val="bg1"/>
                  </a:solidFill>
                  <a:cs typeface="+mn-ea"/>
                  <a:sym typeface="+mn-lt"/>
                </a:rPr>
                <a:t>50%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41750" y="2194677"/>
            <a:ext cx="1752600" cy="1752600"/>
            <a:chOff x="3841750" y="2194677"/>
            <a:chExt cx="1752600" cy="1752600"/>
          </a:xfrm>
        </p:grpSpPr>
        <p:grpSp>
          <p:nvGrpSpPr>
            <p:cNvPr id="14" name="组合 13"/>
            <p:cNvGrpSpPr/>
            <p:nvPr/>
          </p:nvGrpSpPr>
          <p:grpSpPr>
            <a:xfrm>
              <a:off x="3841750" y="2194677"/>
              <a:ext cx="1752600" cy="1752600"/>
              <a:chOff x="3689350" y="1892649"/>
              <a:chExt cx="2057400" cy="20574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689350" y="1892649"/>
                <a:ext cx="2057400" cy="2057400"/>
              </a:xfrm>
              <a:prstGeom prst="ellipse">
                <a:avLst/>
              </a:prstGeom>
              <a:noFill/>
              <a:ln w="127000"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弧形 16"/>
              <p:cNvSpPr/>
              <p:nvPr/>
            </p:nvSpPr>
            <p:spPr>
              <a:xfrm>
                <a:off x="3689350" y="1892649"/>
                <a:ext cx="2057400" cy="2057400"/>
              </a:xfrm>
              <a:prstGeom prst="arc">
                <a:avLst>
                  <a:gd name="adj1" fmla="val 16200000"/>
                  <a:gd name="adj2" fmla="val 10741164"/>
                </a:avLst>
              </a:prstGeom>
              <a:ln w="1270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4084637" y="2717034"/>
              <a:ext cx="1266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chemeClr val="bg1"/>
                  </a:solidFill>
                  <a:cs typeface="+mn-ea"/>
                  <a:sym typeface="+mn-lt"/>
                </a:rPr>
                <a:t>75%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680200" y="2194677"/>
            <a:ext cx="1752600" cy="1752600"/>
            <a:chOff x="6680200" y="2194677"/>
            <a:chExt cx="1752600" cy="1752600"/>
          </a:xfrm>
        </p:grpSpPr>
        <p:grpSp>
          <p:nvGrpSpPr>
            <p:cNvPr id="19" name="组合 18"/>
            <p:cNvGrpSpPr/>
            <p:nvPr/>
          </p:nvGrpSpPr>
          <p:grpSpPr>
            <a:xfrm>
              <a:off x="6680200" y="2194677"/>
              <a:ext cx="1752600" cy="1752600"/>
              <a:chOff x="6527800" y="1892649"/>
              <a:chExt cx="2057400" cy="2057400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6527800" y="1892649"/>
                <a:ext cx="2057400" cy="2057400"/>
              </a:xfrm>
              <a:prstGeom prst="ellipse">
                <a:avLst/>
              </a:prstGeom>
              <a:noFill/>
              <a:ln w="1270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弧形 21"/>
              <p:cNvSpPr/>
              <p:nvPr/>
            </p:nvSpPr>
            <p:spPr>
              <a:xfrm>
                <a:off x="6527800" y="1892649"/>
                <a:ext cx="2057400" cy="2057400"/>
              </a:xfrm>
              <a:prstGeom prst="arc">
                <a:avLst>
                  <a:gd name="adj1" fmla="val 16200000"/>
                  <a:gd name="adj2" fmla="val 7212212"/>
                </a:avLst>
              </a:prstGeom>
              <a:ln w="1270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6923087" y="2717034"/>
              <a:ext cx="1266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cs typeface="+mn-ea"/>
                  <a:sym typeface="+mn-lt"/>
                </a:rPr>
                <a:t>6</a:t>
              </a:r>
              <a:r>
                <a:rPr lang="en-US" altLang="zh-CN" sz="4000" dirty="0" smtClean="0">
                  <a:solidFill>
                    <a:schemeClr val="bg1"/>
                  </a:solidFill>
                  <a:cs typeface="+mn-ea"/>
                  <a:sym typeface="+mn-lt"/>
                </a:rPr>
                <a:t>0%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518650" y="2194677"/>
            <a:ext cx="1752600" cy="1752600"/>
            <a:chOff x="9518650" y="2194677"/>
            <a:chExt cx="1752600" cy="1752600"/>
          </a:xfrm>
        </p:grpSpPr>
        <p:grpSp>
          <p:nvGrpSpPr>
            <p:cNvPr id="24" name="组合 23"/>
            <p:cNvGrpSpPr/>
            <p:nvPr/>
          </p:nvGrpSpPr>
          <p:grpSpPr>
            <a:xfrm>
              <a:off x="9518650" y="2194677"/>
              <a:ext cx="1752600" cy="1752600"/>
              <a:chOff x="9366250" y="1892649"/>
              <a:chExt cx="2057400" cy="205740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9366250" y="1892649"/>
                <a:ext cx="2057400" cy="2057400"/>
              </a:xfrm>
              <a:prstGeom prst="ellipse">
                <a:avLst/>
              </a:prstGeom>
              <a:noFill/>
              <a:ln w="1270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弧形 28"/>
              <p:cNvSpPr/>
              <p:nvPr/>
            </p:nvSpPr>
            <p:spPr>
              <a:xfrm>
                <a:off x="9366250" y="1892649"/>
                <a:ext cx="2057400" cy="2057400"/>
              </a:xfrm>
              <a:prstGeom prst="arc">
                <a:avLst>
                  <a:gd name="adj1" fmla="val 16200000"/>
                  <a:gd name="adj2" fmla="val 3990627"/>
                </a:avLst>
              </a:prstGeom>
              <a:ln w="1270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9761537" y="2717034"/>
              <a:ext cx="1266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r>
                <a:rPr lang="en-US" altLang="zh-CN" sz="4000" dirty="0" smtClean="0">
                  <a:solidFill>
                    <a:schemeClr val="bg1"/>
                  </a:solidFill>
                  <a:cs typeface="+mn-ea"/>
                  <a:sym typeface="+mn-lt"/>
                </a:rPr>
                <a:t>0%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514400" y="4684724"/>
            <a:ext cx="273039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accent1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352850" y="4684724"/>
            <a:ext cx="273039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accent2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191300" y="4684724"/>
            <a:ext cx="273039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029750" y="4684724"/>
            <a:ext cx="273039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accent4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4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7375" y="1484313"/>
            <a:ext cx="2747606" cy="2342557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42751" y="1484313"/>
            <a:ext cx="2747606" cy="2342557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7375" y="3905843"/>
            <a:ext cx="2747606" cy="2342557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42751" y="3905843"/>
            <a:ext cx="2747606" cy="2342557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334981" y="1484313"/>
            <a:ext cx="2747606" cy="2342557"/>
            <a:chOff x="3334981" y="1484313"/>
            <a:chExt cx="2747606" cy="2342557"/>
          </a:xfrm>
        </p:grpSpPr>
        <p:sp>
          <p:nvSpPr>
            <p:cNvPr id="11" name="矩形 10"/>
            <p:cNvSpPr/>
            <p:nvPr/>
          </p:nvSpPr>
          <p:spPr>
            <a:xfrm>
              <a:off x="3334981" y="1484313"/>
              <a:ext cx="2747606" cy="23425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3448309" y="1551711"/>
              <a:ext cx="2520949" cy="1983965"/>
              <a:chOff x="3448309" y="1551711"/>
              <a:chExt cx="2520949" cy="1983965"/>
            </a:xfrm>
          </p:grpSpPr>
          <p:sp>
            <p:nvSpPr>
              <p:cNvPr id="13" name="文本框 12"/>
              <p:cNvSpPr txBox="1"/>
              <p:nvPr/>
            </p:nvSpPr>
            <p:spPr>
              <a:xfrm flipH="1">
                <a:off x="3448309" y="2227626"/>
                <a:ext cx="2520949" cy="130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template perfect for you. We focused on the real use.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4327909" y="1551711"/>
                <a:ext cx="76174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44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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8890357" y="1484313"/>
            <a:ext cx="2747606" cy="2342557"/>
            <a:chOff x="8890357" y="1484313"/>
            <a:chExt cx="2747606" cy="2342557"/>
          </a:xfrm>
        </p:grpSpPr>
        <p:sp>
          <p:nvSpPr>
            <p:cNvPr id="16" name="矩形 15"/>
            <p:cNvSpPr/>
            <p:nvPr/>
          </p:nvSpPr>
          <p:spPr>
            <a:xfrm>
              <a:off x="8890357" y="1484313"/>
              <a:ext cx="2747606" cy="23425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003685" y="1551711"/>
              <a:ext cx="2520949" cy="1983965"/>
              <a:chOff x="3448309" y="1551711"/>
              <a:chExt cx="2520949" cy="1983965"/>
            </a:xfrm>
          </p:grpSpPr>
          <p:sp>
            <p:nvSpPr>
              <p:cNvPr id="18" name="文本框 17"/>
              <p:cNvSpPr txBox="1"/>
              <p:nvPr/>
            </p:nvSpPr>
            <p:spPr>
              <a:xfrm flipH="1">
                <a:off x="3448309" y="2227626"/>
                <a:ext cx="2520949" cy="130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template perfect for you. We focused on the real use.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4327909" y="1551711"/>
                <a:ext cx="76174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spc="1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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3334981" y="3905843"/>
            <a:ext cx="2747606" cy="2342557"/>
            <a:chOff x="3334981" y="3905843"/>
            <a:chExt cx="2747606" cy="2342557"/>
          </a:xfrm>
        </p:grpSpPr>
        <p:sp>
          <p:nvSpPr>
            <p:cNvPr id="21" name="矩形 20"/>
            <p:cNvSpPr/>
            <p:nvPr/>
          </p:nvSpPr>
          <p:spPr>
            <a:xfrm>
              <a:off x="3334981" y="3905843"/>
              <a:ext cx="2747606" cy="23425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3448309" y="3951288"/>
              <a:ext cx="2520949" cy="1983965"/>
              <a:chOff x="3448309" y="1551711"/>
              <a:chExt cx="2520949" cy="1983965"/>
            </a:xfrm>
          </p:grpSpPr>
          <p:sp>
            <p:nvSpPr>
              <p:cNvPr id="23" name="文本框 22"/>
              <p:cNvSpPr txBox="1"/>
              <p:nvPr/>
            </p:nvSpPr>
            <p:spPr>
              <a:xfrm flipH="1">
                <a:off x="3448309" y="2227626"/>
                <a:ext cx="2520949" cy="130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template perfect for you. We focused on the real use.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4327909" y="1551711"/>
                <a:ext cx="76174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spc="1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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890357" y="3905843"/>
            <a:ext cx="2747606" cy="2342557"/>
            <a:chOff x="8890357" y="3905843"/>
            <a:chExt cx="2747606" cy="2342557"/>
          </a:xfrm>
        </p:grpSpPr>
        <p:sp>
          <p:nvSpPr>
            <p:cNvPr id="28" name="矩形 27"/>
            <p:cNvSpPr/>
            <p:nvPr/>
          </p:nvSpPr>
          <p:spPr>
            <a:xfrm>
              <a:off x="8890357" y="3905843"/>
              <a:ext cx="2747606" cy="234255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9003685" y="3951288"/>
              <a:ext cx="2520949" cy="1983965"/>
              <a:chOff x="3448309" y="1551711"/>
              <a:chExt cx="2520949" cy="1983965"/>
            </a:xfrm>
          </p:grpSpPr>
          <p:sp>
            <p:nvSpPr>
              <p:cNvPr id="30" name="文本框 29"/>
              <p:cNvSpPr txBox="1"/>
              <p:nvPr/>
            </p:nvSpPr>
            <p:spPr>
              <a:xfrm flipH="1">
                <a:off x="3448309" y="2227626"/>
                <a:ext cx="2520949" cy="130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template perfect for you. We focused on the real use.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4327909" y="1551711"/>
                <a:ext cx="76174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spc="1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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73816" y="4328878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12192000" cy="4034971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17797" y="5361450"/>
            <a:ext cx="3778886" cy="738664"/>
            <a:chOff x="911497" y="5508954"/>
            <a:chExt cx="3778886" cy="738664"/>
          </a:xfrm>
        </p:grpSpPr>
        <p:sp>
          <p:nvSpPr>
            <p:cNvPr id="24" name="椭圆 23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flipH="1">
              <a:off x="1625599" y="5508954"/>
              <a:ext cx="30647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1"/>
                  </a:solidFill>
                  <a:cs typeface="+mn-ea"/>
                  <a:sym typeface="+mn-lt"/>
                </a:rPr>
                <a:t>01</a:t>
              </a:r>
              <a:endParaRPr lang="zh-CN" altLang="en-US" sz="20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58287" y="5361450"/>
            <a:ext cx="3778886" cy="738664"/>
            <a:chOff x="911497" y="5508954"/>
            <a:chExt cx="3778886" cy="738664"/>
          </a:xfrm>
        </p:grpSpPr>
        <p:sp>
          <p:nvSpPr>
            <p:cNvPr id="30" name="椭圆 29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flipH="1">
              <a:off x="1625599" y="5508954"/>
              <a:ext cx="30647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2"/>
                  </a:solidFill>
                  <a:cs typeface="+mn-ea"/>
                  <a:sym typeface="+mn-lt"/>
                </a:rPr>
                <a:t>02</a:t>
              </a:r>
              <a:endParaRPr lang="zh-CN" altLang="en-US" sz="2000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998777" y="5361450"/>
            <a:ext cx="3778886" cy="738664"/>
            <a:chOff x="911497" y="5508954"/>
            <a:chExt cx="3778886" cy="738664"/>
          </a:xfrm>
        </p:grpSpPr>
        <p:sp>
          <p:nvSpPr>
            <p:cNvPr id="34" name="椭圆 33"/>
            <p:cNvSpPr/>
            <p:nvPr/>
          </p:nvSpPr>
          <p:spPr>
            <a:xfrm>
              <a:off x="986064" y="5587093"/>
              <a:ext cx="582386" cy="58238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flipH="1">
              <a:off x="1625599" y="5508954"/>
              <a:ext cx="30647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We focused on the real use.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11497" y="5678231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accent3"/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49846" y="4079052"/>
            <a:ext cx="3846288" cy="1748438"/>
            <a:chOff x="7549846" y="4079052"/>
            <a:chExt cx="3846288" cy="1748438"/>
          </a:xfrm>
        </p:grpSpPr>
        <p:sp>
          <p:nvSpPr>
            <p:cNvPr id="12" name="圆角矩形 11"/>
            <p:cNvSpPr/>
            <p:nvPr/>
          </p:nvSpPr>
          <p:spPr>
            <a:xfrm>
              <a:off x="7549846" y="4079052"/>
              <a:ext cx="3846288" cy="1748438"/>
            </a:xfrm>
            <a:prstGeom prst="roundRect">
              <a:avLst>
                <a:gd name="adj" fmla="val 1121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flipH="1">
              <a:off x="8591820" y="4299246"/>
              <a:ext cx="2804314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you. We focused on the real use. </a:t>
              </a:r>
              <a:endParaRPr lang="en-US" altLang="zh-CN" sz="14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12646" y="4079052"/>
            <a:ext cx="3846288" cy="1748438"/>
            <a:chOff x="2012646" y="4079052"/>
            <a:chExt cx="3846288" cy="1748438"/>
          </a:xfrm>
        </p:grpSpPr>
        <p:sp>
          <p:nvSpPr>
            <p:cNvPr id="15" name="圆角矩形 14"/>
            <p:cNvSpPr/>
            <p:nvPr/>
          </p:nvSpPr>
          <p:spPr>
            <a:xfrm>
              <a:off x="2012646" y="4079052"/>
              <a:ext cx="3846288" cy="1748438"/>
            </a:xfrm>
            <a:prstGeom prst="roundRect">
              <a:avLst>
                <a:gd name="adj" fmla="val 112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 flipH="1">
              <a:off x="3054620" y="4299246"/>
              <a:ext cx="2804314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you. We focused on the real use. </a:t>
              </a:r>
              <a:endParaRPr lang="en-US" altLang="zh-CN" sz="14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549846" y="1687555"/>
            <a:ext cx="3846288" cy="1748438"/>
            <a:chOff x="7549846" y="1687555"/>
            <a:chExt cx="3846288" cy="1748438"/>
          </a:xfrm>
        </p:grpSpPr>
        <p:sp>
          <p:nvSpPr>
            <p:cNvPr id="18" name="圆角矩形 17"/>
            <p:cNvSpPr/>
            <p:nvPr/>
          </p:nvSpPr>
          <p:spPr>
            <a:xfrm>
              <a:off x="7549846" y="1687555"/>
              <a:ext cx="3846288" cy="1748438"/>
            </a:xfrm>
            <a:prstGeom prst="roundRect">
              <a:avLst>
                <a:gd name="adj" fmla="val 1121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flipH="1">
              <a:off x="8591820" y="1907749"/>
              <a:ext cx="2804314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you. We focused on the real use. </a:t>
              </a:r>
              <a:endParaRPr lang="en-US" altLang="zh-CN" sz="14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012646" y="1687555"/>
            <a:ext cx="3846288" cy="1748438"/>
            <a:chOff x="2012646" y="1687555"/>
            <a:chExt cx="3846288" cy="1748438"/>
          </a:xfrm>
        </p:grpSpPr>
        <p:sp>
          <p:nvSpPr>
            <p:cNvPr id="21" name="圆角矩形 20"/>
            <p:cNvSpPr/>
            <p:nvPr/>
          </p:nvSpPr>
          <p:spPr>
            <a:xfrm>
              <a:off x="2012646" y="1687555"/>
              <a:ext cx="3846288" cy="1748438"/>
            </a:xfrm>
            <a:prstGeom prst="roundRect">
              <a:avLst>
                <a:gd name="adj" fmla="val 1121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flipH="1">
              <a:off x="3054620" y="1907749"/>
              <a:ext cx="2804314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you. We focused on the real use. </a:t>
              </a:r>
              <a:endParaRPr lang="en-US" altLang="zh-CN" sz="14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778933" y="1473202"/>
            <a:ext cx="2177144" cy="2177144"/>
          </a:xfrm>
          <a:prstGeom prst="ellipse">
            <a:avLst/>
          </a:prstGeom>
          <a:blipFill>
            <a:blip r:embed="rId1" cstate="email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316133" y="1473202"/>
            <a:ext cx="2177144" cy="2177144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78933" y="3864699"/>
            <a:ext cx="2177144" cy="2177144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316133" y="3864699"/>
            <a:ext cx="2177144" cy="2177144"/>
          </a:xfrm>
          <a:prstGeom prst="ellipse">
            <a:avLst/>
          </a:prstGeom>
          <a:blipFill>
            <a:blip r:embed="rId4" cstate="email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562469" y="1341438"/>
            <a:ext cx="3067062" cy="5301494"/>
            <a:chOff x="4562469" y="1341438"/>
            <a:chExt cx="3067062" cy="530149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4562469" y="1341438"/>
              <a:ext cx="3067062" cy="530149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138738" y="2247899"/>
              <a:ext cx="1890712" cy="3343275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23901" y="1934006"/>
            <a:ext cx="3738554" cy="1061829"/>
            <a:chOff x="723901" y="1934006"/>
            <a:chExt cx="3738554" cy="1061829"/>
          </a:xfrm>
        </p:grpSpPr>
        <p:sp>
          <p:nvSpPr>
            <p:cNvPr id="10" name="椭圆 9"/>
            <p:cNvSpPr/>
            <p:nvPr/>
          </p:nvSpPr>
          <p:spPr>
            <a:xfrm>
              <a:off x="3763955" y="2115820"/>
              <a:ext cx="698500" cy="6985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32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 flipH="1">
              <a:off x="723901" y="1934006"/>
              <a:ext cx="29400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23901" y="3231676"/>
            <a:ext cx="3738554" cy="1061829"/>
            <a:chOff x="723901" y="1934006"/>
            <a:chExt cx="3738554" cy="1061829"/>
          </a:xfrm>
        </p:grpSpPr>
        <p:sp>
          <p:nvSpPr>
            <p:cNvPr id="13" name="椭圆 12"/>
            <p:cNvSpPr/>
            <p:nvPr/>
          </p:nvSpPr>
          <p:spPr>
            <a:xfrm>
              <a:off x="3763955" y="2115820"/>
              <a:ext cx="698500" cy="69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3200" spc="100" dirty="0">
                  <a:cs typeface="+mn-ea"/>
                  <a:sym typeface="+mn-lt"/>
                </a:rPr>
                <a:t>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 flipH="1">
              <a:off x="723901" y="1934006"/>
              <a:ext cx="29400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23901" y="4529345"/>
            <a:ext cx="3738554" cy="1061829"/>
            <a:chOff x="723901" y="1934006"/>
            <a:chExt cx="3738554" cy="1061829"/>
          </a:xfrm>
        </p:grpSpPr>
        <p:sp>
          <p:nvSpPr>
            <p:cNvPr id="16" name="椭圆 15"/>
            <p:cNvSpPr/>
            <p:nvPr/>
          </p:nvSpPr>
          <p:spPr>
            <a:xfrm>
              <a:off x="3763955" y="2115820"/>
              <a:ext cx="698500" cy="69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3200" spc="100" dirty="0">
                  <a:cs typeface="+mn-ea"/>
                  <a:sym typeface="+mn-lt"/>
                </a:rPr>
                <a:t>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 flipH="1">
              <a:off x="723901" y="1934006"/>
              <a:ext cx="29400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flipH="1">
            <a:off x="7773087" y="1934006"/>
            <a:ext cx="3738554" cy="1061829"/>
            <a:chOff x="723901" y="1934006"/>
            <a:chExt cx="3738554" cy="1061829"/>
          </a:xfrm>
        </p:grpSpPr>
        <p:sp>
          <p:nvSpPr>
            <p:cNvPr id="19" name="椭圆 18"/>
            <p:cNvSpPr/>
            <p:nvPr/>
          </p:nvSpPr>
          <p:spPr>
            <a:xfrm>
              <a:off x="3763955" y="2115820"/>
              <a:ext cx="698500" cy="698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3200" spc="100" dirty="0">
                  <a:cs typeface="+mn-ea"/>
                  <a:sym typeface="+mn-lt"/>
                </a:rPr>
                <a:t>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 flipH="1">
              <a:off x="723901" y="1934006"/>
              <a:ext cx="29400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flipH="1">
            <a:off x="7773087" y="3231676"/>
            <a:ext cx="3738554" cy="1061829"/>
            <a:chOff x="723901" y="1934006"/>
            <a:chExt cx="3738554" cy="1061829"/>
          </a:xfrm>
        </p:grpSpPr>
        <p:sp>
          <p:nvSpPr>
            <p:cNvPr id="22" name="椭圆 21"/>
            <p:cNvSpPr/>
            <p:nvPr/>
          </p:nvSpPr>
          <p:spPr>
            <a:xfrm>
              <a:off x="3763955" y="2115820"/>
              <a:ext cx="698500" cy="698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3200" spc="100" dirty="0">
                  <a:cs typeface="+mn-ea"/>
                  <a:sym typeface="+mn-lt"/>
                </a:rPr>
                <a:t>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 flipH="1">
              <a:off x="723901" y="1934006"/>
              <a:ext cx="29400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7773087" y="4529345"/>
            <a:ext cx="3738554" cy="1061829"/>
            <a:chOff x="723901" y="1934006"/>
            <a:chExt cx="3738554" cy="1061829"/>
          </a:xfrm>
        </p:grpSpPr>
        <p:sp>
          <p:nvSpPr>
            <p:cNvPr id="25" name="椭圆 24"/>
            <p:cNvSpPr/>
            <p:nvPr/>
          </p:nvSpPr>
          <p:spPr>
            <a:xfrm>
              <a:off x="3763955" y="2115820"/>
              <a:ext cx="698500" cy="698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3200" spc="100" dirty="0">
                  <a:cs typeface="+mn-ea"/>
                  <a:sym typeface="+mn-lt"/>
                </a:rPr>
                <a:t></a:t>
              </a:r>
              <a:endParaRPr lang="zh-CN" altLang="en-US" sz="3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 flipH="1">
              <a:off x="723901" y="1934006"/>
              <a:ext cx="29400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970904" y="2307238"/>
            <a:ext cx="4250191" cy="4550762"/>
            <a:chOff x="2890838" y="7938"/>
            <a:chExt cx="6397625" cy="6850062"/>
          </a:xfrm>
        </p:grpSpPr>
        <p:sp>
          <p:nvSpPr>
            <p:cNvPr id="7" name="Freeform 6"/>
            <p:cNvSpPr/>
            <p:nvPr/>
          </p:nvSpPr>
          <p:spPr bwMode="auto">
            <a:xfrm>
              <a:off x="5695950" y="307975"/>
              <a:ext cx="1662113" cy="3429000"/>
            </a:xfrm>
            <a:custGeom>
              <a:avLst/>
              <a:gdLst>
                <a:gd name="T0" fmla="*/ 359 w 1047"/>
                <a:gd name="T1" fmla="*/ 1 h 2160"/>
                <a:gd name="T2" fmla="*/ 377 w 1047"/>
                <a:gd name="T3" fmla="*/ 15 h 2160"/>
                <a:gd name="T4" fmla="*/ 412 w 1047"/>
                <a:gd name="T5" fmla="*/ 42 h 2160"/>
                <a:gd name="T6" fmla="*/ 461 w 1047"/>
                <a:gd name="T7" fmla="*/ 82 h 2160"/>
                <a:gd name="T8" fmla="*/ 520 w 1047"/>
                <a:gd name="T9" fmla="*/ 135 h 2160"/>
                <a:gd name="T10" fmla="*/ 585 w 1047"/>
                <a:gd name="T11" fmla="*/ 199 h 2160"/>
                <a:gd name="T12" fmla="*/ 657 w 1047"/>
                <a:gd name="T13" fmla="*/ 273 h 2160"/>
                <a:gd name="T14" fmla="*/ 729 w 1047"/>
                <a:gd name="T15" fmla="*/ 360 h 2160"/>
                <a:gd name="T16" fmla="*/ 801 w 1047"/>
                <a:gd name="T17" fmla="*/ 455 h 2160"/>
                <a:gd name="T18" fmla="*/ 868 w 1047"/>
                <a:gd name="T19" fmla="*/ 561 h 2160"/>
                <a:gd name="T20" fmla="*/ 929 w 1047"/>
                <a:gd name="T21" fmla="*/ 677 h 2160"/>
                <a:gd name="T22" fmla="*/ 981 w 1047"/>
                <a:gd name="T23" fmla="*/ 800 h 2160"/>
                <a:gd name="T24" fmla="*/ 1018 w 1047"/>
                <a:gd name="T25" fmla="*/ 932 h 2160"/>
                <a:gd name="T26" fmla="*/ 1042 w 1047"/>
                <a:gd name="T27" fmla="*/ 1071 h 2160"/>
                <a:gd name="T28" fmla="*/ 1047 w 1047"/>
                <a:gd name="T29" fmla="*/ 1217 h 2160"/>
                <a:gd name="T30" fmla="*/ 1030 w 1047"/>
                <a:gd name="T31" fmla="*/ 1369 h 2160"/>
                <a:gd name="T32" fmla="*/ 990 w 1047"/>
                <a:gd name="T33" fmla="*/ 1529 h 2160"/>
                <a:gd name="T34" fmla="*/ 923 w 1047"/>
                <a:gd name="T35" fmla="*/ 1692 h 2160"/>
                <a:gd name="T36" fmla="*/ 826 w 1047"/>
                <a:gd name="T37" fmla="*/ 1863 h 2160"/>
                <a:gd name="T38" fmla="*/ 695 w 1047"/>
                <a:gd name="T39" fmla="*/ 2035 h 2160"/>
                <a:gd name="T40" fmla="*/ 617 w 1047"/>
                <a:gd name="T41" fmla="*/ 2120 h 2160"/>
                <a:gd name="T42" fmla="*/ 610 w 1047"/>
                <a:gd name="T43" fmla="*/ 2089 h 2160"/>
                <a:gd name="T44" fmla="*/ 598 w 1047"/>
                <a:gd name="T45" fmla="*/ 2031 h 2160"/>
                <a:gd name="T46" fmla="*/ 583 w 1047"/>
                <a:gd name="T47" fmla="*/ 1952 h 2160"/>
                <a:gd name="T48" fmla="*/ 564 w 1047"/>
                <a:gd name="T49" fmla="*/ 1853 h 2160"/>
                <a:gd name="T50" fmla="*/ 545 w 1047"/>
                <a:gd name="T51" fmla="*/ 1742 h 2160"/>
                <a:gd name="T52" fmla="*/ 526 w 1047"/>
                <a:gd name="T53" fmla="*/ 1620 h 2160"/>
                <a:gd name="T54" fmla="*/ 509 w 1047"/>
                <a:gd name="T55" fmla="*/ 1493 h 2160"/>
                <a:gd name="T56" fmla="*/ 496 w 1047"/>
                <a:gd name="T57" fmla="*/ 1365 h 2160"/>
                <a:gd name="T58" fmla="*/ 488 w 1047"/>
                <a:gd name="T59" fmla="*/ 1241 h 2160"/>
                <a:gd name="T60" fmla="*/ 487 w 1047"/>
                <a:gd name="T61" fmla="*/ 1123 h 2160"/>
                <a:gd name="T62" fmla="*/ 494 w 1047"/>
                <a:gd name="T63" fmla="*/ 1017 h 2160"/>
                <a:gd name="T64" fmla="*/ 499 w 1047"/>
                <a:gd name="T65" fmla="*/ 974 h 2160"/>
                <a:gd name="T66" fmla="*/ 492 w 1047"/>
                <a:gd name="T67" fmla="*/ 1003 h 2160"/>
                <a:gd name="T68" fmla="*/ 479 w 1047"/>
                <a:gd name="T69" fmla="*/ 1056 h 2160"/>
                <a:gd name="T70" fmla="*/ 463 w 1047"/>
                <a:gd name="T71" fmla="*/ 1132 h 2160"/>
                <a:gd name="T72" fmla="*/ 445 w 1047"/>
                <a:gd name="T73" fmla="*/ 1225 h 2160"/>
                <a:gd name="T74" fmla="*/ 427 w 1047"/>
                <a:gd name="T75" fmla="*/ 1332 h 2160"/>
                <a:gd name="T76" fmla="*/ 410 w 1047"/>
                <a:gd name="T77" fmla="*/ 1450 h 2160"/>
                <a:gd name="T78" fmla="*/ 395 w 1047"/>
                <a:gd name="T79" fmla="*/ 1575 h 2160"/>
                <a:gd name="T80" fmla="*/ 387 w 1047"/>
                <a:gd name="T81" fmla="*/ 1700 h 2160"/>
                <a:gd name="T82" fmla="*/ 386 w 1047"/>
                <a:gd name="T83" fmla="*/ 1826 h 2160"/>
                <a:gd name="T84" fmla="*/ 393 w 1047"/>
                <a:gd name="T85" fmla="*/ 1948 h 2160"/>
                <a:gd name="T86" fmla="*/ 410 w 1047"/>
                <a:gd name="T87" fmla="*/ 2060 h 2160"/>
                <a:gd name="T88" fmla="*/ 440 w 1047"/>
                <a:gd name="T89" fmla="*/ 2160 h 2160"/>
                <a:gd name="T90" fmla="*/ 432 w 1047"/>
                <a:gd name="T91" fmla="*/ 2153 h 2160"/>
                <a:gd name="T92" fmla="*/ 410 w 1047"/>
                <a:gd name="T93" fmla="*/ 2132 h 2160"/>
                <a:gd name="T94" fmla="*/ 377 w 1047"/>
                <a:gd name="T95" fmla="*/ 2098 h 2160"/>
                <a:gd name="T96" fmla="*/ 336 w 1047"/>
                <a:gd name="T97" fmla="*/ 2050 h 2160"/>
                <a:gd name="T98" fmla="*/ 289 w 1047"/>
                <a:gd name="T99" fmla="*/ 1990 h 2160"/>
                <a:gd name="T100" fmla="*/ 238 w 1047"/>
                <a:gd name="T101" fmla="*/ 1916 h 2160"/>
                <a:gd name="T102" fmla="*/ 187 w 1047"/>
                <a:gd name="T103" fmla="*/ 1830 h 2160"/>
                <a:gd name="T104" fmla="*/ 136 w 1047"/>
                <a:gd name="T105" fmla="*/ 1730 h 2160"/>
                <a:gd name="T106" fmla="*/ 90 w 1047"/>
                <a:gd name="T107" fmla="*/ 1619 h 2160"/>
                <a:gd name="T108" fmla="*/ 51 w 1047"/>
                <a:gd name="T109" fmla="*/ 1496 h 2160"/>
                <a:gd name="T110" fmla="*/ 22 w 1047"/>
                <a:gd name="T111" fmla="*/ 1361 h 2160"/>
                <a:gd name="T112" fmla="*/ 4 w 1047"/>
                <a:gd name="T113" fmla="*/ 1216 h 2160"/>
                <a:gd name="T114" fmla="*/ 1 w 1047"/>
                <a:gd name="T115" fmla="*/ 1057 h 2160"/>
                <a:gd name="T116" fmla="*/ 14 w 1047"/>
                <a:gd name="T117" fmla="*/ 889 h 2160"/>
                <a:gd name="T118" fmla="*/ 48 w 1047"/>
                <a:gd name="T119" fmla="*/ 709 h 2160"/>
                <a:gd name="T120" fmla="*/ 103 w 1047"/>
                <a:gd name="T121" fmla="*/ 519 h 2160"/>
                <a:gd name="T122" fmla="*/ 183 w 1047"/>
                <a:gd name="T123" fmla="*/ 319 h 2160"/>
                <a:gd name="T124" fmla="*/ 291 w 1047"/>
                <a:gd name="T125" fmla="*/ 108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2160">
                  <a:moveTo>
                    <a:pt x="356" y="0"/>
                  </a:moveTo>
                  <a:lnTo>
                    <a:pt x="359" y="1"/>
                  </a:lnTo>
                  <a:lnTo>
                    <a:pt x="365" y="6"/>
                  </a:lnTo>
                  <a:lnTo>
                    <a:pt x="377" y="15"/>
                  </a:lnTo>
                  <a:lnTo>
                    <a:pt x="393" y="27"/>
                  </a:lnTo>
                  <a:lnTo>
                    <a:pt x="412" y="42"/>
                  </a:lnTo>
                  <a:lnTo>
                    <a:pt x="435" y="60"/>
                  </a:lnTo>
                  <a:lnTo>
                    <a:pt x="461" y="82"/>
                  </a:lnTo>
                  <a:lnTo>
                    <a:pt x="488" y="107"/>
                  </a:lnTo>
                  <a:lnTo>
                    <a:pt x="520" y="135"/>
                  </a:lnTo>
                  <a:lnTo>
                    <a:pt x="551" y="165"/>
                  </a:lnTo>
                  <a:lnTo>
                    <a:pt x="585" y="199"/>
                  </a:lnTo>
                  <a:lnTo>
                    <a:pt x="621" y="234"/>
                  </a:lnTo>
                  <a:lnTo>
                    <a:pt x="657" y="273"/>
                  </a:lnTo>
                  <a:lnTo>
                    <a:pt x="693" y="315"/>
                  </a:lnTo>
                  <a:lnTo>
                    <a:pt x="729" y="360"/>
                  </a:lnTo>
                  <a:lnTo>
                    <a:pt x="766" y="406"/>
                  </a:lnTo>
                  <a:lnTo>
                    <a:pt x="801" y="455"/>
                  </a:lnTo>
                  <a:lnTo>
                    <a:pt x="835" y="506"/>
                  </a:lnTo>
                  <a:lnTo>
                    <a:pt x="868" y="561"/>
                  </a:lnTo>
                  <a:lnTo>
                    <a:pt x="899" y="618"/>
                  </a:lnTo>
                  <a:lnTo>
                    <a:pt x="929" y="677"/>
                  </a:lnTo>
                  <a:lnTo>
                    <a:pt x="956" y="737"/>
                  </a:lnTo>
                  <a:lnTo>
                    <a:pt x="981" y="800"/>
                  </a:lnTo>
                  <a:lnTo>
                    <a:pt x="1001" y="864"/>
                  </a:lnTo>
                  <a:lnTo>
                    <a:pt x="1018" y="932"/>
                  </a:lnTo>
                  <a:lnTo>
                    <a:pt x="1033" y="1000"/>
                  </a:lnTo>
                  <a:lnTo>
                    <a:pt x="1042" y="1071"/>
                  </a:lnTo>
                  <a:lnTo>
                    <a:pt x="1047" y="1143"/>
                  </a:lnTo>
                  <a:lnTo>
                    <a:pt x="1047" y="1217"/>
                  </a:lnTo>
                  <a:lnTo>
                    <a:pt x="1042" y="1292"/>
                  </a:lnTo>
                  <a:lnTo>
                    <a:pt x="1030" y="1369"/>
                  </a:lnTo>
                  <a:lnTo>
                    <a:pt x="1013" y="1449"/>
                  </a:lnTo>
                  <a:lnTo>
                    <a:pt x="990" y="1529"/>
                  </a:lnTo>
                  <a:lnTo>
                    <a:pt x="960" y="1610"/>
                  </a:lnTo>
                  <a:lnTo>
                    <a:pt x="923" y="1692"/>
                  </a:lnTo>
                  <a:lnTo>
                    <a:pt x="878" y="1776"/>
                  </a:lnTo>
                  <a:lnTo>
                    <a:pt x="826" y="1863"/>
                  </a:lnTo>
                  <a:lnTo>
                    <a:pt x="765" y="1949"/>
                  </a:lnTo>
                  <a:lnTo>
                    <a:pt x="695" y="2035"/>
                  </a:lnTo>
                  <a:lnTo>
                    <a:pt x="618" y="2124"/>
                  </a:lnTo>
                  <a:lnTo>
                    <a:pt x="617" y="2120"/>
                  </a:lnTo>
                  <a:lnTo>
                    <a:pt x="614" y="2109"/>
                  </a:lnTo>
                  <a:lnTo>
                    <a:pt x="610" y="2089"/>
                  </a:lnTo>
                  <a:lnTo>
                    <a:pt x="605" y="2064"/>
                  </a:lnTo>
                  <a:lnTo>
                    <a:pt x="598" y="2031"/>
                  </a:lnTo>
                  <a:lnTo>
                    <a:pt x="590" y="1995"/>
                  </a:lnTo>
                  <a:lnTo>
                    <a:pt x="583" y="1952"/>
                  </a:lnTo>
                  <a:lnTo>
                    <a:pt x="573" y="1904"/>
                  </a:lnTo>
                  <a:lnTo>
                    <a:pt x="564" y="1853"/>
                  </a:lnTo>
                  <a:lnTo>
                    <a:pt x="554" y="1800"/>
                  </a:lnTo>
                  <a:lnTo>
                    <a:pt x="545" y="1742"/>
                  </a:lnTo>
                  <a:lnTo>
                    <a:pt x="535" y="1682"/>
                  </a:lnTo>
                  <a:lnTo>
                    <a:pt x="526" y="1620"/>
                  </a:lnTo>
                  <a:lnTo>
                    <a:pt x="517" y="1558"/>
                  </a:lnTo>
                  <a:lnTo>
                    <a:pt x="509" y="1493"/>
                  </a:lnTo>
                  <a:lnTo>
                    <a:pt x="503" y="1429"/>
                  </a:lnTo>
                  <a:lnTo>
                    <a:pt x="496" y="1365"/>
                  </a:lnTo>
                  <a:lnTo>
                    <a:pt x="492" y="1302"/>
                  </a:lnTo>
                  <a:lnTo>
                    <a:pt x="488" y="1241"/>
                  </a:lnTo>
                  <a:lnTo>
                    <a:pt x="487" y="1181"/>
                  </a:lnTo>
                  <a:lnTo>
                    <a:pt x="487" y="1123"/>
                  </a:lnTo>
                  <a:lnTo>
                    <a:pt x="490" y="1068"/>
                  </a:lnTo>
                  <a:lnTo>
                    <a:pt x="494" y="1017"/>
                  </a:lnTo>
                  <a:lnTo>
                    <a:pt x="500" y="970"/>
                  </a:lnTo>
                  <a:lnTo>
                    <a:pt x="499" y="974"/>
                  </a:lnTo>
                  <a:lnTo>
                    <a:pt x="496" y="984"/>
                  </a:lnTo>
                  <a:lnTo>
                    <a:pt x="492" y="1003"/>
                  </a:lnTo>
                  <a:lnTo>
                    <a:pt x="486" y="1026"/>
                  </a:lnTo>
                  <a:lnTo>
                    <a:pt x="479" y="1056"/>
                  </a:lnTo>
                  <a:lnTo>
                    <a:pt x="471" y="1092"/>
                  </a:lnTo>
                  <a:lnTo>
                    <a:pt x="463" y="1132"/>
                  </a:lnTo>
                  <a:lnTo>
                    <a:pt x="454" y="1177"/>
                  </a:lnTo>
                  <a:lnTo>
                    <a:pt x="445" y="1225"/>
                  </a:lnTo>
                  <a:lnTo>
                    <a:pt x="435" y="1277"/>
                  </a:lnTo>
                  <a:lnTo>
                    <a:pt x="427" y="1332"/>
                  </a:lnTo>
                  <a:lnTo>
                    <a:pt x="418" y="1390"/>
                  </a:lnTo>
                  <a:lnTo>
                    <a:pt x="410" y="1450"/>
                  </a:lnTo>
                  <a:lnTo>
                    <a:pt x="402" y="1512"/>
                  </a:lnTo>
                  <a:lnTo>
                    <a:pt x="395" y="1575"/>
                  </a:lnTo>
                  <a:lnTo>
                    <a:pt x="391" y="1637"/>
                  </a:lnTo>
                  <a:lnTo>
                    <a:pt x="387" y="1700"/>
                  </a:lnTo>
                  <a:lnTo>
                    <a:pt x="385" y="1764"/>
                  </a:lnTo>
                  <a:lnTo>
                    <a:pt x="386" y="1826"/>
                  </a:lnTo>
                  <a:lnTo>
                    <a:pt x="387" y="1887"/>
                  </a:lnTo>
                  <a:lnTo>
                    <a:pt x="393" y="1948"/>
                  </a:lnTo>
                  <a:lnTo>
                    <a:pt x="399" y="2005"/>
                  </a:lnTo>
                  <a:lnTo>
                    <a:pt x="410" y="2060"/>
                  </a:lnTo>
                  <a:lnTo>
                    <a:pt x="423" y="2111"/>
                  </a:lnTo>
                  <a:lnTo>
                    <a:pt x="440" y="2160"/>
                  </a:lnTo>
                  <a:lnTo>
                    <a:pt x="437" y="2158"/>
                  </a:lnTo>
                  <a:lnTo>
                    <a:pt x="432" y="2153"/>
                  </a:lnTo>
                  <a:lnTo>
                    <a:pt x="423" y="2144"/>
                  </a:lnTo>
                  <a:lnTo>
                    <a:pt x="410" y="2132"/>
                  </a:lnTo>
                  <a:lnTo>
                    <a:pt x="395" y="2117"/>
                  </a:lnTo>
                  <a:lnTo>
                    <a:pt x="377" y="2098"/>
                  </a:lnTo>
                  <a:lnTo>
                    <a:pt x="357" y="2076"/>
                  </a:lnTo>
                  <a:lnTo>
                    <a:pt x="336" y="2050"/>
                  </a:lnTo>
                  <a:lnTo>
                    <a:pt x="313" y="2021"/>
                  </a:lnTo>
                  <a:lnTo>
                    <a:pt x="289" y="1990"/>
                  </a:lnTo>
                  <a:lnTo>
                    <a:pt x="264" y="1954"/>
                  </a:lnTo>
                  <a:lnTo>
                    <a:pt x="238" y="1916"/>
                  </a:lnTo>
                  <a:lnTo>
                    <a:pt x="212" y="1874"/>
                  </a:lnTo>
                  <a:lnTo>
                    <a:pt x="187" y="1830"/>
                  </a:lnTo>
                  <a:lnTo>
                    <a:pt x="161" y="1781"/>
                  </a:lnTo>
                  <a:lnTo>
                    <a:pt x="136" y="1730"/>
                  </a:lnTo>
                  <a:lnTo>
                    <a:pt x="113" y="1677"/>
                  </a:lnTo>
                  <a:lnTo>
                    <a:pt x="90" y="1619"/>
                  </a:lnTo>
                  <a:lnTo>
                    <a:pt x="71" y="1560"/>
                  </a:lnTo>
                  <a:lnTo>
                    <a:pt x="51" y="1496"/>
                  </a:lnTo>
                  <a:lnTo>
                    <a:pt x="35" y="1431"/>
                  </a:lnTo>
                  <a:lnTo>
                    <a:pt x="22" y="1361"/>
                  </a:lnTo>
                  <a:lnTo>
                    <a:pt x="12" y="1291"/>
                  </a:lnTo>
                  <a:lnTo>
                    <a:pt x="4" y="1216"/>
                  </a:lnTo>
                  <a:lnTo>
                    <a:pt x="0" y="1139"/>
                  </a:lnTo>
                  <a:lnTo>
                    <a:pt x="1" y="1057"/>
                  </a:lnTo>
                  <a:lnTo>
                    <a:pt x="5" y="975"/>
                  </a:lnTo>
                  <a:lnTo>
                    <a:pt x="14" y="889"/>
                  </a:lnTo>
                  <a:lnTo>
                    <a:pt x="29" y="801"/>
                  </a:lnTo>
                  <a:lnTo>
                    <a:pt x="48" y="709"/>
                  </a:lnTo>
                  <a:lnTo>
                    <a:pt x="73" y="616"/>
                  </a:lnTo>
                  <a:lnTo>
                    <a:pt x="103" y="519"/>
                  </a:lnTo>
                  <a:lnTo>
                    <a:pt x="140" y="420"/>
                  </a:lnTo>
                  <a:lnTo>
                    <a:pt x="183" y="319"/>
                  </a:lnTo>
                  <a:lnTo>
                    <a:pt x="234" y="214"/>
                  </a:lnTo>
                  <a:lnTo>
                    <a:pt x="291" y="108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446588" y="947738"/>
              <a:ext cx="1022350" cy="1298575"/>
            </a:xfrm>
            <a:custGeom>
              <a:avLst/>
              <a:gdLst>
                <a:gd name="T0" fmla="*/ 3 w 644"/>
                <a:gd name="T1" fmla="*/ 0 h 818"/>
                <a:gd name="T2" fmla="*/ 20 w 644"/>
                <a:gd name="T3" fmla="*/ 1 h 818"/>
                <a:gd name="T4" fmla="*/ 53 w 644"/>
                <a:gd name="T5" fmla="*/ 4 h 818"/>
                <a:gd name="T6" fmla="*/ 97 w 644"/>
                <a:gd name="T7" fmla="*/ 12 h 818"/>
                <a:gd name="T8" fmla="*/ 152 w 644"/>
                <a:gd name="T9" fmla="*/ 24 h 818"/>
                <a:gd name="T10" fmla="*/ 214 w 644"/>
                <a:gd name="T11" fmla="*/ 41 h 818"/>
                <a:gd name="T12" fmla="*/ 280 w 644"/>
                <a:gd name="T13" fmla="*/ 64 h 818"/>
                <a:gd name="T14" fmla="*/ 347 w 644"/>
                <a:gd name="T15" fmla="*/ 96 h 818"/>
                <a:gd name="T16" fmla="*/ 414 w 644"/>
                <a:gd name="T17" fmla="*/ 136 h 818"/>
                <a:gd name="T18" fmla="*/ 477 w 644"/>
                <a:gd name="T19" fmla="*/ 186 h 818"/>
                <a:gd name="T20" fmla="*/ 534 w 644"/>
                <a:gd name="T21" fmla="*/ 247 h 818"/>
                <a:gd name="T22" fmla="*/ 581 w 644"/>
                <a:gd name="T23" fmla="*/ 321 h 818"/>
                <a:gd name="T24" fmla="*/ 618 w 644"/>
                <a:gd name="T25" fmla="*/ 408 h 818"/>
                <a:gd name="T26" fmla="*/ 639 w 644"/>
                <a:gd name="T27" fmla="*/ 509 h 818"/>
                <a:gd name="T28" fmla="*/ 644 w 644"/>
                <a:gd name="T29" fmla="*/ 626 h 818"/>
                <a:gd name="T30" fmla="*/ 629 w 644"/>
                <a:gd name="T31" fmla="*/ 759 h 818"/>
                <a:gd name="T32" fmla="*/ 619 w 644"/>
                <a:gd name="T33" fmla="*/ 750 h 818"/>
                <a:gd name="T34" fmla="*/ 595 w 644"/>
                <a:gd name="T35" fmla="*/ 724 h 818"/>
                <a:gd name="T36" fmla="*/ 557 w 644"/>
                <a:gd name="T37" fmla="*/ 686 h 818"/>
                <a:gd name="T38" fmla="*/ 512 w 644"/>
                <a:gd name="T39" fmla="*/ 636 h 818"/>
                <a:gd name="T40" fmla="*/ 462 w 644"/>
                <a:gd name="T41" fmla="*/ 579 h 818"/>
                <a:gd name="T42" fmla="*/ 411 w 644"/>
                <a:gd name="T43" fmla="*/ 518 h 818"/>
                <a:gd name="T44" fmla="*/ 364 w 644"/>
                <a:gd name="T45" fmla="*/ 456 h 818"/>
                <a:gd name="T46" fmla="*/ 325 w 644"/>
                <a:gd name="T47" fmla="*/ 395 h 818"/>
                <a:gd name="T48" fmla="*/ 296 w 644"/>
                <a:gd name="T49" fmla="*/ 340 h 818"/>
                <a:gd name="T50" fmla="*/ 301 w 644"/>
                <a:gd name="T51" fmla="*/ 355 h 818"/>
                <a:gd name="T52" fmla="*/ 314 w 644"/>
                <a:gd name="T53" fmla="*/ 393 h 818"/>
                <a:gd name="T54" fmla="*/ 337 w 644"/>
                <a:gd name="T55" fmla="*/ 449 h 818"/>
                <a:gd name="T56" fmla="*/ 367 w 644"/>
                <a:gd name="T57" fmla="*/ 518 h 818"/>
                <a:gd name="T58" fmla="*/ 402 w 644"/>
                <a:gd name="T59" fmla="*/ 593 h 818"/>
                <a:gd name="T60" fmla="*/ 444 w 644"/>
                <a:gd name="T61" fmla="*/ 669 h 818"/>
                <a:gd name="T62" fmla="*/ 491 w 644"/>
                <a:gd name="T63" fmla="*/ 738 h 818"/>
                <a:gd name="T64" fmla="*/ 541 w 644"/>
                <a:gd name="T65" fmla="*/ 796 h 818"/>
                <a:gd name="T66" fmla="*/ 566 w 644"/>
                <a:gd name="T67" fmla="*/ 817 h 818"/>
                <a:gd name="T68" fmla="*/ 549 w 644"/>
                <a:gd name="T69" fmla="*/ 814 h 818"/>
                <a:gd name="T70" fmla="*/ 517 w 644"/>
                <a:gd name="T71" fmla="*/ 806 h 818"/>
                <a:gd name="T72" fmla="*/ 475 w 644"/>
                <a:gd name="T73" fmla="*/ 792 h 818"/>
                <a:gd name="T74" fmla="*/ 423 w 644"/>
                <a:gd name="T75" fmla="*/ 770 h 818"/>
                <a:gd name="T76" fmla="*/ 365 w 644"/>
                <a:gd name="T77" fmla="*/ 738 h 818"/>
                <a:gd name="T78" fmla="*/ 303 w 644"/>
                <a:gd name="T79" fmla="*/ 698 h 818"/>
                <a:gd name="T80" fmla="*/ 241 w 644"/>
                <a:gd name="T81" fmla="*/ 644 h 818"/>
                <a:gd name="T82" fmla="*/ 180 w 644"/>
                <a:gd name="T83" fmla="*/ 579 h 818"/>
                <a:gd name="T84" fmla="*/ 125 w 644"/>
                <a:gd name="T85" fmla="*/ 497 h 818"/>
                <a:gd name="T86" fmla="*/ 75 w 644"/>
                <a:gd name="T87" fmla="*/ 401 h 818"/>
                <a:gd name="T88" fmla="*/ 37 w 644"/>
                <a:gd name="T89" fmla="*/ 287 h 818"/>
                <a:gd name="T90" fmla="*/ 11 w 644"/>
                <a:gd name="T91" fmla="*/ 153 h 818"/>
                <a:gd name="T92" fmla="*/ 0 w 644"/>
                <a:gd name="T93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4" h="818">
                  <a:moveTo>
                    <a:pt x="0" y="0"/>
                  </a:moveTo>
                  <a:lnTo>
                    <a:pt x="3" y="0"/>
                  </a:lnTo>
                  <a:lnTo>
                    <a:pt x="9" y="0"/>
                  </a:lnTo>
                  <a:lnTo>
                    <a:pt x="20" y="1"/>
                  </a:lnTo>
                  <a:lnTo>
                    <a:pt x="34" y="3"/>
                  </a:lnTo>
                  <a:lnTo>
                    <a:pt x="53" y="4"/>
                  </a:lnTo>
                  <a:lnTo>
                    <a:pt x="74" y="8"/>
                  </a:lnTo>
                  <a:lnTo>
                    <a:pt x="97" y="12"/>
                  </a:lnTo>
                  <a:lnTo>
                    <a:pt x="123" y="17"/>
                  </a:lnTo>
                  <a:lnTo>
                    <a:pt x="152" y="24"/>
                  </a:lnTo>
                  <a:lnTo>
                    <a:pt x="182" y="30"/>
                  </a:lnTo>
                  <a:lnTo>
                    <a:pt x="214" y="41"/>
                  </a:lnTo>
                  <a:lnTo>
                    <a:pt x="246" y="51"/>
                  </a:lnTo>
                  <a:lnTo>
                    <a:pt x="280" y="64"/>
                  </a:lnTo>
                  <a:lnTo>
                    <a:pt x="313" y="78"/>
                  </a:lnTo>
                  <a:lnTo>
                    <a:pt x="347" y="96"/>
                  </a:lnTo>
                  <a:lnTo>
                    <a:pt x="381" y="114"/>
                  </a:lnTo>
                  <a:lnTo>
                    <a:pt x="414" y="136"/>
                  </a:lnTo>
                  <a:lnTo>
                    <a:pt x="447" y="160"/>
                  </a:lnTo>
                  <a:lnTo>
                    <a:pt x="477" y="186"/>
                  </a:lnTo>
                  <a:lnTo>
                    <a:pt x="507" y="216"/>
                  </a:lnTo>
                  <a:lnTo>
                    <a:pt x="534" y="247"/>
                  </a:lnTo>
                  <a:lnTo>
                    <a:pt x="559" y="283"/>
                  </a:lnTo>
                  <a:lnTo>
                    <a:pt x="581" y="321"/>
                  </a:lnTo>
                  <a:lnTo>
                    <a:pt x="601" y="363"/>
                  </a:lnTo>
                  <a:lnTo>
                    <a:pt x="618" y="408"/>
                  </a:lnTo>
                  <a:lnTo>
                    <a:pt x="630" y="457"/>
                  </a:lnTo>
                  <a:lnTo>
                    <a:pt x="639" y="509"/>
                  </a:lnTo>
                  <a:lnTo>
                    <a:pt x="644" y="565"/>
                  </a:lnTo>
                  <a:lnTo>
                    <a:pt x="644" y="626"/>
                  </a:lnTo>
                  <a:lnTo>
                    <a:pt x="639" y="691"/>
                  </a:lnTo>
                  <a:lnTo>
                    <a:pt x="629" y="759"/>
                  </a:lnTo>
                  <a:lnTo>
                    <a:pt x="626" y="757"/>
                  </a:lnTo>
                  <a:lnTo>
                    <a:pt x="619" y="750"/>
                  </a:lnTo>
                  <a:lnTo>
                    <a:pt x="609" y="740"/>
                  </a:lnTo>
                  <a:lnTo>
                    <a:pt x="595" y="724"/>
                  </a:lnTo>
                  <a:lnTo>
                    <a:pt x="578" y="707"/>
                  </a:lnTo>
                  <a:lnTo>
                    <a:pt x="557" y="686"/>
                  </a:lnTo>
                  <a:lnTo>
                    <a:pt x="536" y="661"/>
                  </a:lnTo>
                  <a:lnTo>
                    <a:pt x="512" y="636"/>
                  </a:lnTo>
                  <a:lnTo>
                    <a:pt x="487" y="609"/>
                  </a:lnTo>
                  <a:lnTo>
                    <a:pt x="462" y="579"/>
                  </a:lnTo>
                  <a:lnTo>
                    <a:pt x="436" y="548"/>
                  </a:lnTo>
                  <a:lnTo>
                    <a:pt x="411" y="518"/>
                  </a:lnTo>
                  <a:lnTo>
                    <a:pt x="388" y="487"/>
                  </a:lnTo>
                  <a:lnTo>
                    <a:pt x="364" y="456"/>
                  </a:lnTo>
                  <a:lnTo>
                    <a:pt x="343" y="425"/>
                  </a:lnTo>
                  <a:lnTo>
                    <a:pt x="325" y="395"/>
                  </a:lnTo>
                  <a:lnTo>
                    <a:pt x="309" y="368"/>
                  </a:lnTo>
                  <a:lnTo>
                    <a:pt x="296" y="340"/>
                  </a:lnTo>
                  <a:lnTo>
                    <a:pt x="297" y="344"/>
                  </a:lnTo>
                  <a:lnTo>
                    <a:pt x="301" y="355"/>
                  </a:lnTo>
                  <a:lnTo>
                    <a:pt x="307" y="372"/>
                  </a:lnTo>
                  <a:lnTo>
                    <a:pt x="314" y="393"/>
                  </a:lnTo>
                  <a:lnTo>
                    <a:pt x="325" y="419"/>
                  </a:lnTo>
                  <a:lnTo>
                    <a:pt x="337" y="449"/>
                  </a:lnTo>
                  <a:lnTo>
                    <a:pt x="351" y="483"/>
                  </a:lnTo>
                  <a:lnTo>
                    <a:pt x="367" y="518"/>
                  </a:lnTo>
                  <a:lnTo>
                    <a:pt x="384" y="555"/>
                  </a:lnTo>
                  <a:lnTo>
                    <a:pt x="402" y="593"/>
                  </a:lnTo>
                  <a:lnTo>
                    <a:pt x="422" y="631"/>
                  </a:lnTo>
                  <a:lnTo>
                    <a:pt x="444" y="669"/>
                  </a:lnTo>
                  <a:lnTo>
                    <a:pt x="466" y="704"/>
                  </a:lnTo>
                  <a:lnTo>
                    <a:pt x="491" y="738"/>
                  </a:lnTo>
                  <a:lnTo>
                    <a:pt x="516" y="768"/>
                  </a:lnTo>
                  <a:lnTo>
                    <a:pt x="541" y="796"/>
                  </a:lnTo>
                  <a:lnTo>
                    <a:pt x="568" y="818"/>
                  </a:lnTo>
                  <a:lnTo>
                    <a:pt x="566" y="817"/>
                  </a:lnTo>
                  <a:lnTo>
                    <a:pt x="559" y="816"/>
                  </a:lnTo>
                  <a:lnTo>
                    <a:pt x="549" y="814"/>
                  </a:lnTo>
                  <a:lnTo>
                    <a:pt x="536" y="810"/>
                  </a:lnTo>
                  <a:lnTo>
                    <a:pt x="517" y="806"/>
                  </a:lnTo>
                  <a:lnTo>
                    <a:pt x="498" y="800"/>
                  </a:lnTo>
                  <a:lnTo>
                    <a:pt x="475" y="792"/>
                  </a:lnTo>
                  <a:lnTo>
                    <a:pt x="449" y="781"/>
                  </a:lnTo>
                  <a:lnTo>
                    <a:pt x="423" y="770"/>
                  </a:lnTo>
                  <a:lnTo>
                    <a:pt x="394" y="755"/>
                  </a:lnTo>
                  <a:lnTo>
                    <a:pt x="365" y="738"/>
                  </a:lnTo>
                  <a:lnTo>
                    <a:pt x="334" y="720"/>
                  </a:lnTo>
                  <a:lnTo>
                    <a:pt x="303" y="698"/>
                  </a:lnTo>
                  <a:lnTo>
                    <a:pt x="271" y="673"/>
                  </a:lnTo>
                  <a:lnTo>
                    <a:pt x="241" y="644"/>
                  </a:lnTo>
                  <a:lnTo>
                    <a:pt x="210" y="613"/>
                  </a:lnTo>
                  <a:lnTo>
                    <a:pt x="180" y="579"/>
                  </a:lnTo>
                  <a:lnTo>
                    <a:pt x="151" y="539"/>
                  </a:lnTo>
                  <a:lnTo>
                    <a:pt x="125" y="497"/>
                  </a:lnTo>
                  <a:lnTo>
                    <a:pt x="98" y="452"/>
                  </a:lnTo>
                  <a:lnTo>
                    <a:pt x="75" y="401"/>
                  </a:lnTo>
                  <a:lnTo>
                    <a:pt x="54" y="346"/>
                  </a:lnTo>
                  <a:lnTo>
                    <a:pt x="37" y="287"/>
                  </a:lnTo>
                  <a:lnTo>
                    <a:pt x="21" y="222"/>
                  </a:lnTo>
                  <a:lnTo>
                    <a:pt x="11" y="153"/>
                  </a:lnTo>
                  <a:lnTo>
                    <a:pt x="3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610475" y="1089025"/>
              <a:ext cx="1238250" cy="1084263"/>
            </a:xfrm>
            <a:custGeom>
              <a:avLst/>
              <a:gdLst>
                <a:gd name="T0" fmla="*/ 780 w 780"/>
                <a:gd name="T1" fmla="*/ 3 h 683"/>
                <a:gd name="T2" fmla="*/ 780 w 780"/>
                <a:gd name="T3" fmla="*/ 22 h 683"/>
                <a:gd name="T4" fmla="*/ 779 w 780"/>
                <a:gd name="T5" fmla="*/ 58 h 683"/>
                <a:gd name="T6" fmla="*/ 773 w 780"/>
                <a:gd name="T7" fmla="*/ 107 h 683"/>
                <a:gd name="T8" fmla="*/ 764 w 780"/>
                <a:gd name="T9" fmla="*/ 166 h 683"/>
                <a:gd name="T10" fmla="*/ 749 w 780"/>
                <a:gd name="T11" fmla="*/ 233 h 683"/>
                <a:gd name="T12" fmla="*/ 726 w 780"/>
                <a:gd name="T13" fmla="*/ 305 h 683"/>
                <a:gd name="T14" fmla="*/ 695 w 780"/>
                <a:gd name="T15" fmla="*/ 378 h 683"/>
                <a:gd name="T16" fmla="*/ 653 w 780"/>
                <a:gd name="T17" fmla="*/ 450 h 683"/>
                <a:gd name="T18" fmla="*/ 599 w 780"/>
                <a:gd name="T19" fmla="*/ 517 h 683"/>
                <a:gd name="T20" fmla="*/ 532 w 780"/>
                <a:gd name="T21" fmla="*/ 576 h 683"/>
                <a:gd name="T22" fmla="*/ 451 w 780"/>
                <a:gd name="T23" fmla="*/ 626 h 683"/>
                <a:gd name="T24" fmla="*/ 354 w 780"/>
                <a:gd name="T25" fmla="*/ 661 h 683"/>
                <a:gd name="T26" fmla="*/ 239 w 780"/>
                <a:gd name="T27" fmla="*/ 681 h 683"/>
                <a:gd name="T28" fmla="*/ 120 w 780"/>
                <a:gd name="T29" fmla="*/ 682 h 683"/>
                <a:gd name="T30" fmla="*/ 64 w 780"/>
                <a:gd name="T31" fmla="*/ 674 h 683"/>
                <a:gd name="T32" fmla="*/ 81 w 780"/>
                <a:gd name="T33" fmla="*/ 655 h 683"/>
                <a:gd name="T34" fmla="*/ 111 w 780"/>
                <a:gd name="T35" fmla="*/ 622 h 683"/>
                <a:gd name="T36" fmla="*/ 153 w 780"/>
                <a:gd name="T37" fmla="*/ 576 h 683"/>
                <a:gd name="T38" fmla="*/ 204 w 780"/>
                <a:gd name="T39" fmla="*/ 525 h 683"/>
                <a:gd name="T40" fmla="*/ 259 w 780"/>
                <a:gd name="T41" fmla="*/ 471 h 683"/>
                <a:gd name="T42" fmla="*/ 318 w 780"/>
                <a:gd name="T43" fmla="*/ 418 h 683"/>
                <a:gd name="T44" fmla="*/ 377 w 780"/>
                <a:gd name="T45" fmla="*/ 370 h 683"/>
                <a:gd name="T46" fmla="*/ 433 w 780"/>
                <a:gd name="T47" fmla="*/ 332 h 683"/>
                <a:gd name="T48" fmla="*/ 455 w 780"/>
                <a:gd name="T49" fmla="*/ 319 h 683"/>
                <a:gd name="T50" fmla="*/ 429 w 780"/>
                <a:gd name="T51" fmla="*/ 330 h 683"/>
                <a:gd name="T52" fmla="*/ 382 w 780"/>
                <a:gd name="T53" fmla="*/ 351 h 683"/>
                <a:gd name="T54" fmla="*/ 320 w 780"/>
                <a:gd name="T55" fmla="*/ 381 h 683"/>
                <a:gd name="T56" fmla="*/ 250 w 780"/>
                <a:gd name="T57" fmla="*/ 419 h 683"/>
                <a:gd name="T58" fmla="*/ 176 w 780"/>
                <a:gd name="T59" fmla="*/ 462 h 683"/>
                <a:gd name="T60" fmla="*/ 107 w 780"/>
                <a:gd name="T61" fmla="*/ 511 h 683"/>
                <a:gd name="T62" fmla="*/ 46 w 780"/>
                <a:gd name="T63" fmla="*/ 564 h 683"/>
                <a:gd name="T64" fmla="*/ 0 w 780"/>
                <a:gd name="T65" fmla="*/ 619 h 683"/>
                <a:gd name="T66" fmla="*/ 1 w 780"/>
                <a:gd name="T67" fmla="*/ 611 h 683"/>
                <a:gd name="T68" fmla="*/ 5 w 780"/>
                <a:gd name="T69" fmla="*/ 586 h 683"/>
                <a:gd name="T70" fmla="*/ 14 w 780"/>
                <a:gd name="T71" fmla="*/ 548 h 683"/>
                <a:gd name="T72" fmla="*/ 28 w 780"/>
                <a:gd name="T73" fmla="*/ 499 h 683"/>
                <a:gd name="T74" fmla="*/ 51 w 780"/>
                <a:gd name="T75" fmla="*/ 442 h 683"/>
                <a:gd name="T76" fmla="*/ 83 w 780"/>
                <a:gd name="T77" fmla="*/ 380 h 683"/>
                <a:gd name="T78" fmla="*/ 125 w 780"/>
                <a:gd name="T79" fmla="*/ 314 h 683"/>
                <a:gd name="T80" fmla="*/ 182 w 780"/>
                <a:gd name="T81" fmla="*/ 249 h 683"/>
                <a:gd name="T82" fmla="*/ 251 w 780"/>
                <a:gd name="T83" fmla="*/ 186 h 683"/>
                <a:gd name="T84" fmla="*/ 336 w 780"/>
                <a:gd name="T85" fmla="*/ 127 h 683"/>
                <a:gd name="T86" fmla="*/ 438 w 780"/>
                <a:gd name="T87" fmla="*/ 77 h 683"/>
                <a:gd name="T88" fmla="*/ 560 w 780"/>
                <a:gd name="T89" fmla="*/ 37 h 683"/>
                <a:gd name="T90" fmla="*/ 701 w 780"/>
                <a:gd name="T91" fmla="*/ 9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0" h="683">
                  <a:moveTo>
                    <a:pt x="780" y="0"/>
                  </a:moveTo>
                  <a:lnTo>
                    <a:pt x="780" y="3"/>
                  </a:lnTo>
                  <a:lnTo>
                    <a:pt x="780" y="10"/>
                  </a:lnTo>
                  <a:lnTo>
                    <a:pt x="780" y="22"/>
                  </a:lnTo>
                  <a:lnTo>
                    <a:pt x="780" y="38"/>
                  </a:lnTo>
                  <a:lnTo>
                    <a:pt x="779" y="58"/>
                  </a:lnTo>
                  <a:lnTo>
                    <a:pt x="776" y="81"/>
                  </a:lnTo>
                  <a:lnTo>
                    <a:pt x="773" y="107"/>
                  </a:lnTo>
                  <a:lnTo>
                    <a:pt x="769" y="136"/>
                  </a:lnTo>
                  <a:lnTo>
                    <a:pt x="764" y="166"/>
                  </a:lnTo>
                  <a:lnTo>
                    <a:pt x="758" y="199"/>
                  </a:lnTo>
                  <a:lnTo>
                    <a:pt x="749" y="233"/>
                  </a:lnTo>
                  <a:lnTo>
                    <a:pt x="738" y="268"/>
                  </a:lnTo>
                  <a:lnTo>
                    <a:pt x="726" y="305"/>
                  </a:lnTo>
                  <a:lnTo>
                    <a:pt x="712" y="342"/>
                  </a:lnTo>
                  <a:lnTo>
                    <a:pt x="695" y="378"/>
                  </a:lnTo>
                  <a:lnTo>
                    <a:pt x="675" y="414"/>
                  </a:lnTo>
                  <a:lnTo>
                    <a:pt x="653" y="450"/>
                  </a:lnTo>
                  <a:lnTo>
                    <a:pt x="628" y="484"/>
                  </a:lnTo>
                  <a:lnTo>
                    <a:pt x="599" y="517"/>
                  </a:lnTo>
                  <a:lnTo>
                    <a:pt x="568" y="547"/>
                  </a:lnTo>
                  <a:lnTo>
                    <a:pt x="532" y="576"/>
                  </a:lnTo>
                  <a:lnTo>
                    <a:pt x="495" y="602"/>
                  </a:lnTo>
                  <a:lnTo>
                    <a:pt x="451" y="626"/>
                  </a:lnTo>
                  <a:lnTo>
                    <a:pt x="406" y="645"/>
                  </a:lnTo>
                  <a:lnTo>
                    <a:pt x="354" y="661"/>
                  </a:lnTo>
                  <a:lnTo>
                    <a:pt x="299" y="673"/>
                  </a:lnTo>
                  <a:lnTo>
                    <a:pt x="239" y="681"/>
                  </a:lnTo>
                  <a:lnTo>
                    <a:pt x="175" y="683"/>
                  </a:lnTo>
                  <a:lnTo>
                    <a:pt x="120" y="682"/>
                  </a:lnTo>
                  <a:lnTo>
                    <a:pt x="61" y="677"/>
                  </a:lnTo>
                  <a:lnTo>
                    <a:pt x="64" y="674"/>
                  </a:lnTo>
                  <a:lnTo>
                    <a:pt x="70" y="666"/>
                  </a:lnTo>
                  <a:lnTo>
                    <a:pt x="81" y="655"/>
                  </a:lnTo>
                  <a:lnTo>
                    <a:pt x="94" y="640"/>
                  </a:lnTo>
                  <a:lnTo>
                    <a:pt x="111" y="622"/>
                  </a:lnTo>
                  <a:lnTo>
                    <a:pt x="131" y="600"/>
                  </a:lnTo>
                  <a:lnTo>
                    <a:pt x="153" y="576"/>
                  </a:lnTo>
                  <a:lnTo>
                    <a:pt x="178" y="551"/>
                  </a:lnTo>
                  <a:lnTo>
                    <a:pt x="204" y="525"/>
                  </a:lnTo>
                  <a:lnTo>
                    <a:pt x="231" y="499"/>
                  </a:lnTo>
                  <a:lnTo>
                    <a:pt x="259" y="471"/>
                  </a:lnTo>
                  <a:lnTo>
                    <a:pt x="289" y="444"/>
                  </a:lnTo>
                  <a:lnTo>
                    <a:pt x="318" y="418"/>
                  </a:lnTo>
                  <a:lnTo>
                    <a:pt x="348" y="394"/>
                  </a:lnTo>
                  <a:lnTo>
                    <a:pt x="377" y="370"/>
                  </a:lnTo>
                  <a:lnTo>
                    <a:pt x="406" y="349"/>
                  </a:lnTo>
                  <a:lnTo>
                    <a:pt x="433" y="332"/>
                  </a:lnTo>
                  <a:lnTo>
                    <a:pt x="459" y="318"/>
                  </a:lnTo>
                  <a:lnTo>
                    <a:pt x="455" y="319"/>
                  </a:lnTo>
                  <a:lnTo>
                    <a:pt x="445" y="323"/>
                  </a:lnTo>
                  <a:lnTo>
                    <a:pt x="429" y="330"/>
                  </a:lnTo>
                  <a:lnTo>
                    <a:pt x="408" y="340"/>
                  </a:lnTo>
                  <a:lnTo>
                    <a:pt x="382" y="351"/>
                  </a:lnTo>
                  <a:lnTo>
                    <a:pt x="352" y="365"/>
                  </a:lnTo>
                  <a:lnTo>
                    <a:pt x="320" y="381"/>
                  </a:lnTo>
                  <a:lnTo>
                    <a:pt x="285" y="399"/>
                  </a:lnTo>
                  <a:lnTo>
                    <a:pt x="250" y="419"/>
                  </a:lnTo>
                  <a:lnTo>
                    <a:pt x="213" y="440"/>
                  </a:lnTo>
                  <a:lnTo>
                    <a:pt x="176" y="462"/>
                  </a:lnTo>
                  <a:lnTo>
                    <a:pt x="141" y="486"/>
                  </a:lnTo>
                  <a:lnTo>
                    <a:pt x="107" y="511"/>
                  </a:lnTo>
                  <a:lnTo>
                    <a:pt x="74" y="537"/>
                  </a:lnTo>
                  <a:lnTo>
                    <a:pt x="46" y="564"/>
                  </a:lnTo>
                  <a:lnTo>
                    <a:pt x="21" y="592"/>
                  </a:lnTo>
                  <a:lnTo>
                    <a:pt x="0" y="619"/>
                  </a:lnTo>
                  <a:lnTo>
                    <a:pt x="0" y="618"/>
                  </a:lnTo>
                  <a:lnTo>
                    <a:pt x="1" y="611"/>
                  </a:lnTo>
                  <a:lnTo>
                    <a:pt x="2" y="601"/>
                  </a:lnTo>
                  <a:lnTo>
                    <a:pt x="5" y="586"/>
                  </a:lnTo>
                  <a:lnTo>
                    <a:pt x="9" y="568"/>
                  </a:lnTo>
                  <a:lnTo>
                    <a:pt x="14" y="548"/>
                  </a:lnTo>
                  <a:lnTo>
                    <a:pt x="21" y="525"/>
                  </a:lnTo>
                  <a:lnTo>
                    <a:pt x="28" y="499"/>
                  </a:lnTo>
                  <a:lnTo>
                    <a:pt x="39" y="471"/>
                  </a:lnTo>
                  <a:lnTo>
                    <a:pt x="51" y="442"/>
                  </a:lnTo>
                  <a:lnTo>
                    <a:pt x="65" y="411"/>
                  </a:lnTo>
                  <a:lnTo>
                    <a:pt x="83" y="380"/>
                  </a:lnTo>
                  <a:lnTo>
                    <a:pt x="103" y="347"/>
                  </a:lnTo>
                  <a:lnTo>
                    <a:pt x="125" y="314"/>
                  </a:lnTo>
                  <a:lnTo>
                    <a:pt x="152" y="281"/>
                  </a:lnTo>
                  <a:lnTo>
                    <a:pt x="182" y="249"/>
                  </a:lnTo>
                  <a:lnTo>
                    <a:pt x="214" y="217"/>
                  </a:lnTo>
                  <a:lnTo>
                    <a:pt x="251" y="186"/>
                  </a:lnTo>
                  <a:lnTo>
                    <a:pt x="292" y="156"/>
                  </a:lnTo>
                  <a:lnTo>
                    <a:pt x="336" y="127"/>
                  </a:lnTo>
                  <a:lnTo>
                    <a:pt x="385" y="101"/>
                  </a:lnTo>
                  <a:lnTo>
                    <a:pt x="438" y="77"/>
                  </a:lnTo>
                  <a:lnTo>
                    <a:pt x="496" y="55"/>
                  </a:lnTo>
                  <a:lnTo>
                    <a:pt x="560" y="37"/>
                  </a:lnTo>
                  <a:lnTo>
                    <a:pt x="628" y="21"/>
                  </a:lnTo>
                  <a:lnTo>
                    <a:pt x="701" y="9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890838" y="3619500"/>
              <a:ext cx="1244600" cy="601663"/>
            </a:xfrm>
            <a:custGeom>
              <a:avLst/>
              <a:gdLst>
                <a:gd name="T0" fmla="*/ 458 w 784"/>
                <a:gd name="T1" fmla="*/ 2 h 379"/>
                <a:gd name="T2" fmla="*/ 546 w 784"/>
                <a:gd name="T3" fmla="*/ 21 h 379"/>
                <a:gd name="T4" fmla="*/ 636 w 784"/>
                <a:gd name="T5" fmla="*/ 65 h 379"/>
                <a:gd name="T6" fmla="*/ 728 w 784"/>
                <a:gd name="T7" fmla="*/ 135 h 379"/>
                <a:gd name="T8" fmla="*/ 771 w 784"/>
                <a:gd name="T9" fmla="*/ 182 h 379"/>
                <a:gd name="T10" fmla="*/ 743 w 784"/>
                <a:gd name="T11" fmla="*/ 185 h 379"/>
                <a:gd name="T12" fmla="*/ 695 w 784"/>
                <a:gd name="T13" fmla="*/ 192 h 379"/>
                <a:gd name="T14" fmla="*/ 631 w 784"/>
                <a:gd name="T15" fmla="*/ 198 h 379"/>
                <a:gd name="T16" fmla="*/ 557 w 784"/>
                <a:gd name="T17" fmla="*/ 203 h 379"/>
                <a:gd name="T18" fmla="*/ 483 w 784"/>
                <a:gd name="T19" fmla="*/ 205 h 379"/>
                <a:gd name="T20" fmla="*/ 413 w 784"/>
                <a:gd name="T21" fmla="*/ 202 h 379"/>
                <a:gd name="T22" fmla="*/ 354 w 784"/>
                <a:gd name="T23" fmla="*/ 194 h 379"/>
                <a:gd name="T24" fmla="*/ 368 w 784"/>
                <a:gd name="T25" fmla="*/ 198 h 379"/>
                <a:gd name="T26" fmla="*/ 402 w 784"/>
                <a:gd name="T27" fmla="*/ 209 h 379"/>
                <a:gd name="T28" fmla="*/ 453 w 784"/>
                <a:gd name="T29" fmla="*/ 222 h 379"/>
                <a:gd name="T30" fmla="*/ 515 w 784"/>
                <a:gd name="T31" fmla="*/ 237 h 379"/>
                <a:gd name="T32" fmla="*/ 585 w 784"/>
                <a:gd name="T33" fmla="*/ 249 h 379"/>
                <a:gd name="T34" fmla="*/ 657 w 784"/>
                <a:gd name="T35" fmla="*/ 257 h 379"/>
                <a:gd name="T36" fmla="*/ 725 w 784"/>
                <a:gd name="T37" fmla="*/ 257 h 379"/>
                <a:gd name="T38" fmla="*/ 784 w 784"/>
                <a:gd name="T39" fmla="*/ 247 h 379"/>
                <a:gd name="T40" fmla="*/ 775 w 784"/>
                <a:gd name="T41" fmla="*/ 256 h 379"/>
                <a:gd name="T42" fmla="*/ 747 w 784"/>
                <a:gd name="T43" fmla="*/ 277 h 379"/>
                <a:gd name="T44" fmla="*/ 703 w 784"/>
                <a:gd name="T45" fmla="*/ 305 h 379"/>
                <a:gd name="T46" fmla="*/ 644 w 784"/>
                <a:gd name="T47" fmla="*/ 336 h 379"/>
                <a:gd name="T48" fmla="*/ 569 w 784"/>
                <a:gd name="T49" fmla="*/ 362 h 379"/>
                <a:gd name="T50" fmla="*/ 480 w 784"/>
                <a:gd name="T51" fmla="*/ 377 h 379"/>
                <a:gd name="T52" fmla="*/ 385 w 784"/>
                <a:gd name="T53" fmla="*/ 377 h 379"/>
                <a:gd name="T54" fmla="*/ 285 w 784"/>
                <a:gd name="T55" fmla="*/ 360 h 379"/>
                <a:gd name="T56" fmla="*/ 178 w 784"/>
                <a:gd name="T57" fmla="*/ 324 h 379"/>
                <a:gd name="T58" fmla="*/ 61 w 784"/>
                <a:gd name="T59" fmla="*/ 261 h 379"/>
                <a:gd name="T60" fmla="*/ 2 w 784"/>
                <a:gd name="T61" fmla="*/ 218 h 379"/>
                <a:gd name="T62" fmla="*/ 18 w 784"/>
                <a:gd name="T63" fmla="*/ 199 h 379"/>
                <a:gd name="T64" fmla="*/ 48 w 784"/>
                <a:gd name="T65" fmla="*/ 169 h 379"/>
                <a:gd name="T66" fmla="*/ 91 w 784"/>
                <a:gd name="T67" fmla="*/ 130 h 379"/>
                <a:gd name="T68" fmla="*/ 148 w 784"/>
                <a:gd name="T69" fmla="*/ 89 h 379"/>
                <a:gd name="T70" fmla="*/ 213 w 784"/>
                <a:gd name="T71" fmla="*/ 51 h 379"/>
                <a:gd name="T72" fmla="*/ 289 w 784"/>
                <a:gd name="T73" fmla="*/ 20 h 379"/>
                <a:gd name="T74" fmla="*/ 373 w 784"/>
                <a:gd name="T75" fmla="*/ 3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4" h="379">
                  <a:moveTo>
                    <a:pt x="416" y="0"/>
                  </a:moveTo>
                  <a:lnTo>
                    <a:pt x="458" y="2"/>
                  </a:lnTo>
                  <a:lnTo>
                    <a:pt x="501" y="10"/>
                  </a:lnTo>
                  <a:lnTo>
                    <a:pt x="546" y="21"/>
                  </a:lnTo>
                  <a:lnTo>
                    <a:pt x="590" y="40"/>
                  </a:lnTo>
                  <a:lnTo>
                    <a:pt x="636" y="65"/>
                  </a:lnTo>
                  <a:lnTo>
                    <a:pt x="682" y="96"/>
                  </a:lnTo>
                  <a:lnTo>
                    <a:pt x="728" y="135"/>
                  </a:lnTo>
                  <a:lnTo>
                    <a:pt x="775" y="181"/>
                  </a:lnTo>
                  <a:lnTo>
                    <a:pt x="771" y="182"/>
                  </a:lnTo>
                  <a:lnTo>
                    <a:pt x="760" y="184"/>
                  </a:lnTo>
                  <a:lnTo>
                    <a:pt x="743" y="185"/>
                  </a:lnTo>
                  <a:lnTo>
                    <a:pt x="721" y="189"/>
                  </a:lnTo>
                  <a:lnTo>
                    <a:pt x="695" y="192"/>
                  </a:lnTo>
                  <a:lnTo>
                    <a:pt x="663" y="195"/>
                  </a:lnTo>
                  <a:lnTo>
                    <a:pt x="631" y="198"/>
                  </a:lnTo>
                  <a:lnTo>
                    <a:pt x="594" y="201"/>
                  </a:lnTo>
                  <a:lnTo>
                    <a:pt x="557" y="203"/>
                  </a:lnTo>
                  <a:lnTo>
                    <a:pt x="519" y="205"/>
                  </a:lnTo>
                  <a:lnTo>
                    <a:pt x="483" y="205"/>
                  </a:lnTo>
                  <a:lnTo>
                    <a:pt x="447" y="205"/>
                  </a:lnTo>
                  <a:lnTo>
                    <a:pt x="413" y="202"/>
                  </a:lnTo>
                  <a:lnTo>
                    <a:pt x="382" y="199"/>
                  </a:lnTo>
                  <a:lnTo>
                    <a:pt x="354" y="194"/>
                  </a:lnTo>
                  <a:lnTo>
                    <a:pt x="358" y="194"/>
                  </a:lnTo>
                  <a:lnTo>
                    <a:pt x="368" y="198"/>
                  </a:lnTo>
                  <a:lnTo>
                    <a:pt x="382" y="202"/>
                  </a:lnTo>
                  <a:lnTo>
                    <a:pt x="402" y="209"/>
                  </a:lnTo>
                  <a:lnTo>
                    <a:pt x="425" y="215"/>
                  </a:lnTo>
                  <a:lnTo>
                    <a:pt x="453" y="222"/>
                  </a:lnTo>
                  <a:lnTo>
                    <a:pt x="483" y="230"/>
                  </a:lnTo>
                  <a:lnTo>
                    <a:pt x="515" y="237"/>
                  </a:lnTo>
                  <a:lnTo>
                    <a:pt x="550" y="244"/>
                  </a:lnTo>
                  <a:lnTo>
                    <a:pt x="585" y="249"/>
                  </a:lnTo>
                  <a:lnTo>
                    <a:pt x="622" y="254"/>
                  </a:lnTo>
                  <a:lnTo>
                    <a:pt x="657" y="257"/>
                  </a:lnTo>
                  <a:lnTo>
                    <a:pt x="692" y="258"/>
                  </a:lnTo>
                  <a:lnTo>
                    <a:pt x="725" y="257"/>
                  </a:lnTo>
                  <a:lnTo>
                    <a:pt x="755" y="253"/>
                  </a:lnTo>
                  <a:lnTo>
                    <a:pt x="784" y="247"/>
                  </a:lnTo>
                  <a:lnTo>
                    <a:pt x="781" y="249"/>
                  </a:lnTo>
                  <a:lnTo>
                    <a:pt x="775" y="256"/>
                  </a:lnTo>
                  <a:lnTo>
                    <a:pt x="763" y="265"/>
                  </a:lnTo>
                  <a:lnTo>
                    <a:pt x="747" y="277"/>
                  </a:lnTo>
                  <a:lnTo>
                    <a:pt x="728" y="290"/>
                  </a:lnTo>
                  <a:lnTo>
                    <a:pt x="703" y="305"/>
                  </a:lnTo>
                  <a:lnTo>
                    <a:pt x="675" y="321"/>
                  </a:lnTo>
                  <a:lnTo>
                    <a:pt x="644" y="336"/>
                  </a:lnTo>
                  <a:lnTo>
                    <a:pt x="608" y="349"/>
                  </a:lnTo>
                  <a:lnTo>
                    <a:pt x="569" y="362"/>
                  </a:lnTo>
                  <a:lnTo>
                    <a:pt x="526" y="371"/>
                  </a:lnTo>
                  <a:lnTo>
                    <a:pt x="480" y="377"/>
                  </a:lnTo>
                  <a:lnTo>
                    <a:pt x="430" y="379"/>
                  </a:lnTo>
                  <a:lnTo>
                    <a:pt x="385" y="377"/>
                  </a:lnTo>
                  <a:lnTo>
                    <a:pt x="336" y="371"/>
                  </a:lnTo>
                  <a:lnTo>
                    <a:pt x="285" y="360"/>
                  </a:lnTo>
                  <a:lnTo>
                    <a:pt x="233" y="345"/>
                  </a:lnTo>
                  <a:lnTo>
                    <a:pt x="178" y="324"/>
                  </a:lnTo>
                  <a:lnTo>
                    <a:pt x="120" y="296"/>
                  </a:lnTo>
                  <a:lnTo>
                    <a:pt x="61" y="261"/>
                  </a:lnTo>
                  <a:lnTo>
                    <a:pt x="0" y="220"/>
                  </a:lnTo>
                  <a:lnTo>
                    <a:pt x="2" y="218"/>
                  </a:lnTo>
                  <a:lnTo>
                    <a:pt x="8" y="211"/>
                  </a:lnTo>
                  <a:lnTo>
                    <a:pt x="18" y="199"/>
                  </a:lnTo>
                  <a:lnTo>
                    <a:pt x="31" y="186"/>
                  </a:lnTo>
                  <a:lnTo>
                    <a:pt x="48" y="169"/>
                  </a:lnTo>
                  <a:lnTo>
                    <a:pt x="69" y="151"/>
                  </a:lnTo>
                  <a:lnTo>
                    <a:pt x="91" y="130"/>
                  </a:lnTo>
                  <a:lnTo>
                    <a:pt x="119" y="110"/>
                  </a:lnTo>
                  <a:lnTo>
                    <a:pt x="148" y="89"/>
                  </a:lnTo>
                  <a:lnTo>
                    <a:pt x="179" y="70"/>
                  </a:lnTo>
                  <a:lnTo>
                    <a:pt x="213" y="51"/>
                  </a:lnTo>
                  <a:lnTo>
                    <a:pt x="250" y="34"/>
                  </a:lnTo>
                  <a:lnTo>
                    <a:pt x="289" y="20"/>
                  </a:lnTo>
                  <a:lnTo>
                    <a:pt x="330" y="10"/>
                  </a:lnTo>
                  <a:lnTo>
                    <a:pt x="373" y="3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3246438" y="2224088"/>
              <a:ext cx="2749550" cy="1765300"/>
            </a:xfrm>
            <a:custGeom>
              <a:avLst/>
              <a:gdLst>
                <a:gd name="T0" fmla="*/ 684 w 1732"/>
                <a:gd name="T1" fmla="*/ 0 h 1112"/>
                <a:gd name="T2" fmla="*/ 793 w 1732"/>
                <a:gd name="T3" fmla="*/ 9 h 1112"/>
                <a:gd name="T4" fmla="*/ 904 w 1732"/>
                <a:gd name="T5" fmla="*/ 29 h 1112"/>
                <a:gd name="T6" fmla="*/ 1014 w 1732"/>
                <a:gd name="T7" fmla="*/ 59 h 1112"/>
                <a:gd name="T8" fmla="*/ 1124 w 1732"/>
                <a:gd name="T9" fmla="*/ 103 h 1112"/>
                <a:gd name="T10" fmla="*/ 1230 w 1732"/>
                <a:gd name="T11" fmla="*/ 162 h 1112"/>
                <a:gd name="T12" fmla="*/ 1332 w 1732"/>
                <a:gd name="T13" fmla="*/ 238 h 1112"/>
                <a:gd name="T14" fmla="*/ 1429 w 1732"/>
                <a:gd name="T15" fmla="*/ 332 h 1112"/>
                <a:gd name="T16" fmla="*/ 1519 w 1732"/>
                <a:gd name="T17" fmla="*/ 446 h 1112"/>
                <a:gd name="T18" fmla="*/ 1601 w 1732"/>
                <a:gd name="T19" fmla="*/ 581 h 1112"/>
                <a:gd name="T20" fmla="*/ 1671 w 1732"/>
                <a:gd name="T21" fmla="*/ 739 h 1112"/>
                <a:gd name="T22" fmla="*/ 1732 w 1732"/>
                <a:gd name="T23" fmla="*/ 923 h 1112"/>
                <a:gd name="T24" fmla="*/ 1716 w 1732"/>
                <a:gd name="T25" fmla="*/ 917 h 1112"/>
                <a:gd name="T26" fmla="*/ 1675 w 1732"/>
                <a:gd name="T27" fmla="*/ 902 h 1112"/>
                <a:gd name="T28" fmla="*/ 1611 w 1732"/>
                <a:gd name="T29" fmla="*/ 878 h 1112"/>
                <a:gd name="T30" fmla="*/ 1530 w 1732"/>
                <a:gd name="T31" fmla="*/ 848 h 1112"/>
                <a:gd name="T32" fmla="*/ 1434 w 1732"/>
                <a:gd name="T33" fmla="*/ 810 h 1112"/>
                <a:gd name="T34" fmla="*/ 1331 w 1732"/>
                <a:gd name="T35" fmla="*/ 766 h 1112"/>
                <a:gd name="T36" fmla="*/ 1224 w 1732"/>
                <a:gd name="T37" fmla="*/ 717 h 1112"/>
                <a:gd name="T38" fmla="*/ 1115 w 1732"/>
                <a:gd name="T39" fmla="*/ 666 h 1112"/>
                <a:gd name="T40" fmla="*/ 1011 w 1732"/>
                <a:gd name="T41" fmla="*/ 611 h 1112"/>
                <a:gd name="T42" fmla="*/ 917 w 1732"/>
                <a:gd name="T43" fmla="*/ 555 h 1112"/>
                <a:gd name="T44" fmla="*/ 836 w 1732"/>
                <a:gd name="T45" fmla="*/ 498 h 1112"/>
                <a:gd name="T46" fmla="*/ 803 w 1732"/>
                <a:gd name="T47" fmla="*/ 472 h 1112"/>
                <a:gd name="T48" fmla="*/ 823 w 1732"/>
                <a:gd name="T49" fmla="*/ 492 h 1112"/>
                <a:gd name="T50" fmla="*/ 857 w 1732"/>
                <a:gd name="T51" fmla="*/ 527 h 1112"/>
                <a:gd name="T52" fmla="*/ 907 w 1732"/>
                <a:gd name="T53" fmla="*/ 574 h 1112"/>
                <a:gd name="T54" fmla="*/ 970 w 1732"/>
                <a:gd name="T55" fmla="*/ 632 h 1112"/>
                <a:gd name="T56" fmla="*/ 1042 w 1732"/>
                <a:gd name="T57" fmla="*/ 696 h 1112"/>
                <a:gd name="T58" fmla="*/ 1123 w 1732"/>
                <a:gd name="T59" fmla="*/ 764 h 1112"/>
                <a:gd name="T60" fmla="*/ 1210 w 1732"/>
                <a:gd name="T61" fmla="*/ 832 h 1112"/>
                <a:gd name="T62" fmla="*/ 1302 w 1732"/>
                <a:gd name="T63" fmla="*/ 898 h 1112"/>
                <a:gd name="T64" fmla="*/ 1396 w 1732"/>
                <a:gd name="T65" fmla="*/ 958 h 1112"/>
                <a:gd name="T66" fmla="*/ 1492 w 1732"/>
                <a:gd name="T67" fmla="*/ 1010 h 1112"/>
                <a:gd name="T68" fmla="*/ 1585 w 1732"/>
                <a:gd name="T69" fmla="*/ 1050 h 1112"/>
                <a:gd name="T70" fmla="*/ 1675 w 1732"/>
                <a:gd name="T71" fmla="*/ 1074 h 1112"/>
                <a:gd name="T72" fmla="*/ 1661 w 1732"/>
                <a:gd name="T73" fmla="*/ 1078 h 1112"/>
                <a:gd name="T74" fmla="*/ 1620 w 1732"/>
                <a:gd name="T75" fmla="*/ 1088 h 1112"/>
                <a:gd name="T76" fmla="*/ 1557 w 1732"/>
                <a:gd name="T77" fmla="*/ 1099 h 1112"/>
                <a:gd name="T78" fmla="*/ 1472 w 1732"/>
                <a:gd name="T79" fmla="*/ 1109 h 1112"/>
                <a:gd name="T80" fmla="*/ 1370 w 1732"/>
                <a:gd name="T81" fmla="*/ 1112 h 1112"/>
                <a:gd name="T82" fmla="*/ 1272 w 1732"/>
                <a:gd name="T83" fmla="*/ 1109 h 1112"/>
                <a:gd name="T84" fmla="*/ 1165 w 1732"/>
                <a:gd name="T85" fmla="*/ 1097 h 1112"/>
                <a:gd name="T86" fmla="*/ 1049 w 1732"/>
                <a:gd name="T87" fmla="*/ 1073 h 1112"/>
                <a:gd name="T88" fmla="*/ 929 w 1732"/>
                <a:gd name="T89" fmla="*/ 1037 h 1112"/>
                <a:gd name="T90" fmla="*/ 803 w 1732"/>
                <a:gd name="T91" fmla="*/ 985 h 1112"/>
                <a:gd name="T92" fmla="*/ 676 w 1732"/>
                <a:gd name="T93" fmla="*/ 916 h 1112"/>
                <a:gd name="T94" fmla="*/ 547 w 1732"/>
                <a:gd name="T95" fmla="*/ 827 h 1112"/>
                <a:gd name="T96" fmla="*/ 418 w 1732"/>
                <a:gd name="T97" fmla="*/ 716 h 1112"/>
                <a:gd name="T98" fmla="*/ 293 w 1732"/>
                <a:gd name="T99" fmla="*/ 581 h 1112"/>
                <a:gd name="T100" fmla="*/ 171 w 1732"/>
                <a:gd name="T101" fmla="*/ 420 h 1112"/>
                <a:gd name="T102" fmla="*/ 55 w 1732"/>
                <a:gd name="T103" fmla="*/ 230 h 1112"/>
                <a:gd name="T104" fmla="*/ 2 w 1732"/>
                <a:gd name="T105" fmla="*/ 123 h 1112"/>
                <a:gd name="T106" fmla="*/ 28 w 1732"/>
                <a:gd name="T107" fmla="*/ 114 h 1112"/>
                <a:gd name="T108" fmla="*/ 75 w 1732"/>
                <a:gd name="T109" fmla="*/ 95 h 1112"/>
                <a:gd name="T110" fmla="*/ 145 w 1732"/>
                <a:gd name="T111" fmla="*/ 73 h 1112"/>
                <a:gd name="T112" fmla="*/ 230 w 1732"/>
                <a:gd name="T113" fmla="*/ 51 h 1112"/>
                <a:gd name="T114" fmla="*/ 331 w 1732"/>
                <a:gd name="T115" fmla="*/ 29 h 1112"/>
                <a:gd name="T116" fmla="*/ 445 w 1732"/>
                <a:gd name="T117" fmla="*/ 12 h 1112"/>
                <a:gd name="T118" fmla="*/ 566 w 1732"/>
                <a:gd name="T119" fmla="*/ 1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32" h="1112">
                  <a:moveTo>
                    <a:pt x="631" y="0"/>
                  </a:moveTo>
                  <a:lnTo>
                    <a:pt x="684" y="0"/>
                  </a:lnTo>
                  <a:lnTo>
                    <a:pt x="738" y="4"/>
                  </a:lnTo>
                  <a:lnTo>
                    <a:pt x="793" y="9"/>
                  </a:lnTo>
                  <a:lnTo>
                    <a:pt x="848" y="17"/>
                  </a:lnTo>
                  <a:lnTo>
                    <a:pt x="904" y="29"/>
                  </a:lnTo>
                  <a:lnTo>
                    <a:pt x="959" y="42"/>
                  </a:lnTo>
                  <a:lnTo>
                    <a:pt x="1014" y="59"/>
                  </a:lnTo>
                  <a:lnTo>
                    <a:pt x="1069" y="80"/>
                  </a:lnTo>
                  <a:lnTo>
                    <a:pt x="1124" y="103"/>
                  </a:lnTo>
                  <a:lnTo>
                    <a:pt x="1178" y="131"/>
                  </a:lnTo>
                  <a:lnTo>
                    <a:pt x="1230" y="162"/>
                  </a:lnTo>
                  <a:lnTo>
                    <a:pt x="1282" y="197"/>
                  </a:lnTo>
                  <a:lnTo>
                    <a:pt x="1332" y="238"/>
                  </a:lnTo>
                  <a:lnTo>
                    <a:pt x="1382" y="282"/>
                  </a:lnTo>
                  <a:lnTo>
                    <a:pt x="1429" y="332"/>
                  </a:lnTo>
                  <a:lnTo>
                    <a:pt x="1475" y="386"/>
                  </a:lnTo>
                  <a:lnTo>
                    <a:pt x="1519" y="446"/>
                  </a:lnTo>
                  <a:lnTo>
                    <a:pt x="1560" y="510"/>
                  </a:lnTo>
                  <a:lnTo>
                    <a:pt x="1601" y="581"/>
                  </a:lnTo>
                  <a:lnTo>
                    <a:pt x="1637" y="657"/>
                  </a:lnTo>
                  <a:lnTo>
                    <a:pt x="1671" y="739"/>
                  </a:lnTo>
                  <a:lnTo>
                    <a:pt x="1703" y="827"/>
                  </a:lnTo>
                  <a:lnTo>
                    <a:pt x="1732" y="923"/>
                  </a:lnTo>
                  <a:lnTo>
                    <a:pt x="1728" y="921"/>
                  </a:lnTo>
                  <a:lnTo>
                    <a:pt x="1716" y="917"/>
                  </a:lnTo>
                  <a:lnTo>
                    <a:pt x="1699" y="911"/>
                  </a:lnTo>
                  <a:lnTo>
                    <a:pt x="1675" y="902"/>
                  </a:lnTo>
                  <a:lnTo>
                    <a:pt x="1645" y="891"/>
                  </a:lnTo>
                  <a:lnTo>
                    <a:pt x="1611" y="878"/>
                  </a:lnTo>
                  <a:lnTo>
                    <a:pt x="1572" y="864"/>
                  </a:lnTo>
                  <a:lnTo>
                    <a:pt x="1530" y="848"/>
                  </a:lnTo>
                  <a:lnTo>
                    <a:pt x="1484" y="830"/>
                  </a:lnTo>
                  <a:lnTo>
                    <a:pt x="1434" y="810"/>
                  </a:lnTo>
                  <a:lnTo>
                    <a:pt x="1383" y="788"/>
                  </a:lnTo>
                  <a:lnTo>
                    <a:pt x="1331" y="766"/>
                  </a:lnTo>
                  <a:lnTo>
                    <a:pt x="1277" y="742"/>
                  </a:lnTo>
                  <a:lnTo>
                    <a:pt x="1224" y="717"/>
                  </a:lnTo>
                  <a:lnTo>
                    <a:pt x="1169" y="692"/>
                  </a:lnTo>
                  <a:lnTo>
                    <a:pt x="1115" y="666"/>
                  </a:lnTo>
                  <a:lnTo>
                    <a:pt x="1063" y="639"/>
                  </a:lnTo>
                  <a:lnTo>
                    <a:pt x="1011" y="611"/>
                  </a:lnTo>
                  <a:lnTo>
                    <a:pt x="963" y="584"/>
                  </a:lnTo>
                  <a:lnTo>
                    <a:pt x="917" y="555"/>
                  </a:lnTo>
                  <a:lnTo>
                    <a:pt x="874" y="527"/>
                  </a:lnTo>
                  <a:lnTo>
                    <a:pt x="836" y="498"/>
                  </a:lnTo>
                  <a:lnTo>
                    <a:pt x="802" y="471"/>
                  </a:lnTo>
                  <a:lnTo>
                    <a:pt x="803" y="472"/>
                  </a:lnTo>
                  <a:lnTo>
                    <a:pt x="811" y="480"/>
                  </a:lnTo>
                  <a:lnTo>
                    <a:pt x="823" y="492"/>
                  </a:lnTo>
                  <a:lnTo>
                    <a:pt x="837" y="508"/>
                  </a:lnTo>
                  <a:lnTo>
                    <a:pt x="857" y="527"/>
                  </a:lnTo>
                  <a:lnTo>
                    <a:pt x="881" y="550"/>
                  </a:lnTo>
                  <a:lnTo>
                    <a:pt x="907" y="574"/>
                  </a:lnTo>
                  <a:lnTo>
                    <a:pt x="937" y="602"/>
                  </a:lnTo>
                  <a:lnTo>
                    <a:pt x="970" y="632"/>
                  </a:lnTo>
                  <a:lnTo>
                    <a:pt x="1004" y="663"/>
                  </a:lnTo>
                  <a:lnTo>
                    <a:pt x="1042" y="696"/>
                  </a:lnTo>
                  <a:lnTo>
                    <a:pt x="1081" y="730"/>
                  </a:lnTo>
                  <a:lnTo>
                    <a:pt x="1123" y="764"/>
                  </a:lnTo>
                  <a:lnTo>
                    <a:pt x="1166" y="798"/>
                  </a:lnTo>
                  <a:lnTo>
                    <a:pt x="1210" y="832"/>
                  </a:lnTo>
                  <a:lnTo>
                    <a:pt x="1256" y="866"/>
                  </a:lnTo>
                  <a:lnTo>
                    <a:pt x="1302" y="898"/>
                  </a:lnTo>
                  <a:lnTo>
                    <a:pt x="1349" y="929"/>
                  </a:lnTo>
                  <a:lnTo>
                    <a:pt x="1396" y="958"/>
                  </a:lnTo>
                  <a:lnTo>
                    <a:pt x="1445" y="985"/>
                  </a:lnTo>
                  <a:lnTo>
                    <a:pt x="1492" y="1010"/>
                  </a:lnTo>
                  <a:lnTo>
                    <a:pt x="1539" y="1031"/>
                  </a:lnTo>
                  <a:lnTo>
                    <a:pt x="1585" y="1050"/>
                  </a:lnTo>
                  <a:lnTo>
                    <a:pt x="1631" y="1064"/>
                  </a:lnTo>
                  <a:lnTo>
                    <a:pt x="1675" y="1074"/>
                  </a:lnTo>
                  <a:lnTo>
                    <a:pt x="1671" y="1076"/>
                  </a:lnTo>
                  <a:lnTo>
                    <a:pt x="1661" y="1078"/>
                  </a:lnTo>
                  <a:lnTo>
                    <a:pt x="1644" y="1082"/>
                  </a:lnTo>
                  <a:lnTo>
                    <a:pt x="1620" y="1088"/>
                  </a:lnTo>
                  <a:lnTo>
                    <a:pt x="1591" y="1093"/>
                  </a:lnTo>
                  <a:lnTo>
                    <a:pt x="1557" y="1099"/>
                  </a:lnTo>
                  <a:lnTo>
                    <a:pt x="1518" y="1103"/>
                  </a:lnTo>
                  <a:lnTo>
                    <a:pt x="1472" y="1109"/>
                  </a:lnTo>
                  <a:lnTo>
                    <a:pt x="1424" y="1111"/>
                  </a:lnTo>
                  <a:lnTo>
                    <a:pt x="1370" y="1112"/>
                  </a:lnTo>
                  <a:lnTo>
                    <a:pt x="1323" y="1111"/>
                  </a:lnTo>
                  <a:lnTo>
                    <a:pt x="1272" y="1109"/>
                  </a:lnTo>
                  <a:lnTo>
                    <a:pt x="1220" y="1103"/>
                  </a:lnTo>
                  <a:lnTo>
                    <a:pt x="1165" y="1097"/>
                  </a:lnTo>
                  <a:lnTo>
                    <a:pt x="1108" y="1086"/>
                  </a:lnTo>
                  <a:lnTo>
                    <a:pt x="1049" y="1073"/>
                  </a:lnTo>
                  <a:lnTo>
                    <a:pt x="991" y="1056"/>
                  </a:lnTo>
                  <a:lnTo>
                    <a:pt x="929" y="1037"/>
                  </a:lnTo>
                  <a:lnTo>
                    <a:pt x="867" y="1013"/>
                  </a:lnTo>
                  <a:lnTo>
                    <a:pt x="803" y="985"/>
                  </a:lnTo>
                  <a:lnTo>
                    <a:pt x="741" y="953"/>
                  </a:lnTo>
                  <a:lnTo>
                    <a:pt x="676" y="916"/>
                  </a:lnTo>
                  <a:lnTo>
                    <a:pt x="611" y="874"/>
                  </a:lnTo>
                  <a:lnTo>
                    <a:pt x="547" y="827"/>
                  </a:lnTo>
                  <a:lnTo>
                    <a:pt x="483" y="775"/>
                  </a:lnTo>
                  <a:lnTo>
                    <a:pt x="418" y="716"/>
                  </a:lnTo>
                  <a:lnTo>
                    <a:pt x="356" y="652"/>
                  </a:lnTo>
                  <a:lnTo>
                    <a:pt x="293" y="581"/>
                  </a:lnTo>
                  <a:lnTo>
                    <a:pt x="231" y="504"/>
                  </a:lnTo>
                  <a:lnTo>
                    <a:pt x="171" y="420"/>
                  </a:lnTo>
                  <a:lnTo>
                    <a:pt x="112" y="330"/>
                  </a:lnTo>
                  <a:lnTo>
                    <a:pt x="55" y="230"/>
                  </a:lnTo>
                  <a:lnTo>
                    <a:pt x="0" y="124"/>
                  </a:lnTo>
                  <a:lnTo>
                    <a:pt x="2" y="123"/>
                  </a:lnTo>
                  <a:lnTo>
                    <a:pt x="13" y="119"/>
                  </a:lnTo>
                  <a:lnTo>
                    <a:pt x="28" y="114"/>
                  </a:lnTo>
                  <a:lnTo>
                    <a:pt x="49" y="104"/>
                  </a:lnTo>
                  <a:lnTo>
                    <a:pt x="75" y="95"/>
                  </a:lnTo>
                  <a:lnTo>
                    <a:pt x="108" y="85"/>
                  </a:lnTo>
                  <a:lnTo>
                    <a:pt x="145" y="73"/>
                  </a:lnTo>
                  <a:lnTo>
                    <a:pt x="185" y="63"/>
                  </a:lnTo>
                  <a:lnTo>
                    <a:pt x="230" y="51"/>
                  </a:lnTo>
                  <a:lnTo>
                    <a:pt x="280" y="39"/>
                  </a:lnTo>
                  <a:lnTo>
                    <a:pt x="331" y="29"/>
                  </a:lnTo>
                  <a:lnTo>
                    <a:pt x="386" y="19"/>
                  </a:lnTo>
                  <a:lnTo>
                    <a:pt x="445" y="12"/>
                  </a:lnTo>
                  <a:lnTo>
                    <a:pt x="505" y="5"/>
                  </a:lnTo>
                  <a:lnTo>
                    <a:pt x="566" y="1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706813" y="4092575"/>
              <a:ext cx="1912938" cy="1011238"/>
            </a:xfrm>
            <a:custGeom>
              <a:avLst/>
              <a:gdLst>
                <a:gd name="T0" fmla="*/ 771 w 1205"/>
                <a:gd name="T1" fmla="*/ 2 h 637"/>
                <a:gd name="T2" fmla="*/ 892 w 1205"/>
                <a:gd name="T3" fmla="*/ 23 h 637"/>
                <a:gd name="T4" fmla="*/ 1023 w 1205"/>
                <a:gd name="T5" fmla="*/ 68 h 637"/>
                <a:gd name="T6" fmla="*/ 1163 w 1205"/>
                <a:gd name="T7" fmla="*/ 137 h 637"/>
                <a:gd name="T8" fmla="*/ 1148 w 1205"/>
                <a:gd name="T9" fmla="*/ 144 h 637"/>
                <a:gd name="T10" fmla="*/ 1112 w 1205"/>
                <a:gd name="T11" fmla="*/ 161 h 637"/>
                <a:gd name="T12" fmla="*/ 1055 w 1205"/>
                <a:gd name="T13" fmla="*/ 185 h 637"/>
                <a:gd name="T14" fmla="*/ 985 w 1205"/>
                <a:gd name="T15" fmla="*/ 216 h 637"/>
                <a:gd name="T16" fmla="*/ 903 w 1205"/>
                <a:gd name="T17" fmla="*/ 248 h 637"/>
                <a:gd name="T18" fmla="*/ 816 w 1205"/>
                <a:gd name="T19" fmla="*/ 280 h 637"/>
                <a:gd name="T20" fmla="*/ 727 w 1205"/>
                <a:gd name="T21" fmla="*/ 309 h 637"/>
                <a:gd name="T22" fmla="*/ 640 w 1205"/>
                <a:gd name="T23" fmla="*/ 332 h 637"/>
                <a:gd name="T24" fmla="*/ 563 w 1205"/>
                <a:gd name="T25" fmla="*/ 347 h 637"/>
                <a:gd name="T26" fmla="*/ 532 w 1205"/>
                <a:gd name="T27" fmla="*/ 350 h 637"/>
                <a:gd name="T28" fmla="*/ 558 w 1205"/>
                <a:gd name="T29" fmla="*/ 350 h 637"/>
                <a:gd name="T30" fmla="*/ 613 w 1205"/>
                <a:gd name="T31" fmla="*/ 350 h 637"/>
                <a:gd name="T32" fmla="*/ 698 w 1205"/>
                <a:gd name="T33" fmla="*/ 348 h 637"/>
                <a:gd name="T34" fmla="*/ 799 w 1205"/>
                <a:gd name="T35" fmla="*/ 341 h 637"/>
                <a:gd name="T36" fmla="*/ 909 w 1205"/>
                <a:gd name="T37" fmla="*/ 328 h 637"/>
                <a:gd name="T38" fmla="*/ 1019 w 1205"/>
                <a:gd name="T39" fmla="*/ 307 h 637"/>
                <a:gd name="T40" fmla="*/ 1121 w 1205"/>
                <a:gd name="T41" fmla="*/ 276 h 637"/>
                <a:gd name="T42" fmla="*/ 1205 w 1205"/>
                <a:gd name="T43" fmla="*/ 233 h 637"/>
                <a:gd name="T44" fmla="*/ 1199 w 1205"/>
                <a:gd name="T45" fmla="*/ 243 h 637"/>
                <a:gd name="T46" fmla="*/ 1181 w 1205"/>
                <a:gd name="T47" fmla="*/ 272 h 637"/>
                <a:gd name="T48" fmla="*/ 1150 w 1205"/>
                <a:gd name="T49" fmla="*/ 314 h 637"/>
                <a:gd name="T50" fmla="*/ 1105 w 1205"/>
                <a:gd name="T51" fmla="*/ 365 h 637"/>
                <a:gd name="T52" fmla="*/ 1047 w 1205"/>
                <a:gd name="T53" fmla="*/ 421 h 637"/>
                <a:gd name="T54" fmla="*/ 974 w 1205"/>
                <a:gd name="T55" fmla="*/ 477 h 637"/>
                <a:gd name="T56" fmla="*/ 886 w 1205"/>
                <a:gd name="T57" fmla="*/ 532 h 637"/>
                <a:gd name="T58" fmla="*/ 783 w 1205"/>
                <a:gd name="T59" fmla="*/ 580 h 637"/>
                <a:gd name="T60" fmla="*/ 664 w 1205"/>
                <a:gd name="T61" fmla="*/ 615 h 637"/>
                <a:gd name="T62" fmla="*/ 526 w 1205"/>
                <a:gd name="T63" fmla="*/ 635 h 637"/>
                <a:gd name="T64" fmla="*/ 385 w 1205"/>
                <a:gd name="T65" fmla="*/ 635 h 637"/>
                <a:gd name="T66" fmla="*/ 241 w 1205"/>
                <a:gd name="T67" fmla="*/ 617 h 637"/>
                <a:gd name="T68" fmla="*/ 84 w 1205"/>
                <a:gd name="T69" fmla="*/ 581 h 637"/>
                <a:gd name="T70" fmla="*/ 1 w 1205"/>
                <a:gd name="T71" fmla="*/ 549 h 637"/>
                <a:gd name="T72" fmla="*/ 13 w 1205"/>
                <a:gd name="T73" fmla="*/ 526 h 637"/>
                <a:gd name="T74" fmla="*/ 36 w 1205"/>
                <a:gd name="T75" fmla="*/ 480 h 637"/>
                <a:gd name="T76" fmla="*/ 70 w 1205"/>
                <a:gd name="T77" fmla="*/ 421 h 637"/>
                <a:gd name="T78" fmla="*/ 115 w 1205"/>
                <a:gd name="T79" fmla="*/ 352 h 637"/>
                <a:gd name="T80" fmla="*/ 173 w 1205"/>
                <a:gd name="T81" fmla="*/ 277 h 637"/>
                <a:gd name="T82" fmla="*/ 242 w 1205"/>
                <a:gd name="T83" fmla="*/ 203 h 637"/>
                <a:gd name="T84" fmla="*/ 325 w 1205"/>
                <a:gd name="T85" fmla="*/ 133 h 637"/>
                <a:gd name="T86" fmla="*/ 420 w 1205"/>
                <a:gd name="T87" fmla="*/ 73 h 637"/>
                <a:gd name="T88" fmla="*/ 528 w 1205"/>
                <a:gd name="T89" fmla="*/ 28 h 637"/>
                <a:gd name="T90" fmla="*/ 648 w 1205"/>
                <a:gd name="T91" fmla="*/ 4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5" h="637">
                  <a:moveTo>
                    <a:pt x="714" y="0"/>
                  </a:moveTo>
                  <a:lnTo>
                    <a:pt x="771" y="2"/>
                  </a:lnTo>
                  <a:lnTo>
                    <a:pt x="830" y="10"/>
                  </a:lnTo>
                  <a:lnTo>
                    <a:pt x="892" y="23"/>
                  </a:lnTo>
                  <a:lnTo>
                    <a:pt x="956" y="41"/>
                  </a:lnTo>
                  <a:lnTo>
                    <a:pt x="1023" y="68"/>
                  </a:lnTo>
                  <a:lnTo>
                    <a:pt x="1091" y="99"/>
                  </a:lnTo>
                  <a:lnTo>
                    <a:pt x="1163" y="137"/>
                  </a:lnTo>
                  <a:lnTo>
                    <a:pt x="1159" y="140"/>
                  </a:lnTo>
                  <a:lnTo>
                    <a:pt x="1148" y="144"/>
                  </a:lnTo>
                  <a:lnTo>
                    <a:pt x="1133" y="151"/>
                  </a:lnTo>
                  <a:lnTo>
                    <a:pt x="1112" y="161"/>
                  </a:lnTo>
                  <a:lnTo>
                    <a:pt x="1085" y="172"/>
                  </a:lnTo>
                  <a:lnTo>
                    <a:pt x="1055" y="185"/>
                  </a:lnTo>
                  <a:lnTo>
                    <a:pt x="1021" y="200"/>
                  </a:lnTo>
                  <a:lnTo>
                    <a:pt x="985" y="216"/>
                  </a:lnTo>
                  <a:lnTo>
                    <a:pt x="944" y="231"/>
                  </a:lnTo>
                  <a:lnTo>
                    <a:pt x="903" y="248"/>
                  </a:lnTo>
                  <a:lnTo>
                    <a:pt x="859" y="264"/>
                  </a:lnTo>
                  <a:lnTo>
                    <a:pt x="816" y="280"/>
                  </a:lnTo>
                  <a:lnTo>
                    <a:pt x="771" y="295"/>
                  </a:lnTo>
                  <a:lnTo>
                    <a:pt x="727" y="309"/>
                  </a:lnTo>
                  <a:lnTo>
                    <a:pt x="684" y="322"/>
                  </a:lnTo>
                  <a:lnTo>
                    <a:pt x="640" y="332"/>
                  </a:lnTo>
                  <a:lnTo>
                    <a:pt x="601" y="340"/>
                  </a:lnTo>
                  <a:lnTo>
                    <a:pt x="563" y="347"/>
                  </a:lnTo>
                  <a:lnTo>
                    <a:pt x="528" y="350"/>
                  </a:lnTo>
                  <a:lnTo>
                    <a:pt x="532" y="350"/>
                  </a:lnTo>
                  <a:lnTo>
                    <a:pt x="542" y="350"/>
                  </a:lnTo>
                  <a:lnTo>
                    <a:pt x="558" y="350"/>
                  </a:lnTo>
                  <a:lnTo>
                    <a:pt x="580" y="350"/>
                  </a:lnTo>
                  <a:lnTo>
                    <a:pt x="613" y="350"/>
                  </a:lnTo>
                  <a:lnTo>
                    <a:pt x="652" y="349"/>
                  </a:lnTo>
                  <a:lnTo>
                    <a:pt x="698" y="348"/>
                  </a:lnTo>
                  <a:lnTo>
                    <a:pt x="746" y="345"/>
                  </a:lnTo>
                  <a:lnTo>
                    <a:pt x="799" y="341"/>
                  </a:lnTo>
                  <a:lnTo>
                    <a:pt x="854" y="335"/>
                  </a:lnTo>
                  <a:lnTo>
                    <a:pt x="909" y="328"/>
                  </a:lnTo>
                  <a:lnTo>
                    <a:pt x="965" y="319"/>
                  </a:lnTo>
                  <a:lnTo>
                    <a:pt x="1019" y="307"/>
                  </a:lnTo>
                  <a:lnTo>
                    <a:pt x="1071" y="293"/>
                  </a:lnTo>
                  <a:lnTo>
                    <a:pt x="1121" y="276"/>
                  </a:lnTo>
                  <a:lnTo>
                    <a:pt x="1165" y="256"/>
                  </a:lnTo>
                  <a:lnTo>
                    <a:pt x="1205" y="233"/>
                  </a:lnTo>
                  <a:lnTo>
                    <a:pt x="1203" y="237"/>
                  </a:lnTo>
                  <a:lnTo>
                    <a:pt x="1199" y="243"/>
                  </a:lnTo>
                  <a:lnTo>
                    <a:pt x="1191" y="256"/>
                  </a:lnTo>
                  <a:lnTo>
                    <a:pt x="1181" y="272"/>
                  </a:lnTo>
                  <a:lnTo>
                    <a:pt x="1167" y="292"/>
                  </a:lnTo>
                  <a:lnTo>
                    <a:pt x="1150" y="314"/>
                  </a:lnTo>
                  <a:lnTo>
                    <a:pt x="1130" y="337"/>
                  </a:lnTo>
                  <a:lnTo>
                    <a:pt x="1105" y="365"/>
                  </a:lnTo>
                  <a:lnTo>
                    <a:pt x="1078" y="392"/>
                  </a:lnTo>
                  <a:lnTo>
                    <a:pt x="1047" y="421"/>
                  </a:lnTo>
                  <a:lnTo>
                    <a:pt x="1012" y="450"/>
                  </a:lnTo>
                  <a:lnTo>
                    <a:pt x="974" y="477"/>
                  </a:lnTo>
                  <a:lnTo>
                    <a:pt x="932" y="506"/>
                  </a:lnTo>
                  <a:lnTo>
                    <a:pt x="886" y="532"/>
                  </a:lnTo>
                  <a:lnTo>
                    <a:pt x="837" y="557"/>
                  </a:lnTo>
                  <a:lnTo>
                    <a:pt x="783" y="580"/>
                  </a:lnTo>
                  <a:lnTo>
                    <a:pt x="725" y="598"/>
                  </a:lnTo>
                  <a:lnTo>
                    <a:pt x="664" y="615"/>
                  </a:lnTo>
                  <a:lnTo>
                    <a:pt x="597" y="627"/>
                  </a:lnTo>
                  <a:lnTo>
                    <a:pt x="526" y="635"/>
                  </a:lnTo>
                  <a:lnTo>
                    <a:pt x="452" y="637"/>
                  </a:lnTo>
                  <a:lnTo>
                    <a:pt x="385" y="635"/>
                  </a:lnTo>
                  <a:lnTo>
                    <a:pt x="314" y="628"/>
                  </a:lnTo>
                  <a:lnTo>
                    <a:pt x="241" y="617"/>
                  </a:lnTo>
                  <a:lnTo>
                    <a:pt x="164" y="602"/>
                  </a:lnTo>
                  <a:lnTo>
                    <a:pt x="84" y="581"/>
                  </a:lnTo>
                  <a:lnTo>
                    <a:pt x="0" y="553"/>
                  </a:lnTo>
                  <a:lnTo>
                    <a:pt x="1" y="549"/>
                  </a:lnTo>
                  <a:lnTo>
                    <a:pt x="5" y="540"/>
                  </a:lnTo>
                  <a:lnTo>
                    <a:pt x="13" y="526"/>
                  </a:lnTo>
                  <a:lnTo>
                    <a:pt x="22" y="505"/>
                  </a:lnTo>
                  <a:lnTo>
                    <a:pt x="36" y="480"/>
                  </a:lnTo>
                  <a:lnTo>
                    <a:pt x="51" y="453"/>
                  </a:lnTo>
                  <a:lnTo>
                    <a:pt x="70" y="421"/>
                  </a:lnTo>
                  <a:lnTo>
                    <a:pt x="91" y="387"/>
                  </a:lnTo>
                  <a:lnTo>
                    <a:pt x="115" y="352"/>
                  </a:lnTo>
                  <a:lnTo>
                    <a:pt x="143" y="314"/>
                  </a:lnTo>
                  <a:lnTo>
                    <a:pt x="173" y="277"/>
                  </a:lnTo>
                  <a:lnTo>
                    <a:pt x="207" y="239"/>
                  </a:lnTo>
                  <a:lnTo>
                    <a:pt x="242" y="203"/>
                  </a:lnTo>
                  <a:lnTo>
                    <a:pt x="283" y="166"/>
                  </a:lnTo>
                  <a:lnTo>
                    <a:pt x="325" y="133"/>
                  </a:lnTo>
                  <a:lnTo>
                    <a:pt x="371" y="102"/>
                  </a:lnTo>
                  <a:lnTo>
                    <a:pt x="420" y="73"/>
                  </a:lnTo>
                  <a:lnTo>
                    <a:pt x="473" y="48"/>
                  </a:lnTo>
                  <a:lnTo>
                    <a:pt x="528" y="28"/>
                  </a:lnTo>
                  <a:lnTo>
                    <a:pt x="587" y="13"/>
                  </a:lnTo>
                  <a:lnTo>
                    <a:pt x="648" y="4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476625" y="1219200"/>
              <a:ext cx="879475" cy="617538"/>
            </a:xfrm>
            <a:custGeom>
              <a:avLst/>
              <a:gdLst>
                <a:gd name="T0" fmla="*/ 204 w 554"/>
                <a:gd name="T1" fmla="*/ 2 h 389"/>
                <a:gd name="T2" fmla="*/ 263 w 554"/>
                <a:gd name="T3" fmla="*/ 8 h 389"/>
                <a:gd name="T4" fmla="*/ 323 w 554"/>
                <a:gd name="T5" fmla="*/ 25 h 389"/>
                <a:gd name="T6" fmla="*/ 382 w 554"/>
                <a:gd name="T7" fmla="*/ 54 h 389"/>
                <a:gd name="T8" fmla="*/ 437 w 554"/>
                <a:gd name="T9" fmla="*/ 97 h 389"/>
                <a:gd name="T10" fmla="*/ 486 w 554"/>
                <a:gd name="T11" fmla="*/ 156 h 389"/>
                <a:gd name="T12" fmla="*/ 525 w 554"/>
                <a:gd name="T13" fmla="*/ 235 h 389"/>
                <a:gd name="T14" fmla="*/ 554 w 554"/>
                <a:gd name="T15" fmla="*/ 334 h 389"/>
                <a:gd name="T16" fmla="*/ 541 w 554"/>
                <a:gd name="T17" fmla="*/ 329 h 389"/>
                <a:gd name="T18" fmla="*/ 508 w 554"/>
                <a:gd name="T19" fmla="*/ 313 h 389"/>
                <a:gd name="T20" fmla="*/ 461 w 554"/>
                <a:gd name="T21" fmla="*/ 291 h 389"/>
                <a:gd name="T22" fmla="*/ 406 w 554"/>
                <a:gd name="T23" fmla="*/ 262 h 389"/>
                <a:gd name="T24" fmla="*/ 349 w 554"/>
                <a:gd name="T25" fmla="*/ 230 h 389"/>
                <a:gd name="T26" fmla="*/ 297 w 554"/>
                <a:gd name="T27" fmla="*/ 195 h 389"/>
                <a:gd name="T28" fmla="*/ 258 w 554"/>
                <a:gd name="T29" fmla="*/ 161 h 389"/>
                <a:gd name="T30" fmla="*/ 266 w 554"/>
                <a:gd name="T31" fmla="*/ 171 h 389"/>
                <a:gd name="T32" fmla="*/ 287 w 554"/>
                <a:gd name="T33" fmla="*/ 195 h 389"/>
                <a:gd name="T34" fmla="*/ 319 w 554"/>
                <a:gd name="T35" fmla="*/ 231 h 389"/>
                <a:gd name="T36" fmla="*/ 361 w 554"/>
                <a:gd name="T37" fmla="*/ 271 h 389"/>
                <a:gd name="T38" fmla="*/ 407 w 554"/>
                <a:gd name="T39" fmla="*/ 312 h 389"/>
                <a:gd name="T40" fmla="*/ 457 w 554"/>
                <a:gd name="T41" fmla="*/ 349 h 389"/>
                <a:gd name="T42" fmla="*/ 506 w 554"/>
                <a:gd name="T43" fmla="*/ 375 h 389"/>
                <a:gd name="T44" fmla="*/ 527 w 554"/>
                <a:gd name="T45" fmla="*/ 384 h 389"/>
                <a:gd name="T46" fmla="*/ 505 w 554"/>
                <a:gd name="T47" fmla="*/ 388 h 389"/>
                <a:gd name="T48" fmla="*/ 462 w 554"/>
                <a:gd name="T49" fmla="*/ 389 h 389"/>
                <a:gd name="T50" fmla="*/ 412 w 554"/>
                <a:gd name="T51" fmla="*/ 387 h 389"/>
                <a:gd name="T52" fmla="*/ 353 w 554"/>
                <a:gd name="T53" fmla="*/ 376 h 389"/>
                <a:gd name="T54" fmla="*/ 289 w 554"/>
                <a:gd name="T55" fmla="*/ 354 h 389"/>
                <a:gd name="T56" fmla="*/ 221 w 554"/>
                <a:gd name="T57" fmla="*/ 317 h 389"/>
                <a:gd name="T58" fmla="*/ 153 w 554"/>
                <a:gd name="T59" fmla="*/ 262 h 389"/>
                <a:gd name="T60" fmla="*/ 88 w 554"/>
                <a:gd name="T61" fmla="*/ 188 h 389"/>
                <a:gd name="T62" fmla="*/ 27 w 554"/>
                <a:gd name="T63" fmla="*/ 88 h 389"/>
                <a:gd name="T64" fmla="*/ 4 w 554"/>
                <a:gd name="T65" fmla="*/ 27 h 389"/>
                <a:gd name="T66" fmla="*/ 30 w 554"/>
                <a:gd name="T67" fmla="*/ 19 h 389"/>
                <a:gd name="T68" fmla="*/ 77 w 554"/>
                <a:gd name="T69" fmla="*/ 8 h 389"/>
                <a:gd name="T70" fmla="*/ 140 w 554"/>
                <a:gd name="T71" fmla="*/ 2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4" h="389">
                  <a:moveTo>
                    <a:pt x="175" y="0"/>
                  </a:moveTo>
                  <a:lnTo>
                    <a:pt x="204" y="2"/>
                  </a:lnTo>
                  <a:lnTo>
                    <a:pt x="233" y="4"/>
                  </a:lnTo>
                  <a:lnTo>
                    <a:pt x="263" y="8"/>
                  </a:lnTo>
                  <a:lnTo>
                    <a:pt x="293" y="16"/>
                  </a:lnTo>
                  <a:lnTo>
                    <a:pt x="323" y="25"/>
                  </a:lnTo>
                  <a:lnTo>
                    <a:pt x="353" y="38"/>
                  </a:lnTo>
                  <a:lnTo>
                    <a:pt x="382" y="54"/>
                  </a:lnTo>
                  <a:lnTo>
                    <a:pt x="411" y="74"/>
                  </a:lnTo>
                  <a:lnTo>
                    <a:pt x="437" y="97"/>
                  </a:lnTo>
                  <a:lnTo>
                    <a:pt x="463" y="125"/>
                  </a:lnTo>
                  <a:lnTo>
                    <a:pt x="486" y="156"/>
                  </a:lnTo>
                  <a:lnTo>
                    <a:pt x="506" y="193"/>
                  </a:lnTo>
                  <a:lnTo>
                    <a:pt x="525" y="235"/>
                  </a:lnTo>
                  <a:lnTo>
                    <a:pt x="541" y="282"/>
                  </a:lnTo>
                  <a:lnTo>
                    <a:pt x="554" y="334"/>
                  </a:lnTo>
                  <a:lnTo>
                    <a:pt x="550" y="333"/>
                  </a:lnTo>
                  <a:lnTo>
                    <a:pt x="541" y="329"/>
                  </a:lnTo>
                  <a:lnTo>
                    <a:pt x="526" y="322"/>
                  </a:lnTo>
                  <a:lnTo>
                    <a:pt x="508" y="313"/>
                  </a:lnTo>
                  <a:lnTo>
                    <a:pt x="486" y="303"/>
                  </a:lnTo>
                  <a:lnTo>
                    <a:pt x="461" y="291"/>
                  </a:lnTo>
                  <a:lnTo>
                    <a:pt x="433" y="277"/>
                  </a:lnTo>
                  <a:lnTo>
                    <a:pt x="406" y="262"/>
                  </a:lnTo>
                  <a:lnTo>
                    <a:pt x="377" y="247"/>
                  </a:lnTo>
                  <a:lnTo>
                    <a:pt x="349" y="230"/>
                  </a:lnTo>
                  <a:lnTo>
                    <a:pt x="322" y="213"/>
                  </a:lnTo>
                  <a:lnTo>
                    <a:pt x="297" y="195"/>
                  </a:lnTo>
                  <a:lnTo>
                    <a:pt x="276" y="178"/>
                  </a:lnTo>
                  <a:lnTo>
                    <a:pt x="258" y="161"/>
                  </a:lnTo>
                  <a:lnTo>
                    <a:pt x="259" y="164"/>
                  </a:lnTo>
                  <a:lnTo>
                    <a:pt x="266" y="171"/>
                  </a:lnTo>
                  <a:lnTo>
                    <a:pt x="275" y="182"/>
                  </a:lnTo>
                  <a:lnTo>
                    <a:pt x="287" y="195"/>
                  </a:lnTo>
                  <a:lnTo>
                    <a:pt x="302" y="213"/>
                  </a:lnTo>
                  <a:lnTo>
                    <a:pt x="319" y="231"/>
                  </a:lnTo>
                  <a:lnTo>
                    <a:pt x="339" y="250"/>
                  </a:lnTo>
                  <a:lnTo>
                    <a:pt x="361" y="271"/>
                  </a:lnTo>
                  <a:lnTo>
                    <a:pt x="383" y="292"/>
                  </a:lnTo>
                  <a:lnTo>
                    <a:pt x="407" y="312"/>
                  </a:lnTo>
                  <a:lnTo>
                    <a:pt x="432" y="332"/>
                  </a:lnTo>
                  <a:lnTo>
                    <a:pt x="457" y="349"/>
                  </a:lnTo>
                  <a:lnTo>
                    <a:pt x="482" y="363"/>
                  </a:lnTo>
                  <a:lnTo>
                    <a:pt x="506" y="375"/>
                  </a:lnTo>
                  <a:lnTo>
                    <a:pt x="531" y="384"/>
                  </a:lnTo>
                  <a:lnTo>
                    <a:pt x="527" y="384"/>
                  </a:lnTo>
                  <a:lnTo>
                    <a:pt x="520" y="385"/>
                  </a:lnTo>
                  <a:lnTo>
                    <a:pt x="505" y="388"/>
                  </a:lnTo>
                  <a:lnTo>
                    <a:pt x="486" y="389"/>
                  </a:lnTo>
                  <a:lnTo>
                    <a:pt x="462" y="389"/>
                  </a:lnTo>
                  <a:lnTo>
                    <a:pt x="438" y="389"/>
                  </a:lnTo>
                  <a:lnTo>
                    <a:pt x="412" y="387"/>
                  </a:lnTo>
                  <a:lnTo>
                    <a:pt x="383" y="383"/>
                  </a:lnTo>
                  <a:lnTo>
                    <a:pt x="353" y="376"/>
                  </a:lnTo>
                  <a:lnTo>
                    <a:pt x="322" y="367"/>
                  </a:lnTo>
                  <a:lnTo>
                    <a:pt x="289" y="354"/>
                  </a:lnTo>
                  <a:lnTo>
                    <a:pt x="255" y="338"/>
                  </a:lnTo>
                  <a:lnTo>
                    <a:pt x="221" y="317"/>
                  </a:lnTo>
                  <a:lnTo>
                    <a:pt x="187" y="292"/>
                  </a:lnTo>
                  <a:lnTo>
                    <a:pt x="153" y="262"/>
                  </a:lnTo>
                  <a:lnTo>
                    <a:pt x="119" y="228"/>
                  </a:lnTo>
                  <a:lnTo>
                    <a:pt x="88" y="188"/>
                  </a:lnTo>
                  <a:lnTo>
                    <a:pt x="56" y="141"/>
                  </a:lnTo>
                  <a:lnTo>
                    <a:pt x="27" y="88"/>
                  </a:lnTo>
                  <a:lnTo>
                    <a:pt x="0" y="28"/>
                  </a:lnTo>
                  <a:lnTo>
                    <a:pt x="4" y="27"/>
                  </a:lnTo>
                  <a:lnTo>
                    <a:pt x="14" y="23"/>
                  </a:lnTo>
                  <a:lnTo>
                    <a:pt x="30" y="19"/>
                  </a:lnTo>
                  <a:lnTo>
                    <a:pt x="51" y="14"/>
                  </a:lnTo>
                  <a:lnTo>
                    <a:pt x="77" y="8"/>
                  </a:lnTo>
                  <a:lnTo>
                    <a:pt x="107" y="4"/>
                  </a:lnTo>
                  <a:lnTo>
                    <a:pt x="140" y="2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5186363" y="7938"/>
              <a:ext cx="501650" cy="1000125"/>
            </a:xfrm>
            <a:custGeom>
              <a:avLst/>
              <a:gdLst>
                <a:gd name="T0" fmla="*/ 70 w 316"/>
                <a:gd name="T1" fmla="*/ 2 h 630"/>
                <a:gd name="T2" fmla="*/ 88 w 316"/>
                <a:gd name="T3" fmla="*/ 11 h 630"/>
                <a:gd name="T4" fmla="*/ 118 w 316"/>
                <a:gd name="T5" fmla="*/ 32 h 630"/>
                <a:gd name="T6" fmla="*/ 156 w 316"/>
                <a:gd name="T7" fmla="*/ 60 h 630"/>
                <a:gd name="T8" fmla="*/ 198 w 316"/>
                <a:gd name="T9" fmla="*/ 100 h 630"/>
                <a:gd name="T10" fmla="*/ 240 w 316"/>
                <a:gd name="T11" fmla="*/ 148 h 630"/>
                <a:gd name="T12" fmla="*/ 276 w 316"/>
                <a:gd name="T13" fmla="*/ 204 h 630"/>
                <a:gd name="T14" fmla="*/ 303 w 316"/>
                <a:gd name="T15" fmla="*/ 270 h 630"/>
                <a:gd name="T16" fmla="*/ 316 w 316"/>
                <a:gd name="T17" fmla="*/ 345 h 630"/>
                <a:gd name="T18" fmla="*/ 309 w 316"/>
                <a:gd name="T19" fmla="*/ 426 h 630"/>
                <a:gd name="T20" fmla="*/ 279 w 316"/>
                <a:gd name="T21" fmla="*/ 516 h 630"/>
                <a:gd name="T22" fmla="*/ 222 w 316"/>
                <a:gd name="T23" fmla="*/ 613 h 630"/>
                <a:gd name="T24" fmla="*/ 218 w 316"/>
                <a:gd name="T25" fmla="*/ 601 h 630"/>
                <a:gd name="T26" fmla="*/ 206 w 316"/>
                <a:gd name="T27" fmla="*/ 566 h 630"/>
                <a:gd name="T28" fmla="*/ 190 w 316"/>
                <a:gd name="T29" fmla="*/ 516 h 630"/>
                <a:gd name="T30" fmla="*/ 173 w 316"/>
                <a:gd name="T31" fmla="*/ 456 h 630"/>
                <a:gd name="T32" fmla="*/ 159 w 316"/>
                <a:gd name="T33" fmla="*/ 393 h 630"/>
                <a:gd name="T34" fmla="*/ 148 w 316"/>
                <a:gd name="T35" fmla="*/ 331 h 630"/>
                <a:gd name="T36" fmla="*/ 146 w 316"/>
                <a:gd name="T37" fmla="*/ 279 h 630"/>
                <a:gd name="T38" fmla="*/ 143 w 316"/>
                <a:gd name="T39" fmla="*/ 295 h 630"/>
                <a:gd name="T40" fmla="*/ 139 w 316"/>
                <a:gd name="T41" fmla="*/ 337 h 630"/>
                <a:gd name="T42" fmla="*/ 136 w 316"/>
                <a:gd name="T43" fmla="*/ 397 h 630"/>
                <a:gd name="T44" fmla="*/ 138 w 316"/>
                <a:gd name="T45" fmla="*/ 468 h 630"/>
                <a:gd name="T46" fmla="*/ 144 w 316"/>
                <a:gd name="T47" fmla="*/ 538 h 630"/>
                <a:gd name="T48" fmla="*/ 159 w 316"/>
                <a:gd name="T49" fmla="*/ 604 h 630"/>
                <a:gd name="T50" fmla="*/ 169 w 316"/>
                <a:gd name="T51" fmla="*/ 629 h 630"/>
                <a:gd name="T52" fmla="*/ 155 w 316"/>
                <a:gd name="T53" fmla="*/ 618 h 630"/>
                <a:gd name="T54" fmla="*/ 130 w 316"/>
                <a:gd name="T55" fmla="*/ 596 h 630"/>
                <a:gd name="T56" fmla="*/ 100 w 316"/>
                <a:gd name="T57" fmla="*/ 562 h 630"/>
                <a:gd name="T58" fmla="*/ 68 w 316"/>
                <a:gd name="T59" fmla="*/ 517 h 630"/>
                <a:gd name="T60" fmla="*/ 38 w 316"/>
                <a:gd name="T61" fmla="*/ 461 h 630"/>
                <a:gd name="T62" fmla="*/ 15 w 316"/>
                <a:gd name="T63" fmla="*/ 393 h 630"/>
                <a:gd name="T64" fmla="*/ 2 w 316"/>
                <a:gd name="T65" fmla="*/ 313 h 630"/>
                <a:gd name="T66" fmla="*/ 3 w 316"/>
                <a:gd name="T67" fmla="*/ 220 h 630"/>
                <a:gd name="T68" fmla="*/ 24 w 316"/>
                <a:gd name="T69" fmla="*/ 117 h 630"/>
                <a:gd name="T70" fmla="*/ 68 w 316"/>
                <a:gd name="T71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6" h="630">
                  <a:moveTo>
                    <a:pt x="68" y="0"/>
                  </a:moveTo>
                  <a:lnTo>
                    <a:pt x="70" y="2"/>
                  </a:lnTo>
                  <a:lnTo>
                    <a:pt x="78" y="5"/>
                  </a:lnTo>
                  <a:lnTo>
                    <a:pt x="88" y="11"/>
                  </a:lnTo>
                  <a:lnTo>
                    <a:pt x="101" y="20"/>
                  </a:lnTo>
                  <a:lnTo>
                    <a:pt x="118" y="32"/>
                  </a:lnTo>
                  <a:lnTo>
                    <a:pt x="136" y="45"/>
                  </a:lnTo>
                  <a:lnTo>
                    <a:pt x="156" y="60"/>
                  </a:lnTo>
                  <a:lnTo>
                    <a:pt x="177" y="79"/>
                  </a:lnTo>
                  <a:lnTo>
                    <a:pt x="198" y="100"/>
                  </a:lnTo>
                  <a:lnTo>
                    <a:pt x="220" y="123"/>
                  </a:lnTo>
                  <a:lnTo>
                    <a:pt x="240" y="148"/>
                  </a:lnTo>
                  <a:lnTo>
                    <a:pt x="259" y="176"/>
                  </a:lnTo>
                  <a:lnTo>
                    <a:pt x="276" y="204"/>
                  </a:lnTo>
                  <a:lnTo>
                    <a:pt x="291" y="236"/>
                  </a:lnTo>
                  <a:lnTo>
                    <a:pt x="303" y="270"/>
                  </a:lnTo>
                  <a:lnTo>
                    <a:pt x="312" y="307"/>
                  </a:lnTo>
                  <a:lnTo>
                    <a:pt x="316" y="345"/>
                  </a:lnTo>
                  <a:lnTo>
                    <a:pt x="314" y="384"/>
                  </a:lnTo>
                  <a:lnTo>
                    <a:pt x="309" y="426"/>
                  </a:lnTo>
                  <a:lnTo>
                    <a:pt x="297" y="470"/>
                  </a:lnTo>
                  <a:lnTo>
                    <a:pt x="279" y="516"/>
                  </a:lnTo>
                  <a:lnTo>
                    <a:pt x="254" y="563"/>
                  </a:lnTo>
                  <a:lnTo>
                    <a:pt x="222" y="613"/>
                  </a:lnTo>
                  <a:lnTo>
                    <a:pt x="220" y="610"/>
                  </a:lnTo>
                  <a:lnTo>
                    <a:pt x="218" y="601"/>
                  </a:lnTo>
                  <a:lnTo>
                    <a:pt x="212" y="585"/>
                  </a:lnTo>
                  <a:lnTo>
                    <a:pt x="206" y="566"/>
                  </a:lnTo>
                  <a:lnTo>
                    <a:pt x="198" y="542"/>
                  </a:lnTo>
                  <a:lnTo>
                    <a:pt x="190" y="516"/>
                  </a:lnTo>
                  <a:lnTo>
                    <a:pt x="182" y="487"/>
                  </a:lnTo>
                  <a:lnTo>
                    <a:pt x="173" y="456"/>
                  </a:lnTo>
                  <a:lnTo>
                    <a:pt x="165" y="424"/>
                  </a:lnTo>
                  <a:lnTo>
                    <a:pt x="159" y="393"/>
                  </a:lnTo>
                  <a:lnTo>
                    <a:pt x="152" y="362"/>
                  </a:lnTo>
                  <a:lnTo>
                    <a:pt x="148" y="331"/>
                  </a:lnTo>
                  <a:lnTo>
                    <a:pt x="146" y="304"/>
                  </a:lnTo>
                  <a:lnTo>
                    <a:pt x="146" y="279"/>
                  </a:lnTo>
                  <a:lnTo>
                    <a:pt x="144" y="283"/>
                  </a:lnTo>
                  <a:lnTo>
                    <a:pt x="143" y="295"/>
                  </a:lnTo>
                  <a:lnTo>
                    <a:pt x="142" y="313"/>
                  </a:lnTo>
                  <a:lnTo>
                    <a:pt x="139" y="337"/>
                  </a:lnTo>
                  <a:lnTo>
                    <a:pt x="138" y="365"/>
                  </a:lnTo>
                  <a:lnTo>
                    <a:pt x="136" y="397"/>
                  </a:lnTo>
                  <a:lnTo>
                    <a:pt x="136" y="431"/>
                  </a:lnTo>
                  <a:lnTo>
                    <a:pt x="138" y="468"/>
                  </a:lnTo>
                  <a:lnTo>
                    <a:pt x="139" y="503"/>
                  </a:lnTo>
                  <a:lnTo>
                    <a:pt x="144" y="538"/>
                  </a:lnTo>
                  <a:lnTo>
                    <a:pt x="150" y="572"/>
                  </a:lnTo>
                  <a:lnTo>
                    <a:pt x="159" y="604"/>
                  </a:lnTo>
                  <a:lnTo>
                    <a:pt x="170" y="630"/>
                  </a:lnTo>
                  <a:lnTo>
                    <a:pt x="169" y="629"/>
                  </a:lnTo>
                  <a:lnTo>
                    <a:pt x="164" y="625"/>
                  </a:lnTo>
                  <a:lnTo>
                    <a:pt x="155" y="618"/>
                  </a:lnTo>
                  <a:lnTo>
                    <a:pt x="144" y="608"/>
                  </a:lnTo>
                  <a:lnTo>
                    <a:pt x="130" y="596"/>
                  </a:lnTo>
                  <a:lnTo>
                    <a:pt x="115" y="580"/>
                  </a:lnTo>
                  <a:lnTo>
                    <a:pt x="100" y="562"/>
                  </a:lnTo>
                  <a:lnTo>
                    <a:pt x="84" y="541"/>
                  </a:lnTo>
                  <a:lnTo>
                    <a:pt x="68" y="517"/>
                  </a:lnTo>
                  <a:lnTo>
                    <a:pt x="53" y="491"/>
                  </a:lnTo>
                  <a:lnTo>
                    <a:pt x="38" y="461"/>
                  </a:lnTo>
                  <a:lnTo>
                    <a:pt x="25" y="428"/>
                  </a:lnTo>
                  <a:lnTo>
                    <a:pt x="15" y="393"/>
                  </a:lnTo>
                  <a:lnTo>
                    <a:pt x="7" y="354"/>
                  </a:lnTo>
                  <a:lnTo>
                    <a:pt x="2" y="313"/>
                  </a:lnTo>
                  <a:lnTo>
                    <a:pt x="0" y="269"/>
                  </a:lnTo>
                  <a:lnTo>
                    <a:pt x="3" y="220"/>
                  </a:lnTo>
                  <a:lnTo>
                    <a:pt x="11" y="170"/>
                  </a:lnTo>
                  <a:lnTo>
                    <a:pt x="24" y="117"/>
                  </a:lnTo>
                  <a:lnTo>
                    <a:pt x="42" y="5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404100" y="506413"/>
              <a:ext cx="515938" cy="985838"/>
            </a:xfrm>
            <a:custGeom>
              <a:avLst/>
              <a:gdLst>
                <a:gd name="T0" fmla="*/ 225 w 325"/>
                <a:gd name="T1" fmla="*/ 3 h 621"/>
                <a:gd name="T2" fmla="*/ 237 w 325"/>
                <a:gd name="T3" fmla="*/ 19 h 621"/>
                <a:gd name="T4" fmla="*/ 255 w 325"/>
                <a:gd name="T5" fmla="*/ 50 h 621"/>
                <a:gd name="T6" fmla="*/ 278 w 325"/>
                <a:gd name="T7" fmla="*/ 93 h 621"/>
                <a:gd name="T8" fmla="*/ 299 w 325"/>
                <a:gd name="T9" fmla="*/ 146 h 621"/>
                <a:gd name="T10" fmla="*/ 317 w 325"/>
                <a:gd name="T11" fmla="*/ 207 h 621"/>
                <a:gd name="T12" fmla="*/ 325 w 325"/>
                <a:gd name="T13" fmla="*/ 274 h 621"/>
                <a:gd name="T14" fmla="*/ 321 w 325"/>
                <a:gd name="T15" fmla="*/ 345 h 621"/>
                <a:gd name="T16" fmla="*/ 301 w 325"/>
                <a:gd name="T17" fmla="*/ 418 h 621"/>
                <a:gd name="T18" fmla="*/ 261 w 325"/>
                <a:gd name="T19" fmla="*/ 489 h 621"/>
                <a:gd name="T20" fmla="*/ 195 w 325"/>
                <a:gd name="T21" fmla="*/ 558 h 621"/>
                <a:gd name="T22" fmla="*/ 102 w 325"/>
                <a:gd name="T23" fmla="*/ 621 h 621"/>
                <a:gd name="T24" fmla="*/ 104 w 325"/>
                <a:gd name="T25" fmla="*/ 605 h 621"/>
                <a:gd name="T26" fmla="*/ 109 w 325"/>
                <a:gd name="T27" fmla="*/ 565 h 621"/>
                <a:gd name="T28" fmla="*/ 117 w 325"/>
                <a:gd name="T29" fmla="*/ 506 h 621"/>
                <a:gd name="T30" fmla="*/ 128 w 325"/>
                <a:gd name="T31" fmla="*/ 439 h 621"/>
                <a:gd name="T32" fmla="*/ 144 w 325"/>
                <a:gd name="T33" fmla="*/ 371 h 621"/>
                <a:gd name="T34" fmla="*/ 164 w 325"/>
                <a:gd name="T35" fmla="*/ 311 h 621"/>
                <a:gd name="T36" fmla="*/ 173 w 325"/>
                <a:gd name="T37" fmla="*/ 290 h 621"/>
                <a:gd name="T38" fmla="*/ 160 w 325"/>
                <a:gd name="T39" fmla="*/ 312 h 621"/>
                <a:gd name="T40" fmla="*/ 136 w 325"/>
                <a:gd name="T41" fmla="*/ 351 h 621"/>
                <a:gd name="T42" fmla="*/ 109 w 325"/>
                <a:gd name="T43" fmla="*/ 405 h 621"/>
                <a:gd name="T44" fmla="*/ 83 w 325"/>
                <a:gd name="T45" fmla="*/ 465 h 621"/>
                <a:gd name="T46" fmla="*/ 60 w 325"/>
                <a:gd name="T47" fmla="*/ 528 h 621"/>
                <a:gd name="T48" fmla="*/ 49 w 325"/>
                <a:gd name="T49" fmla="*/ 587 h 621"/>
                <a:gd name="T50" fmla="*/ 47 w 325"/>
                <a:gd name="T51" fmla="*/ 612 h 621"/>
                <a:gd name="T52" fmla="*/ 37 w 325"/>
                <a:gd name="T53" fmla="*/ 591 h 621"/>
                <a:gd name="T54" fmla="*/ 21 w 325"/>
                <a:gd name="T55" fmla="*/ 550 h 621"/>
                <a:gd name="T56" fmla="*/ 7 w 325"/>
                <a:gd name="T57" fmla="*/ 493 h 621"/>
                <a:gd name="T58" fmla="*/ 0 w 325"/>
                <a:gd name="T59" fmla="*/ 422 h 621"/>
                <a:gd name="T60" fmla="*/ 7 w 325"/>
                <a:gd name="T61" fmla="*/ 339 h 621"/>
                <a:gd name="T62" fmla="*/ 33 w 325"/>
                <a:gd name="T63" fmla="*/ 249 h 621"/>
                <a:gd name="T64" fmla="*/ 85 w 325"/>
                <a:gd name="T65" fmla="*/ 151 h 621"/>
                <a:gd name="T66" fmla="*/ 168 w 325"/>
                <a:gd name="T67" fmla="*/ 5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5" h="621">
                  <a:moveTo>
                    <a:pt x="224" y="0"/>
                  </a:moveTo>
                  <a:lnTo>
                    <a:pt x="225" y="3"/>
                  </a:lnTo>
                  <a:lnTo>
                    <a:pt x="229" y="8"/>
                  </a:lnTo>
                  <a:lnTo>
                    <a:pt x="237" y="19"/>
                  </a:lnTo>
                  <a:lnTo>
                    <a:pt x="245" y="33"/>
                  </a:lnTo>
                  <a:lnTo>
                    <a:pt x="255" y="50"/>
                  </a:lnTo>
                  <a:lnTo>
                    <a:pt x="266" y="70"/>
                  </a:lnTo>
                  <a:lnTo>
                    <a:pt x="278" y="93"/>
                  </a:lnTo>
                  <a:lnTo>
                    <a:pt x="288" y="118"/>
                  </a:lnTo>
                  <a:lnTo>
                    <a:pt x="299" y="146"/>
                  </a:lnTo>
                  <a:lnTo>
                    <a:pt x="309" y="176"/>
                  </a:lnTo>
                  <a:lnTo>
                    <a:pt x="317" y="207"/>
                  </a:lnTo>
                  <a:lnTo>
                    <a:pt x="322" y="240"/>
                  </a:lnTo>
                  <a:lnTo>
                    <a:pt x="325" y="274"/>
                  </a:lnTo>
                  <a:lnTo>
                    <a:pt x="325" y="309"/>
                  </a:lnTo>
                  <a:lnTo>
                    <a:pt x="321" y="345"/>
                  </a:lnTo>
                  <a:lnTo>
                    <a:pt x="314" y="381"/>
                  </a:lnTo>
                  <a:lnTo>
                    <a:pt x="301" y="418"/>
                  </a:lnTo>
                  <a:lnTo>
                    <a:pt x="284" y="453"/>
                  </a:lnTo>
                  <a:lnTo>
                    <a:pt x="261" y="489"/>
                  </a:lnTo>
                  <a:lnTo>
                    <a:pt x="232" y="524"/>
                  </a:lnTo>
                  <a:lnTo>
                    <a:pt x="195" y="558"/>
                  </a:lnTo>
                  <a:lnTo>
                    <a:pt x="152" y="590"/>
                  </a:lnTo>
                  <a:lnTo>
                    <a:pt x="102" y="621"/>
                  </a:lnTo>
                  <a:lnTo>
                    <a:pt x="102" y="617"/>
                  </a:lnTo>
                  <a:lnTo>
                    <a:pt x="104" y="605"/>
                  </a:lnTo>
                  <a:lnTo>
                    <a:pt x="106" y="588"/>
                  </a:lnTo>
                  <a:lnTo>
                    <a:pt x="109" y="565"/>
                  </a:lnTo>
                  <a:lnTo>
                    <a:pt x="113" y="537"/>
                  </a:lnTo>
                  <a:lnTo>
                    <a:pt x="117" y="506"/>
                  </a:lnTo>
                  <a:lnTo>
                    <a:pt x="122" y="473"/>
                  </a:lnTo>
                  <a:lnTo>
                    <a:pt x="128" y="439"/>
                  </a:lnTo>
                  <a:lnTo>
                    <a:pt x="136" y="404"/>
                  </a:lnTo>
                  <a:lnTo>
                    <a:pt x="144" y="371"/>
                  </a:lnTo>
                  <a:lnTo>
                    <a:pt x="153" y="339"/>
                  </a:lnTo>
                  <a:lnTo>
                    <a:pt x="164" y="311"/>
                  </a:lnTo>
                  <a:lnTo>
                    <a:pt x="174" y="286"/>
                  </a:lnTo>
                  <a:lnTo>
                    <a:pt x="173" y="290"/>
                  </a:lnTo>
                  <a:lnTo>
                    <a:pt x="168" y="298"/>
                  </a:lnTo>
                  <a:lnTo>
                    <a:pt x="160" y="312"/>
                  </a:lnTo>
                  <a:lnTo>
                    <a:pt x="148" y="330"/>
                  </a:lnTo>
                  <a:lnTo>
                    <a:pt x="136" y="351"/>
                  </a:lnTo>
                  <a:lnTo>
                    <a:pt x="123" y="377"/>
                  </a:lnTo>
                  <a:lnTo>
                    <a:pt x="109" y="405"/>
                  </a:lnTo>
                  <a:lnTo>
                    <a:pt x="96" y="434"/>
                  </a:lnTo>
                  <a:lnTo>
                    <a:pt x="83" y="465"/>
                  </a:lnTo>
                  <a:lnTo>
                    <a:pt x="71" y="497"/>
                  </a:lnTo>
                  <a:lnTo>
                    <a:pt x="60" y="528"/>
                  </a:lnTo>
                  <a:lnTo>
                    <a:pt x="54" y="558"/>
                  </a:lnTo>
                  <a:lnTo>
                    <a:pt x="49" y="587"/>
                  </a:lnTo>
                  <a:lnTo>
                    <a:pt x="49" y="614"/>
                  </a:lnTo>
                  <a:lnTo>
                    <a:pt x="47" y="612"/>
                  </a:lnTo>
                  <a:lnTo>
                    <a:pt x="42" y="604"/>
                  </a:lnTo>
                  <a:lnTo>
                    <a:pt x="37" y="591"/>
                  </a:lnTo>
                  <a:lnTo>
                    <a:pt x="29" y="572"/>
                  </a:lnTo>
                  <a:lnTo>
                    <a:pt x="21" y="550"/>
                  </a:lnTo>
                  <a:lnTo>
                    <a:pt x="13" y="523"/>
                  </a:lnTo>
                  <a:lnTo>
                    <a:pt x="7" y="493"/>
                  </a:lnTo>
                  <a:lnTo>
                    <a:pt x="3" y="459"/>
                  </a:lnTo>
                  <a:lnTo>
                    <a:pt x="0" y="422"/>
                  </a:lnTo>
                  <a:lnTo>
                    <a:pt x="1" y="381"/>
                  </a:lnTo>
                  <a:lnTo>
                    <a:pt x="7" y="339"/>
                  </a:lnTo>
                  <a:lnTo>
                    <a:pt x="17" y="295"/>
                  </a:lnTo>
                  <a:lnTo>
                    <a:pt x="33" y="249"/>
                  </a:lnTo>
                  <a:lnTo>
                    <a:pt x="55" y="201"/>
                  </a:lnTo>
                  <a:lnTo>
                    <a:pt x="85" y="151"/>
                  </a:lnTo>
                  <a:lnTo>
                    <a:pt x="122" y="101"/>
                  </a:lnTo>
                  <a:lnTo>
                    <a:pt x="168" y="5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7605713" y="4249738"/>
              <a:ext cx="1366838" cy="687388"/>
            </a:xfrm>
            <a:custGeom>
              <a:avLst/>
              <a:gdLst>
                <a:gd name="T0" fmla="*/ 365 w 861"/>
                <a:gd name="T1" fmla="*/ 1 h 433"/>
                <a:gd name="T2" fmla="*/ 465 w 861"/>
                <a:gd name="T3" fmla="*/ 17 h 433"/>
                <a:gd name="T4" fmla="*/ 571 w 861"/>
                <a:gd name="T5" fmla="*/ 54 h 433"/>
                <a:gd name="T6" fmla="*/ 683 w 861"/>
                <a:gd name="T7" fmla="*/ 114 h 433"/>
                <a:gd name="T8" fmla="*/ 801 w 861"/>
                <a:gd name="T9" fmla="*/ 203 h 433"/>
                <a:gd name="T10" fmla="*/ 859 w 861"/>
                <a:gd name="T11" fmla="*/ 262 h 433"/>
                <a:gd name="T12" fmla="*/ 841 w 861"/>
                <a:gd name="T13" fmla="*/ 278 h 433"/>
                <a:gd name="T14" fmla="*/ 803 w 861"/>
                <a:gd name="T15" fmla="*/ 305 h 433"/>
                <a:gd name="T16" fmla="*/ 752 w 861"/>
                <a:gd name="T17" fmla="*/ 338 h 433"/>
                <a:gd name="T18" fmla="*/ 686 w 861"/>
                <a:gd name="T19" fmla="*/ 373 h 433"/>
                <a:gd name="T20" fmla="*/ 610 w 861"/>
                <a:gd name="T21" fmla="*/ 403 h 433"/>
                <a:gd name="T22" fmla="*/ 526 w 861"/>
                <a:gd name="T23" fmla="*/ 426 h 433"/>
                <a:gd name="T24" fmla="*/ 435 w 861"/>
                <a:gd name="T25" fmla="*/ 433 h 433"/>
                <a:gd name="T26" fmla="*/ 348 w 861"/>
                <a:gd name="T27" fmla="*/ 426 h 433"/>
                <a:gd name="T28" fmla="*/ 261 w 861"/>
                <a:gd name="T29" fmla="*/ 398 h 433"/>
                <a:gd name="T30" fmla="*/ 172 w 861"/>
                <a:gd name="T31" fmla="*/ 348 h 433"/>
                <a:gd name="T32" fmla="*/ 84 w 861"/>
                <a:gd name="T33" fmla="*/ 271 h 433"/>
                <a:gd name="T34" fmla="*/ 0 w 861"/>
                <a:gd name="T35" fmla="*/ 165 h 433"/>
                <a:gd name="T36" fmla="*/ 18 w 861"/>
                <a:gd name="T37" fmla="*/ 165 h 433"/>
                <a:gd name="T38" fmla="*/ 68 w 861"/>
                <a:gd name="T39" fmla="*/ 166 h 433"/>
                <a:gd name="T40" fmla="*/ 140 w 861"/>
                <a:gd name="T41" fmla="*/ 170 h 433"/>
                <a:gd name="T42" fmla="*/ 225 w 861"/>
                <a:gd name="T43" fmla="*/ 177 h 433"/>
                <a:gd name="T44" fmla="*/ 314 w 861"/>
                <a:gd name="T45" fmla="*/ 189 h 433"/>
                <a:gd name="T46" fmla="*/ 397 w 861"/>
                <a:gd name="T47" fmla="*/ 204 h 433"/>
                <a:gd name="T48" fmla="*/ 466 w 861"/>
                <a:gd name="T49" fmla="*/ 225 h 433"/>
                <a:gd name="T50" fmla="*/ 454 w 861"/>
                <a:gd name="T51" fmla="*/ 220 h 433"/>
                <a:gd name="T52" fmla="*/ 423 w 861"/>
                <a:gd name="T53" fmla="*/ 204 h 433"/>
                <a:gd name="T54" fmla="*/ 376 w 861"/>
                <a:gd name="T55" fmla="*/ 182 h 433"/>
                <a:gd name="T56" fmla="*/ 316 w 861"/>
                <a:gd name="T57" fmla="*/ 157 h 433"/>
                <a:gd name="T58" fmla="*/ 247 w 861"/>
                <a:gd name="T59" fmla="*/ 132 h 433"/>
                <a:gd name="T60" fmla="*/ 177 w 861"/>
                <a:gd name="T61" fmla="*/ 110 h 433"/>
                <a:gd name="T62" fmla="*/ 105 w 861"/>
                <a:gd name="T63" fmla="*/ 94 h 433"/>
                <a:gd name="T64" fmla="*/ 38 w 861"/>
                <a:gd name="T65" fmla="*/ 89 h 433"/>
                <a:gd name="T66" fmla="*/ 5 w 861"/>
                <a:gd name="T67" fmla="*/ 89 h 433"/>
                <a:gd name="T68" fmla="*/ 25 w 861"/>
                <a:gd name="T69" fmla="*/ 77 h 433"/>
                <a:gd name="T70" fmla="*/ 63 w 861"/>
                <a:gd name="T71" fmla="*/ 56 h 433"/>
                <a:gd name="T72" fmla="*/ 119 w 861"/>
                <a:gd name="T73" fmla="*/ 34 h 433"/>
                <a:gd name="T74" fmla="*/ 189 w 861"/>
                <a:gd name="T75" fmla="*/ 14 h 433"/>
                <a:gd name="T76" fmla="*/ 272 w 861"/>
                <a:gd name="T77" fmla="*/ 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1" h="433">
                  <a:moveTo>
                    <a:pt x="318" y="0"/>
                  </a:moveTo>
                  <a:lnTo>
                    <a:pt x="365" y="1"/>
                  </a:lnTo>
                  <a:lnTo>
                    <a:pt x="414" y="7"/>
                  </a:lnTo>
                  <a:lnTo>
                    <a:pt x="465" y="17"/>
                  </a:lnTo>
                  <a:lnTo>
                    <a:pt x="517" y="33"/>
                  </a:lnTo>
                  <a:lnTo>
                    <a:pt x="571" y="54"/>
                  </a:lnTo>
                  <a:lnTo>
                    <a:pt x="627" y="80"/>
                  </a:lnTo>
                  <a:lnTo>
                    <a:pt x="683" y="114"/>
                  </a:lnTo>
                  <a:lnTo>
                    <a:pt x="742" y="155"/>
                  </a:lnTo>
                  <a:lnTo>
                    <a:pt x="801" y="203"/>
                  </a:lnTo>
                  <a:lnTo>
                    <a:pt x="861" y="259"/>
                  </a:lnTo>
                  <a:lnTo>
                    <a:pt x="859" y="262"/>
                  </a:lnTo>
                  <a:lnTo>
                    <a:pt x="852" y="268"/>
                  </a:lnTo>
                  <a:lnTo>
                    <a:pt x="841" y="278"/>
                  </a:lnTo>
                  <a:lnTo>
                    <a:pt x="824" y="291"/>
                  </a:lnTo>
                  <a:lnTo>
                    <a:pt x="803" y="305"/>
                  </a:lnTo>
                  <a:lnTo>
                    <a:pt x="779" y="321"/>
                  </a:lnTo>
                  <a:lnTo>
                    <a:pt x="752" y="338"/>
                  </a:lnTo>
                  <a:lnTo>
                    <a:pt x="720" y="355"/>
                  </a:lnTo>
                  <a:lnTo>
                    <a:pt x="686" y="373"/>
                  </a:lnTo>
                  <a:lnTo>
                    <a:pt x="649" y="389"/>
                  </a:lnTo>
                  <a:lnTo>
                    <a:pt x="610" y="403"/>
                  </a:lnTo>
                  <a:lnTo>
                    <a:pt x="570" y="416"/>
                  </a:lnTo>
                  <a:lnTo>
                    <a:pt x="526" y="426"/>
                  </a:lnTo>
                  <a:lnTo>
                    <a:pt x="482" y="432"/>
                  </a:lnTo>
                  <a:lnTo>
                    <a:pt x="435" y="433"/>
                  </a:lnTo>
                  <a:lnTo>
                    <a:pt x="393" y="432"/>
                  </a:lnTo>
                  <a:lnTo>
                    <a:pt x="348" y="426"/>
                  </a:lnTo>
                  <a:lnTo>
                    <a:pt x="305" y="415"/>
                  </a:lnTo>
                  <a:lnTo>
                    <a:pt x="261" y="398"/>
                  </a:lnTo>
                  <a:lnTo>
                    <a:pt x="216" y="376"/>
                  </a:lnTo>
                  <a:lnTo>
                    <a:pt x="172" y="348"/>
                  </a:lnTo>
                  <a:lnTo>
                    <a:pt x="128" y="313"/>
                  </a:lnTo>
                  <a:lnTo>
                    <a:pt x="84" y="271"/>
                  </a:lnTo>
                  <a:lnTo>
                    <a:pt x="42" y="223"/>
                  </a:lnTo>
                  <a:lnTo>
                    <a:pt x="0" y="165"/>
                  </a:lnTo>
                  <a:lnTo>
                    <a:pt x="5" y="165"/>
                  </a:lnTo>
                  <a:lnTo>
                    <a:pt x="18" y="165"/>
                  </a:lnTo>
                  <a:lnTo>
                    <a:pt x="41" y="165"/>
                  </a:lnTo>
                  <a:lnTo>
                    <a:pt x="68" y="166"/>
                  </a:lnTo>
                  <a:lnTo>
                    <a:pt x="102" y="168"/>
                  </a:lnTo>
                  <a:lnTo>
                    <a:pt x="140" y="170"/>
                  </a:lnTo>
                  <a:lnTo>
                    <a:pt x="182" y="173"/>
                  </a:lnTo>
                  <a:lnTo>
                    <a:pt x="225" y="177"/>
                  </a:lnTo>
                  <a:lnTo>
                    <a:pt x="270" y="182"/>
                  </a:lnTo>
                  <a:lnTo>
                    <a:pt x="314" y="189"/>
                  </a:lnTo>
                  <a:lnTo>
                    <a:pt x="357" y="195"/>
                  </a:lnTo>
                  <a:lnTo>
                    <a:pt x="397" y="204"/>
                  </a:lnTo>
                  <a:lnTo>
                    <a:pt x="433" y="215"/>
                  </a:lnTo>
                  <a:lnTo>
                    <a:pt x="466" y="225"/>
                  </a:lnTo>
                  <a:lnTo>
                    <a:pt x="463" y="224"/>
                  </a:lnTo>
                  <a:lnTo>
                    <a:pt x="454" y="220"/>
                  </a:lnTo>
                  <a:lnTo>
                    <a:pt x="441" y="213"/>
                  </a:lnTo>
                  <a:lnTo>
                    <a:pt x="423" y="204"/>
                  </a:lnTo>
                  <a:lnTo>
                    <a:pt x="401" y="194"/>
                  </a:lnTo>
                  <a:lnTo>
                    <a:pt x="376" y="182"/>
                  </a:lnTo>
                  <a:lnTo>
                    <a:pt x="347" y="170"/>
                  </a:lnTo>
                  <a:lnTo>
                    <a:pt x="316" y="157"/>
                  </a:lnTo>
                  <a:lnTo>
                    <a:pt x="283" y="144"/>
                  </a:lnTo>
                  <a:lnTo>
                    <a:pt x="247" y="132"/>
                  </a:lnTo>
                  <a:lnTo>
                    <a:pt x="212" y="121"/>
                  </a:lnTo>
                  <a:lnTo>
                    <a:pt x="177" y="110"/>
                  </a:lnTo>
                  <a:lnTo>
                    <a:pt x="140" y="101"/>
                  </a:lnTo>
                  <a:lnTo>
                    <a:pt x="105" y="94"/>
                  </a:lnTo>
                  <a:lnTo>
                    <a:pt x="71" y="90"/>
                  </a:lnTo>
                  <a:lnTo>
                    <a:pt x="38" y="89"/>
                  </a:lnTo>
                  <a:lnTo>
                    <a:pt x="3" y="90"/>
                  </a:lnTo>
                  <a:lnTo>
                    <a:pt x="5" y="89"/>
                  </a:lnTo>
                  <a:lnTo>
                    <a:pt x="13" y="84"/>
                  </a:lnTo>
                  <a:lnTo>
                    <a:pt x="25" y="77"/>
                  </a:lnTo>
                  <a:lnTo>
                    <a:pt x="42" y="67"/>
                  </a:lnTo>
                  <a:lnTo>
                    <a:pt x="63" y="56"/>
                  </a:lnTo>
                  <a:lnTo>
                    <a:pt x="89" y="46"/>
                  </a:lnTo>
                  <a:lnTo>
                    <a:pt x="119" y="34"/>
                  </a:lnTo>
                  <a:lnTo>
                    <a:pt x="152" y="24"/>
                  </a:lnTo>
                  <a:lnTo>
                    <a:pt x="189" y="14"/>
                  </a:lnTo>
                  <a:lnTo>
                    <a:pt x="229" y="7"/>
                  </a:lnTo>
                  <a:lnTo>
                    <a:pt x="272" y="1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6880225" y="2116138"/>
              <a:ext cx="2408238" cy="2014538"/>
            </a:xfrm>
            <a:custGeom>
              <a:avLst/>
              <a:gdLst>
                <a:gd name="T0" fmla="*/ 1517 w 1517"/>
                <a:gd name="T1" fmla="*/ 10 h 1269"/>
                <a:gd name="T2" fmla="*/ 1515 w 1517"/>
                <a:gd name="T3" fmla="*/ 60 h 1269"/>
                <a:gd name="T4" fmla="*/ 1507 w 1517"/>
                <a:gd name="T5" fmla="*/ 145 h 1269"/>
                <a:gd name="T6" fmla="*/ 1490 w 1517"/>
                <a:gd name="T7" fmla="*/ 258 h 1269"/>
                <a:gd name="T8" fmla="*/ 1461 w 1517"/>
                <a:gd name="T9" fmla="*/ 390 h 1269"/>
                <a:gd name="T10" fmla="*/ 1415 w 1517"/>
                <a:gd name="T11" fmla="*/ 535 h 1269"/>
                <a:gd name="T12" fmla="*/ 1351 w 1517"/>
                <a:gd name="T13" fmla="*/ 684 h 1269"/>
                <a:gd name="T14" fmla="*/ 1265 w 1517"/>
                <a:gd name="T15" fmla="*/ 832 h 1269"/>
                <a:gd name="T16" fmla="*/ 1152 w 1517"/>
                <a:gd name="T17" fmla="*/ 970 h 1269"/>
                <a:gd name="T18" fmla="*/ 1010 w 1517"/>
                <a:gd name="T19" fmla="*/ 1090 h 1269"/>
                <a:gd name="T20" fmla="*/ 834 w 1517"/>
                <a:gd name="T21" fmla="*/ 1184 h 1269"/>
                <a:gd name="T22" fmla="*/ 623 w 1517"/>
                <a:gd name="T23" fmla="*/ 1247 h 1269"/>
                <a:gd name="T24" fmla="*/ 372 w 1517"/>
                <a:gd name="T25" fmla="*/ 1269 h 1269"/>
                <a:gd name="T26" fmla="*/ 115 w 1517"/>
                <a:gd name="T27" fmla="*/ 1250 h 1269"/>
                <a:gd name="T28" fmla="*/ 135 w 1517"/>
                <a:gd name="T29" fmla="*/ 1229 h 1269"/>
                <a:gd name="T30" fmla="*/ 190 w 1517"/>
                <a:gd name="T31" fmla="*/ 1171 h 1269"/>
                <a:gd name="T32" fmla="*/ 271 w 1517"/>
                <a:gd name="T33" fmla="*/ 1089 h 1269"/>
                <a:gd name="T34" fmla="*/ 375 w 1517"/>
                <a:gd name="T35" fmla="*/ 988 h 1269"/>
                <a:gd name="T36" fmla="*/ 491 w 1517"/>
                <a:gd name="T37" fmla="*/ 879 h 1269"/>
                <a:gd name="T38" fmla="*/ 614 w 1517"/>
                <a:gd name="T39" fmla="*/ 773 h 1269"/>
                <a:gd name="T40" fmla="*/ 737 w 1517"/>
                <a:gd name="T41" fmla="*/ 679 h 1269"/>
                <a:gd name="T42" fmla="*/ 854 w 1517"/>
                <a:gd name="T43" fmla="*/ 606 h 1269"/>
                <a:gd name="T44" fmla="*/ 876 w 1517"/>
                <a:gd name="T45" fmla="*/ 594 h 1269"/>
                <a:gd name="T46" fmla="*/ 811 w 1517"/>
                <a:gd name="T47" fmla="*/ 619 h 1269"/>
                <a:gd name="T48" fmla="*/ 704 w 1517"/>
                <a:gd name="T49" fmla="*/ 665 h 1269"/>
                <a:gd name="T50" fmla="*/ 570 w 1517"/>
                <a:gd name="T51" fmla="*/ 726 h 1269"/>
                <a:gd name="T52" fmla="*/ 422 w 1517"/>
                <a:gd name="T53" fmla="*/ 805 h 1269"/>
                <a:gd name="T54" fmla="*/ 272 w 1517"/>
                <a:gd name="T55" fmla="*/ 894 h 1269"/>
                <a:gd name="T56" fmla="*/ 136 w 1517"/>
                <a:gd name="T57" fmla="*/ 995 h 1269"/>
                <a:gd name="T58" fmla="*/ 28 w 1517"/>
                <a:gd name="T59" fmla="*/ 1102 h 1269"/>
                <a:gd name="T60" fmla="*/ 1 w 1517"/>
                <a:gd name="T61" fmla="*/ 1131 h 1269"/>
                <a:gd name="T62" fmla="*/ 9 w 1517"/>
                <a:gd name="T63" fmla="*/ 1086 h 1269"/>
                <a:gd name="T64" fmla="*/ 28 w 1517"/>
                <a:gd name="T65" fmla="*/ 1010 h 1269"/>
                <a:gd name="T66" fmla="*/ 60 w 1517"/>
                <a:gd name="T67" fmla="*/ 911 h 1269"/>
                <a:gd name="T68" fmla="*/ 113 w 1517"/>
                <a:gd name="T69" fmla="*/ 792 h 1269"/>
                <a:gd name="T70" fmla="*/ 186 w 1517"/>
                <a:gd name="T71" fmla="*/ 662 h 1269"/>
                <a:gd name="T72" fmla="*/ 286 w 1517"/>
                <a:gd name="T73" fmla="*/ 529 h 1269"/>
                <a:gd name="T74" fmla="*/ 414 w 1517"/>
                <a:gd name="T75" fmla="*/ 396 h 1269"/>
                <a:gd name="T76" fmla="*/ 576 w 1517"/>
                <a:gd name="T77" fmla="*/ 273 h 1269"/>
                <a:gd name="T78" fmla="*/ 775 w 1517"/>
                <a:gd name="T79" fmla="*/ 165 h 1269"/>
                <a:gd name="T80" fmla="*/ 1016 w 1517"/>
                <a:gd name="T81" fmla="*/ 78 h 1269"/>
                <a:gd name="T82" fmla="*/ 1300 w 1517"/>
                <a:gd name="T83" fmla="*/ 19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1269">
                  <a:moveTo>
                    <a:pt x="1517" y="0"/>
                  </a:moveTo>
                  <a:lnTo>
                    <a:pt x="1517" y="2"/>
                  </a:lnTo>
                  <a:lnTo>
                    <a:pt x="1517" y="10"/>
                  </a:lnTo>
                  <a:lnTo>
                    <a:pt x="1516" y="22"/>
                  </a:lnTo>
                  <a:lnTo>
                    <a:pt x="1516" y="39"/>
                  </a:lnTo>
                  <a:lnTo>
                    <a:pt x="1515" y="60"/>
                  </a:lnTo>
                  <a:lnTo>
                    <a:pt x="1512" y="85"/>
                  </a:lnTo>
                  <a:lnTo>
                    <a:pt x="1510" y="114"/>
                  </a:lnTo>
                  <a:lnTo>
                    <a:pt x="1507" y="145"/>
                  </a:lnTo>
                  <a:lnTo>
                    <a:pt x="1502" y="180"/>
                  </a:lnTo>
                  <a:lnTo>
                    <a:pt x="1497" y="217"/>
                  </a:lnTo>
                  <a:lnTo>
                    <a:pt x="1490" y="258"/>
                  </a:lnTo>
                  <a:lnTo>
                    <a:pt x="1482" y="299"/>
                  </a:lnTo>
                  <a:lnTo>
                    <a:pt x="1472" y="344"/>
                  </a:lnTo>
                  <a:lnTo>
                    <a:pt x="1461" y="390"/>
                  </a:lnTo>
                  <a:lnTo>
                    <a:pt x="1448" y="437"/>
                  </a:lnTo>
                  <a:lnTo>
                    <a:pt x="1432" y="485"/>
                  </a:lnTo>
                  <a:lnTo>
                    <a:pt x="1415" y="535"/>
                  </a:lnTo>
                  <a:lnTo>
                    <a:pt x="1397" y="585"/>
                  </a:lnTo>
                  <a:lnTo>
                    <a:pt x="1375" y="635"/>
                  </a:lnTo>
                  <a:lnTo>
                    <a:pt x="1351" y="684"/>
                  </a:lnTo>
                  <a:lnTo>
                    <a:pt x="1325" y="734"/>
                  </a:lnTo>
                  <a:lnTo>
                    <a:pt x="1296" y="784"/>
                  </a:lnTo>
                  <a:lnTo>
                    <a:pt x="1265" y="832"/>
                  </a:lnTo>
                  <a:lnTo>
                    <a:pt x="1229" y="879"/>
                  </a:lnTo>
                  <a:lnTo>
                    <a:pt x="1193" y="925"/>
                  </a:lnTo>
                  <a:lnTo>
                    <a:pt x="1152" y="970"/>
                  </a:lnTo>
                  <a:lnTo>
                    <a:pt x="1108" y="1012"/>
                  </a:lnTo>
                  <a:lnTo>
                    <a:pt x="1061" y="1052"/>
                  </a:lnTo>
                  <a:lnTo>
                    <a:pt x="1010" y="1090"/>
                  </a:lnTo>
                  <a:lnTo>
                    <a:pt x="955" y="1124"/>
                  </a:lnTo>
                  <a:lnTo>
                    <a:pt x="897" y="1156"/>
                  </a:lnTo>
                  <a:lnTo>
                    <a:pt x="834" y="1184"/>
                  </a:lnTo>
                  <a:lnTo>
                    <a:pt x="769" y="1209"/>
                  </a:lnTo>
                  <a:lnTo>
                    <a:pt x="698" y="1230"/>
                  </a:lnTo>
                  <a:lnTo>
                    <a:pt x="623" y="1247"/>
                  </a:lnTo>
                  <a:lnTo>
                    <a:pt x="545" y="1259"/>
                  </a:lnTo>
                  <a:lnTo>
                    <a:pt x="461" y="1267"/>
                  </a:lnTo>
                  <a:lnTo>
                    <a:pt x="372" y="1269"/>
                  </a:lnTo>
                  <a:lnTo>
                    <a:pt x="291" y="1268"/>
                  </a:lnTo>
                  <a:lnTo>
                    <a:pt x="204" y="1262"/>
                  </a:lnTo>
                  <a:lnTo>
                    <a:pt x="115" y="1250"/>
                  </a:lnTo>
                  <a:lnTo>
                    <a:pt x="118" y="1247"/>
                  </a:lnTo>
                  <a:lnTo>
                    <a:pt x="125" y="1241"/>
                  </a:lnTo>
                  <a:lnTo>
                    <a:pt x="135" y="1229"/>
                  </a:lnTo>
                  <a:lnTo>
                    <a:pt x="149" y="1213"/>
                  </a:lnTo>
                  <a:lnTo>
                    <a:pt x="168" y="1195"/>
                  </a:lnTo>
                  <a:lnTo>
                    <a:pt x="190" y="1171"/>
                  </a:lnTo>
                  <a:lnTo>
                    <a:pt x="214" y="1146"/>
                  </a:lnTo>
                  <a:lnTo>
                    <a:pt x="241" y="1119"/>
                  </a:lnTo>
                  <a:lnTo>
                    <a:pt x="271" y="1089"/>
                  </a:lnTo>
                  <a:lnTo>
                    <a:pt x="304" y="1056"/>
                  </a:lnTo>
                  <a:lnTo>
                    <a:pt x="338" y="1022"/>
                  </a:lnTo>
                  <a:lnTo>
                    <a:pt x="375" y="988"/>
                  </a:lnTo>
                  <a:lnTo>
                    <a:pt x="413" y="953"/>
                  </a:lnTo>
                  <a:lnTo>
                    <a:pt x="451" y="916"/>
                  </a:lnTo>
                  <a:lnTo>
                    <a:pt x="491" y="879"/>
                  </a:lnTo>
                  <a:lnTo>
                    <a:pt x="532" y="844"/>
                  </a:lnTo>
                  <a:lnTo>
                    <a:pt x="574" y="809"/>
                  </a:lnTo>
                  <a:lnTo>
                    <a:pt x="614" y="773"/>
                  </a:lnTo>
                  <a:lnTo>
                    <a:pt x="656" y="741"/>
                  </a:lnTo>
                  <a:lnTo>
                    <a:pt x="697" y="709"/>
                  </a:lnTo>
                  <a:lnTo>
                    <a:pt x="737" y="679"/>
                  </a:lnTo>
                  <a:lnTo>
                    <a:pt x="778" y="653"/>
                  </a:lnTo>
                  <a:lnTo>
                    <a:pt x="816" y="628"/>
                  </a:lnTo>
                  <a:lnTo>
                    <a:pt x="854" y="606"/>
                  </a:lnTo>
                  <a:lnTo>
                    <a:pt x="889" y="589"/>
                  </a:lnTo>
                  <a:lnTo>
                    <a:pt x="885" y="590"/>
                  </a:lnTo>
                  <a:lnTo>
                    <a:pt x="876" y="594"/>
                  </a:lnTo>
                  <a:lnTo>
                    <a:pt x="859" y="599"/>
                  </a:lnTo>
                  <a:lnTo>
                    <a:pt x="838" y="608"/>
                  </a:lnTo>
                  <a:lnTo>
                    <a:pt x="811" y="619"/>
                  </a:lnTo>
                  <a:lnTo>
                    <a:pt x="779" y="632"/>
                  </a:lnTo>
                  <a:lnTo>
                    <a:pt x="744" y="648"/>
                  </a:lnTo>
                  <a:lnTo>
                    <a:pt x="704" y="665"/>
                  </a:lnTo>
                  <a:lnTo>
                    <a:pt x="661" y="683"/>
                  </a:lnTo>
                  <a:lnTo>
                    <a:pt x="617" y="704"/>
                  </a:lnTo>
                  <a:lnTo>
                    <a:pt x="570" y="726"/>
                  </a:lnTo>
                  <a:lnTo>
                    <a:pt x="521" y="751"/>
                  </a:lnTo>
                  <a:lnTo>
                    <a:pt x="471" y="777"/>
                  </a:lnTo>
                  <a:lnTo>
                    <a:pt x="422" y="805"/>
                  </a:lnTo>
                  <a:lnTo>
                    <a:pt x="371" y="832"/>
                  </a:lnTo>
                  <a:lnTo>
                    <a:pt x="321" y="862"/>
                  </a:lnTo>
                  <a:lnTo>
                    <a:pt x="272" y="894"/>
                  </a:lnTo>
                  <a:lnTo>
                    <a:pt x="225" y="926"/>
                  </a:lnTo>
                  <a:lnTo>
                    <a:pt x="180" y="959"/>
                  </a:lnTo>
                  <a:lnTo>
                    <a:pt x="136" y="995"/>
                  </a:lnTo>
                  <a:lnTo>
                    <a:pt x="97" y="1030"/>
                  </a:lnTo>
                  <a:lnTo>
                    <a:pt x="60" y="1065"/>
                  </a:lnTo>
                  <a:lnTo>
                    <a:pt x="28" y="1102"/>
                  </a:lnTo>
                  <a:lnTo>
                    <a:pt x="0" y="1140"/>
                  </a:lnTo>
                  <a:lnTo>
                    <a:pt x="0" y="1137"/>
                  </a:lnTo>
                  <a:lnTo>
                    <a:pt x="1" y="1131"/>
                  </a:lnTo>
                  <a:lnTo>
                    <a:pt x="3" y="1120"/>
                  </a:lnTo>
                  <a:lnTo>
                    <a:pt x="5" y="1105"/>
                  </a:lnTo>
                  <a:lnTo>
                    <a:pt x="9" y="1086"/>
                  </a:lnTo>
                  <a:lnTo>
                    <a:pt x="15" y="1064"/>
                  </a:lnTo>
                  <a:lnTo>
                    <a:pt x="20" y="1039"/>
                  </a:lnTo>
                  <a:lnTo>
                    <a:pt x="28" y="1010"/>
                  </a:lnTo>
                  <a:lnTo>
                    <a:pt x="37" y="980"/>
                  </a:lnTo>
                  <a:lnTo>
                    <a:pt x="49" y="946"/>
                  </a:lnTo>
                  <a:lnTo>
                    <a:pt x="60" y="911"/>
                  </a:lnTo>
                  <a:lnTo>
                    <a:pt x="76" y="873"/>
                  </a:lnTo>
                  <a:lnTo>
                    <a:pt x="93" y="834"/>
                  </a:lnTo>
                  <a:lnTo>
                    <a:pt x="113" y="792"/>
                  </a:lnTo>
                  <a:lnTo>
                    <a:pt x="134" y="750"/>
                  </a:lnTo>
                  <a:lnTo>
                    <a:pt x="159" y="707"/>
                  </a:lnTo>
                  <a:lnTo>
                    <a:pt x="186" y="662"/>
                  </a:lnTo>
                  <a:lnTo>
                    <a:pt x="216" y="618"/>
                  </a:lnTo>
                  <a:lnTo>
                    <a:pt x="249" y="573"/>
                  </a:lnTo>
                  <a:lnTo>
                    <a:pt x="286" y="529"/>
                  </a:lnTo>
                  <a:lnTo>
                    <a:pt x="325" y="484"/>
                  </a:lnTo>
                  <a:lnTo>
                    <a:pt x="368" y="440"/>
                  </a:lnTo>
                  <a:lnTo>
                    <a:pt x="414" y="396"/>
                  </a:lnTo>
                  <a:lnTo>
                    <a:pt x="464" y="354"/>
                  </a:lnTo>
                  <a:lnTo>
                    <a:pt x="519" y="313"/>
                  </a:lnTo>
                  <a:lnTo>
                    <a:pt x="576" y="273"/>
                  </a:lnTo>
                  <a:lnTo>
                    <a:pt x="638" y="234"/>
                  </a:lnTo>
                  <a:lnTo>
                    <a:pt x="704" y="199"/>
                  </a:lnTo>
                  <a:lnTo>
                    <a:pt x="775" y="165"/>
                  </a:lnTo>
                  <a:lnTo>
                    <a:pt x="851" y="133"/>
                  </a:lnTo>
                  <a:lnTo>
                    <a:pt x="931" y="103"/>
                  </a:lnTo>
                  <a:lnTo>
                    <a:pt x="1016" y="78"/>
                  </a:lnTo>
                  <a:lnTo>
                    <a:pt x="1105" y="55"/>
                  </a:lnTo>
                  <a:lnTo>
                    <a:pt x="1201" y="35"/>
                  </a:lnTo>
                  <a:lnTo>
                    <a:pt x="1300" y="19"/>
                  </a:lnTo>
                  <a:lnTo>
                    <a:pt x="1406" y="8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664200" y="3759200"/>
              <a:ext cx="1868488" cy="3098800"/>
            </a:xfrm>
            <a:custGeom>
              <a:avLst/>
              <a:gdLst>
                <a:gd name="T0" fmla="*/ 571 w 1177"/>
                <a:gd name="T1" fmla="*/ 7 h 1952"/>
                <a:gd name="T2" fmla="*/ 620 w 1177"/>
                <a:gd name="T3" fmla="*/ 84 h 1952"/>
                <a:gd name="T4" fmla="*/ 659 w 1177"/>
                <a:gd name="T5" fmla="*/ 224 h 1952"/>
                <a:gd name="T6" fmla="*/ 702 w 1177"/>
                <a:gd name="T7" fmla="*/ 368 h 1952"/>
                <a:gd name="T8" fmla="*/ 760 w 1177"/>
                <a:gd name="T9" fmla="*/ 457 h 1952"/>
                <a:gd name="T10" fmla="*/ 871 w 1177"/>
                <a:gd name="T11" fmla="*/ 453 h 1952"/>
                <a:gd name="T12" fmla="*/ 987 w 1177"/>
                <a:gd name="T13" fmla="*/ 369 h 1952"/>
                <a:gd name="T14" fmla="*/ 1052 w 1177"/>
                <a:gd name="T15" fmla="*/ 283 h 1952"/>
                <a:gd name="T16" fmla="*/ 1130 w 1177"/>
                <a:gd name="T17" fmla="*/ 242 h 1952"/>
                <a:gd name="T18" fmla="*/ 1176 w 1177"/>
                <a:gd name="T19" fmla="*/ 279 h 1952"/>
                <a:gd name="T20" fmla="*/ 1152 w 1177"/>
                <a:gd name="T21" fmla="*/ 341 h 1952"/>
                <a:gd name="T22" fmla="*/ 1073 w 1177"/>
                <a:gd name="T23" fmla="*/ 447 h 1952"/>
                <a:gd name="T24" fmla="*/ 966 w 1177"/>
                <a:gd name="T25" fmla="*/ 631 h 1952"/>
                <a:gd name="T26" fmla="*/ 874 w 1177"/>
                <a:gd name="T27" fmla="*/ 899 h 1952"/>
                <a:gd name="T28" fmla="*/ 843 w 1177"/>
                <a:gd name="T29" fmla="*/ 1144 h 1952"/>
                <a:gd name="T30" fmla="*/ 850 w 1177"/>
                <a:gd name="T31" fmla="*/ 1400 h 1952"/>
                <a:gd name="T32" fmla="*/ 876 w 1177"/>
                <a:gd name="T33" fmla="*/ 1638 h 1952"/>
                <a:gd name="T34" fmla="*/ 908 w 1177"/>
                <a:gd name="T35" fmla="*/ 1826 h 1952"/>
                <a:gd name="T36" fmla="*/ 931 w 1177"/>
                <a:gd name="T37" fmla="*/ 1935 h 1952"/>
                <a:gd name="T38" fmla="*/ 426 w 1177"/>
                <a:gd name="T39" fmla="*/ 1948 h 1952"/>
                <a:gd name="T40" fmla="*/ 435 w 1177"/>
                <a:gd name="T41" fmla="*/ 1855 h 1952"/>
                <a:gd name="T42" fmla="*/ 453 w 1177"/>
                <a:gd name="T43" fmla="*/ 1676 h 1952"/>
                <a:gd name="T44" fmla="*/ 474 w 1177"/>
                <a:gd name="T45" fmla="*/ 1451 h 1952"/>
                <a:gd name="T46" fmla="*/ 490 w 1177"/>
                <a:gd name="T47" fmla="*/ 1223 h 1952"/>
                <a:gd name="T48" fmla="*/ 497 w 1177"/>
                <a:gd name="T49" fmla="*/ 1036 h 1952"/>
                <a:gd name="T50" fmla="*/ 456 w 1177"/>
                <a:gd name="T51" fmla="*/ 876 h 1952"/>
                <a:gd name="T52" fmla="*/ 359 w 1177"/>
                <a:gd name="T53" fmla="*/ 763 h 1952"/>
                <a:gd name="T54" fmla="*/ 240 w 1177"/>
                <a:gd name="T55" fmla="*/ 686 h 1952"/>
                <a:gd name="T56" fmla="*/ 134 w 1177"/>
                <a:gd name="T57" fmla="*/ 629 h 1952"/>
                <a:gd name="T58" fmla="*/ 38 w 1177"/>
                <a:gd name="T59" fmla="*/ 554 h 1952"/>
                <a:gd name="T60" fmla="*/ 8 w 1177"/>
                <a:gd name="T61" fmla="*/ 488 h 1952"/>
                <a:gd name="T62" fmla="*/ 41 w 1177"/>
                <a:gd name="T63" fmla="*/ 470 h 1952"/>
                <a:gd name="T64" fmla="*/ 121 w 1177"/>
                <a:gd name="T65" fmla="*/ 503 h 1952"/>
                <a:gd name="T66" fmla="*/ 215 w 1177"/>
                <a:gd name="T67" fmla="*/ 559 h 1952"/>
                <a:gd name="T68" fmla="*/ 279 w 1177"/>
                <a:gd name="T69" fmla="*/ 589 h 1952"/>
                <a:gd name="T70" fmla="*/ 284 w 1177"/>
                <a:gd name="T71" fmla="*/ 580 h 1952"/>
                <a:gd name="T72" fmla="*/ 240 w 1177"/>
                <a:gd name="T73" fmla="*/ 526 h 1952"/>
                <a:gd name="T74" fmla="*/ 152 w 1177"/>
                <a:gd name="T75" fmla="*/ 445 h 1952"/>
                <a:gd name="T76" fmla="*/ 65 w 1177"/>
                <a:gd name="T77" fmla="*/ 359 h 1952"/>
                <a:gd name="T78" fmla="*/ 8 w 1177"/>
                <a:gd name="T79" fmla="*/ 278 h 1952"/>
                <a:gd name="T80" fmla="*/ 6 w 1177"/>
                <a:gd name="T81" fmla="*/ 227 h 1952"/>
                <a:gd name="T82" fmla="*/ 34 w 1177"/>
                <a:gd name="T83" fmla="*/ 204 h 1952"/>
                <a:gd name="T84" fmla="*/ 61 w 1177"/>
                <a:gd name="T85" fmla="*/ 211 h 1952"/>
                <a:gd name="T86" fmla="*/ 131 w 1177"/>
                <a:gd name="T87" fmla="*/ 270 h 1952"/>
                <a:gd name="T88" fmla="*/ 222 w 1177"/>
                <a:gd name="T89" fmla="*/ 354 h 1952"/>
                <a:gd name="T90" fmla="*/ 305 w 1177"/>
                <a:gd name="T91" fmla="*/ 430 h 1952"/>
                <a:gd name="T92" fmla="*/ 351 w 1177"/>
                <a:gd name="T93" fmla="*/ 464 h 1952"/>
                <a:gd name="T94" fmla="*/ 345 w 1177"/>
                <a:gd name="T95" fmla="*/ 430 h 1952"/>
                <a:gd name="T96" fmla="*/ 296 w 1177"/>
                <a:gd name="T97" fmla="*/ 333 h 1952"/>
                <a:gd name="T98" fmla="*/ 232 w 1177"/>
                <a:gd name="T99" fmla="*/ 214 h 1952"/>
                <a:gd name="T100" fmla="*/ 181 w 1177"/>
                <a:gd name="T101" fmla="*/ 114 h 1952"/>
                <a:gd name="T102" fmla="*/ 176 w 1177"/>
                <a:gd name="T103" fmla="*/ 68 h 1952"/>
                <a:gd name="T104" fmla="*/ 220 w 1177"/>
                <a:gd name="T105" fmla="*/ 50 h 1952"/>
                <a:gd name="T106" fmla="*/ 275 w 1177"/>
                <a:gd name="T107" fmla="*/ 96 h 1952"/>
                <a:gd name="T108" fmla="*/ 349 w 1177"/>
                <a:gd name="T109" fmla="*/ 225 h 1952"/>
                <a:gd name="T110" fmla="*/ 438 w 1177"/>
                <a:gd name="T111" fmla="*/ 346 h 1952"/>
                <a:gd name="T112" fmla="*/ 515 w 1177"/>
                <a:gd name="T113" fmla="*/ 390 h 1952"/>
                <a:gd name="T114" fmla="*/ 545 w 1177"/>
                <a:gd name="T115" fmla="*/ 355 h 1952"/>
                <a:gd name="T116" fmla="*/ 531 w 1177"/>
                <a:gd name="T117" fmla="*/ 236 h 1952"/>
                <a:gd name="T118" fmla="*/ 517 w 1177"/>
                <a:gd name="T119" fmla="*/ 101 h 1952"/>
                <a:gd name="T120" fmla="*/ 531 w 1177"/>
                <a:gd name="T121" fmla="*/ 13 h 1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77" h="1952">
                  <a:moveTo>
                    <a:pt x="551" y="0"/>
                  </a:moveTo>
                  <a:lnTo>
                    <a:pt x="558" y="1"/>
                  </a:lnTo>
                  <a:lnTo>
                    <a:pt x="565" y="3"/>
                  </a:lnTo>
                  <a:lnTo>
                    <a:pt x="571" y="7"/>
                  </a:lnTo>
                  <a:lnTo>
                    <a:pt x="584" y="17"/>
                  </a:lnTo>
                  <a:lnTo>
                    <a:pt x="597" y="34"/>
                  </a:lnTo>
                  <a:lnTo>
                    <a:pt x="608" y="56"/>
                  </a:lnTo>
                  <a:lnTo>
                    <a:pt x="620" y="84"/>
                  </a:lnTo>
                  <a:lnTo>
                    <a:pt x="629" y="115"/>
                  </a:lnTo>
                  <a:lnTo>
                    <a:pt x="639" y="151"/>
                  </a:lnTo>
                  <a:lnTo>
                    <a:pt x="648" y="186"/>
                  </a:lnTo>
                  <a:lnTo>
                    <a:pt x="659" y="224"/>
                  </a:lnTo>
                  <a:lnTo>
                    <a:pt x="668" y="262"/>
                  </a:lnTo>
                  <a:lnTo>
                    <a:pt x="678" y="299"/>
                  </a:lnTo>
                  <a:lnTo>
                    <a:pt x="690" y="334"/>
                  </a:lnTo>
                  <a:lnTo>
                    <a:pt x="702" y="368"/>
                  </a:lnTo>
                  <a:lnTo>
                    <a:pt x="714" y="397"/>
                  </a:lnTo>
                  <a:lnTo>
                    <a:pt x="728" y="423"/>
                  </a:lnTo>
                  <a:lnTo>
                    <a:pt x="743" y="443"/>
                  </a:lnTo>
                  <a:lnTo>
                    <a:pt x="760" y="457"/>
                  </a:lnTo>
                  <a:lnTo>
                    <a:pt x="778" y="465"/>
                  </a:lnTo>
                  <a:lnTo>
                    <a:pt x="803" y="467"/>
                  </a:lnTo>
                  <a:lnTo>
                    <a:pt x="837" y="464"/>
                  </a:lnTo>
                  <a:lnTo>
                    <a:pt x="871" y="453"/>
                  </a:lnTo>
                  <a:lnTo>
                    <a:pt x="904" y="436"/>
                  </a:lnTo>
                  <a:lnTo>
                    <a:pt x="934" y="416"/>
                  </a:lnTo>
                  <a:lnTo>
                    <a:pt x="963" y="393"/>
                  </a:lnTo>
                  <a:lnTo>
                    <a:pt x="987" y="369"/>
                  </a:lnTo>
                  <a:lnTo>
                    <a:pt x="1010" y="344"/>
                  </a:lnTo>
                  <a:lnTo>
                    <a:pt x="1027" y="322"/>
                  </a:lnTo>
                  <a:lnTo>
                    <a:pt x="1038" y="303"/>
                  </a:lnTo>
                  <a:lnTo>
                    <a:pt x="1052" y="283"/>
                  </a:lnTo>
                  <a:lnTo>
                    <a:pt x="1069" y="266"/>
                  </a:lnTo>
                  <a:lnTo>
                    <a:pt x="1090" y="254"/>
                  </a:lnTo>
                  <a:lnTo>
                    <a:pt x="1109" y="245"/>
                  </a:lnTo>
                  <a:lnTo>
                    <a:pt x="1130" y="242"/>
                  </a:lnTo>
                  <a:lnTo>
                    <a:pt x="1146" y="245"/>
                  </a:lnTo>
                  <a:lnTo>
                    <a:pt x="1159" y="251"/>
                  </a:lnTo>
                  <a:lnTo>
                    <a:pt x="1169" y="262"/>
                  </a:lnTo>
                  <a:lnTo>
                    <a:pt x="1176" y="279"/>
                  </a:lnTo>
                  <a:lnTo>
                    <a:pt x="1177" y="292"/>
                  </a:lnTo>
                  <a:lnTo>
                    <a:pt x="1173" y="306"/>
                  </a:lnTo>
                  <a:lnTo>
                    <a:pt x="1164" y="322"/>
                  </a:lnTo>
                  <a:lnTo>
                    <a:pt x="1152" y="341"/>
                  </a:lnTo>
                  <a:lnTo>
                    <a:pt x="1137" y="361"/>
                  </a:lnTo>
                  <a:lnTo>
                    <a:pt x="1117" y="385"/>
                  </a:lnTo>
                  <a:lnTo>
                    <a:pt x="1096" y="414"/>
                  </a:lnTo>
                  <a:lnTo>
                    <a:pt x="1073" y="447"/>
                  </a:lnTo>
                  <a:lnTo>
                    <a:pt x="1048" y="483"/>
                  </a:lnTo>
                  <a:lnTo>
                    <a:pt x="1021" y="526"/>
                  </a:lnTo>
                  <a:lnTo>
                    <a:pt x="994" y="576"/>
                  </a:lnTo>
                  <a:lnTo>
                    <a:pt x="966" y="631"/>
                  </a:lnTo>
                  <a:lnTo>
                    <a:pt x="939" y="694"/>
                  </a:lnTo>
                  <a:lnTo>
                    <a:pt x="913" y="765"/>
                  </a:lnTo>
                  <a:lnTo>
                    <a:pt x="888" y="845"/>
                  </a:lnTo>
                  <a:lnTo>
                    <a:pt x="874" y="899"/>
                  </a:lnTo>
                  <a:lnTo>
                    <a:pt x="862" y="958"/>
                  </a:lnTo>
                  <a:lnTo>
                    <a:pt x="854" y="1019"/>
                  </a:lnTo>
                  <a:lnTo>
                    <a:pt x="847" y="1080"/>
                  </a:lnTo>
                  <a:lnTo>
                    <a:pt x="843" y="1144"/>
                  </a:lnTo>
                  <a:lnTo>
                    <a:pt x="842" y="1208"/>
                  </a:lnTo>
                  <a:lnTo>
                    <a:pt x="843" y="1273"/>
                  </a:lnTo>
                  <a:lnTo>
                    <a:pt x="846" y="1337"/>
                  </a:lnTo>
                  <a:lnTo>
                    <a:pt x="850" y="1400"/>
                  </a:lnTo>
                  <a:lnTo>
                    <a:pt x="855" y="1462"/>
                  </a:lnTo>
                  <a:lnTo>
                    <a:pt x="862" y="1523"/>
                  </a:lnTo>
                  <a:lnTo>
                    <a:pt x="868" y="1582"/>
                  </a:lnTo>
                  <a:lnTo>
                    <a:pt x="876" y="1638"/>
                  </a:lnTo>
                  <a:lnTo>
                    <a:pt x="884" y="1690"/>
                  </a:lnTo>
                  <a:lnTo>
                    <a:pt x="892" y="1740"/>
                  </a:lnTo>
                  <a:lnTo>
                    <a:pt x="900" y="1784"/>
                  </a:lnTo>
                  <a:lnTo>
                    <a:pt x="908" y="1826"/>
                  </a:lnTo>
                  <a:lnTo>
                    <a:pt x="915" y="1862"/>
                  </a:lnTo>
                  <a:lnTo>
                    <a:pt x="921" y="1892"/>
                  </a:lnTo>
                  <a:lnTo>
                    <a:pt x="926" y="1917"/>
                  </a:lnTo>
                  <a:lnTo>
                    <a:pt x="931" y="1935"/>
                  </a:lnTo>
                  <a:lnTo>
                    <a:pt x="934" y="1945"/>
                  </a:lnTo>
                  <a:lnTo>
                    <a:pt x="934" y="1949"/>
                  </a:lnTo>
                  <a:lnTo>
                    <a:pt x="425" y="1952"/>
                  </a:lnTo>
                  <a:lnTo>
                    <a:pt x="426" y="1948"/>
                  </a:lnTo>
                  <a:lnTo>
                    <a:pt x="427" y="1935"/>
                  </a:lnTo>
                  <a:lnTo>
                    <a:pt x="430" y="1915"/>
                  </a:lnTo>
                  <a:lnTo>
                    <a:pt x="432" y="1889"/>
                  </a:lnTo>
                  <a:lnTo>
                    <a:pt x="435" y="1855"/>
                  </a:lnTo>
                  <a:lnTo>
                    <a:pt x="440" y="1817"/>
                  </a:lnTo>
                  <a:lnTo>
                    <a:pt x="444" y="1774"/>
                  </a:lnTo>
                  <a:lnTo>
                    <a:pt x="449" y="1727"/>
                  </a:lnTo>
                  <a:lnTo>
                    <a:pt x="453" y="1676"/>
                  </a:lnTo>
                  <a:lnTo>
                    <a:pt x="459" y="1622"/>
                  </a:lnTo>
                  <a:lnTo>
                    <a:pt x="464" y="1566"/>
                  </a:lnTo>
                  <a:lnTo>
                    <a:pt x="469" y="1510"/>
                  </a:lnTo>
                  <a:lnTo>
                    <a:pt x="474" y="1451"/>
                  </a:lnTo>
                  <a:lnTo>
                    <a:pt x="478" y="1393"/>
                  </a:lnTo>
                  <a:lnTo>
                    <a:pt x="483" y="1334"/>
                  </a:lnTo>
                  <a:lnTo>
                    <a:pt x="487" y="1278"/>
                  </a:lnTo>
                  <a:lnTo>
                    <a:pt x="490" y="1223"/>
                  </a:lnTo>
                  <a:lnTo>
                    <a:pt x="493" y="1170"/>
                  </a:lnTo>
                  <a:lnTo>
                    <a:pt x="495" y="1122"/>
                  </a:lnTo>
                  <a:lnTo>
                    <a:pt x="497" y="1076"/>
                  </a:lnTo>
                  <a:lnTo>
                    <a:pt x="497" y="1036"/>
                  </a:lnTo>
                  <a:lnTo>
                    <a:pt x="493" y="991"/>
                  </a:lnTo>
                  <a:lnTo>
                    <a:pt x="485" y="949"/>
                  </a:lnTo>
                  <a:lnTo>
                    <a:pt x="472" y="911"/>
                  </a:lnTo>
                  <a:lnTo>
                    <a:pt x="456" y="876"/>
                  </a:lnTo>
                  <a:lnTo>
                    <a:pt x="435" y="843"/>
                  </a:lnTo>
                  <a:lnTo>
                    <a:pt x="413" y="814"/>
                  </a:lnTo>
                  <a:lnTo>
                    <a:pt x="387" y="788"/>
                  </a:lnTo>
                  <a:lnTo>
                    <a:pt x="359" y="763"/>
                  </a:lnTo>
                  <a:lnTo>
                    <a:pt x="330" y="741"/>
                  </a:lnTo>
                  <a:lnTo>
                    <a:pt x="300" y="721"/>
                  </a:lnTo>
                  <a:lnTo>
                    <a:pt x="270" y="703"/>
                  </a:lnTo>
                  <a:lnTo>
                    <a:pt x="240" y="686"/>
                  </a:lnTo>
                  <a:lnTo>
                    <a:pt x="211" y="670"/>
                  </a:lnTo>
                  <a:lnTo>
                    <a:pt x="184" y="656"/>
                  </a:lnTo>
                  <a:lnTo>
                    <a:pt x="157" y="642"/>
                  </a:lnTo>
                  <a:lnTo>
                    <a:pt x="134" y="629"/>
                  </a:lnTo>
                  <a:lnTo>
                    <a:pt x="113" y="615"/>
                  </a:lnTo>
                  <a:lnTo>
                    <a:pt x="83" y="594"/>
                  </a:lnTo>
                  <a:lnTo>
                    <a:pt x="58" y="574"/>
                  </a:lnTo>
                  <a:lnTo>
                    <a:pt x="38" y="554"/>
                  </a:lnTo>
                  <a:lnTo>
                    <a:pt x="24" y="534"/>
                  </a:lnTo>
                  <a:lnTo>
                    <a:pt x="13" y="516"/>
                  </a:lnTo>
                  <a:lnTo>
                    <a:pt x="8" y="500"/>
                  </a:lnTo>
                  <a:lnTo>
                    <a:pt x="8" y="488"/>
                  </a:lnTo>
                  <a:lnTo>
                    <a:pt x="13" y="478"/>
                  </a:lnTo>
                  <a:lnTo>
                    <a:pt x="23" y="471"/>
                  </a:lnTo>
                  <a:lnTo>
                    <a:pt x="37" y="470"/>
                  </a:lnTo>
                  <a:lnTo>
                    <a:pt x="41" y="470"/>
                  </a:lnTo>
                  <a:lnTo>
                    <a:pt x="58" y="473"/>
                  </a:lnTo>
                  <a:lnTo>
                    <a:pt x="76" y="479"/>
                  </a:lnTo>
                  <a:lnTo>
                    <a:pt x="97" y="490"/>
                  </a:lnTo>
                  <a:lnTo>
                    <a:pt x="121" y="503"/>
                  </a:lnTo>
                  <a:lnTo>
                    <a:pt x="144" y="516"/>
                  </a:lnTo>
                  <a:lnTo>
                    <a:pt x="168" y="530"/>
                  </a:lnTo>
                  <a:lnTo>
                    <a:pt x="191" y="545"/>
                  </a:lnTo>
                  <a:lnTo>
                    <a:pt x="215" y="559"/>
                  </a:lnTo>
                  <a:lnTo>
                    <a:pt x="235" y="571"/>
                  </a:lnTo>
                  <a:lnTo>
                    <a:pt x="253" y="580"/>
                  </a:lnTo>
                  <a:lnTo>
                    <a:pt x="267" y="587"/>
                  </a:lnTo>
                  <a:lnTo>
                    <a:pt x="279" y="589"/>
                  </a:lnTo>
                  <a:lnTo>
                    <a:pt x="282" y="589"/>
                  </a:lnTo>
                  <a:lnTo>
                    <a:pt x="283" y="588"/>
                  </a:lnTo>
                  <a:lnTo>
                    <a:pt x="284" y="587"/>
                  </a:lnTo>
                  <a:lnTo>
                    <a:pt x="284" y="580"/>
                  </a:lnTo>
                  <a:lnTo>
                    <a:pt x="279" y="570"/>
                  </a:lnTo>
                  <a:lnTo>
                    <a:pt x="270" y="558"/>
                  </a:lnTo>
                  <a:lnTo>
                    <a:pt x="257" y="543"/>
                  </a:lnTo>
                  <a:lnTo>
                    <a:pt x="240" y="526"/>
                  </a:lnTo>
                  <a:lnTo>
                    <a:pt x="220" y="508"/>
                  </a:lnTo>
                  <a:lnTo>
                    <a:pt x="199" y="488"/>
                  </a:lnTo>
                  <a:lnTo>
                    <a:pt x="176" y="467"/>
                  </a:lnTo>
                  <a:lnTo>
                    <a:pt x="152" y="445"/>
                  </a:lnTo>
                  <a:lnTo>
                    <a:pt x="129" y="424"/>
                  </a:lnTo>
                  <a:lnTo>
                    <a:pt x="106" y="402"/>
                  </a:lnTo>
                  <a:lnTo>
                    <a:pt x="84" y="380"/>
                  </a:lnTo>
                  <a:lnTo>
                    <a:pt x="65" y="359"/>
                  </a:lnTo>
                  <a:lnTo>
                    <a:pt x="46" y="339"/>
                  </a:lnTo>
                  <a:lnTo>
                    <a:pt x="32" y="321"/>
                  </a:lnTo>
                  <a:lnTo>
                    <a:pt x="17" y="297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8"/>
                  </a:lnTo>
                  <a:lnTo>
                    <a:pt x="2" y="236"/>
                  </a:lnTo>
                  <a:lnTo>
                    <a:pt x="6" y="227"/>
                  </a:lnTo>
                  <a:lnTo>
                    <a:pt x="11" y="219"/>
                  </a:lnTo>
                  <a:lnTo>
                    <a:pt x="19" y="212"/>
                  </a:lnTo>
                  <a:lnTo>
                    <a:pt x="27" y="207"/>
                  </a:lnTo>
                  <a:lnTo>
                    <a:pt x="34" y="204"/>
                  </a:lnTo>
                  <a:lnTo>
                    <a:pt x="42" y="202"/>
                  </a:lnTo>
                  <a:lnTo>
                    <a:pt x="44" y="202"/>
                  </a:lnTo>
                  <a:lnTo>
                    <a:pt x="50" y="204"/>
                  </a:lnTo>
                  <a:lnTo>
                    <a:pt x="61" y="211"/>
                  </a:lnTo>
                  <a:lnTo>
                    <a:pt x="75" y="221"/>
                  </a:lnTo>
                  <a:lnTo>
                    <a:pt x="92" y="234"/>
                  </a:lnTo>
                  <a:lnTo>
                    <a:pt x="110" y="250"/>
                  </a:lnTo>
                  <a:lnTo>
                    <a:pt x="131" y="270"/>
                  </a:lnTo>
                  <a:lnTo>
                    <a:pt x="152" y="289"/>
                  </a:lnTo>
                  <a:lnTo>
                    <a:pt x="176" y="310"/>
                  </a:lnTo>
                  <a:lnTo>
                    <a:pt x="198" y="333"/>
                  </a:lnTo>
                  <a:lnTo>
                    <a:pt x="222" y="354"/>
                  </a:lnTo>
                  <a:lnTo>
                    <a:pt x="244" y="375"/>
                  </a:lnTo>
                  <a:lnTo>
                    <a:pt x="266" y="395"/>
                  </a:lnTo>
                  <a:lnTo>
                    <a:pt x="286" y="414"/>
                  </a:lnTo>
                  <a:lnTo>
                    <a:pt x="305" y="430"/>
                  </a:lnTo>
                  <a:lnTo>
                    <a:pt x="321" y="444"/>
                  </a:lnTo>
                  <a:lnTo>
                    <a:pt x="334" y="454"/>
                  </a:lnTo>
                  <a:lnTo>
                    <a:pt x="345" y="461"/>
                  </a:lnTo>
                  <a:lnTo>
                    <a:pt x="351" y="464"/>
                  </a:lnTo>
                  <a:lnTo>
                    <a:pt x="354" y="462"/>
                  </a:lnTo>
                  <a:lnTo>
                    <a:pt x="354" y="457"/>
                  </a:lnTo>
                  <a:lnTo>
                    <a:pt x="351" y="445"/>
                  </a:lnTo>
                  <a:lnTo>
                    <a:pt x="345" y="430"/>
                  </a:lnTo>
                  <a:lnTo>
                    <a:pt x="335" y="410"/>
                  </a:lnTo>
                  <a:lnTo>
                    <a:pt x="325" y="388"/>
                  </a:lnTo>
                  <a:lnTo>
                    <a:pt x="311" y="361"/>
                  </a:lnTo>
                  <a:lnTo>
                    <a:pt x="296" y="333"/>
                  </a:lnTo>
                  <a:lnTo>
                    <a:pt x="281" y="304"/>
                  </a:lnTo>
                  <a:lnTo>
                    <a:pt x="263" y="274"/>
                  </a:lnTo>
                  <a:lnTo>
                    <a:pt x="248" y="244"/>
                  </a:lnTo>
                  <a:lnTo>
                    <a:pt x="232" y="214"/>
                  </a:lnTo>
                  <a:lnTo>
                    <a:pt x="216" y="185"/>
                  </a:lnTo>
                  <a:lnTo>
                    <a:pt x="203" y="159"/>
                  </a:lnTo>
                  <a:lnTo>
                    <a:pt x="190" y="135"/>
                  </a:lnTo>
                  <a:lnTo>
                    <a:pt x="181" y="114"/>
                  </a:lnTo>
                  <a:lnTo>
                    <a:pt x="174" y="97"/>
                  </a:lnTo>
                  <a:lnTo>
                    <a:pt x="171" y="84"/>
                  </a:lnTo>
                  <a:lnTo>
                    <a:pt x="171" y="77"/>
                  </a:lnTo>
                  <a:lnTo>
                    <a:pt x="176" y="68"/>
                  </a:lnTo>
                  <a:lnTo>
                    <a:pt x="184" y="59"/>
                  </a:lnTo>
                  <a:lnTo>
                    <a:pt x="195" y="51"/>
                  </a:lnTo>
                  <a:lnTo>
                    <a:pt x="210" y="49"/>
                  </a:lnTo>
                  <a:lnTo>
                    <a:pt x="220" y="50"/>
                  </a:lnTo>
                  <a:lnTo>
                    <a:pt x="232" y="55"/>
                  </a:lnTo>
                  <a:lnTo>
                    <a:pt x="245" y="63"/>
                  </a:lnTo>
                  <a:lnTo>
                    <a:pt x="260" y="77"/>
                  </a:lnTo>
                  <a:lnTo>
                    <a:pt x="275" y="96"/>
                  </a:lnTo>
                  <a:lnTo>
                    <a:pt x="292" y="119"/>
                  </a:lnTo>
                  <a:lnTo>
                    <a:pt x="311" y="149"/>
                  </a:lnTo>
                  <a:lnTo>
                    <a:pt x="329" y="186"/>
                  </a:lnTo>
                  <a:lnTo>
                    <a:pt x="349" y="225"/>
                  </a:lnTo>
                  <a:lnTo>
                    <a:pt x="371" y="262"/>
                  </a:lnTo>
                  <a:lnTo>
                    <a:pt x="393" y="295"/>
                  </a:lnTo>
                  <a:lnTo>
                    <a:pt x="415" y="322"/>
                  </a:lnTo>
                  <a:lnTo>
                    <a:pt x="438" y="346"/>
                  </a:lnTo>
                  <a:lnTo>
                    <a:pt x="460" y="365"/>
                  </a:lnTo>
                  <a:lnTo>
                    <a:pt x="479" y="378"/>
                  </a:lnTo>
                  <a:lnTo>
                    <a:pt x="498" y="388"/>
                  </a:lnTo>
                  <a:lnTo>
                    <a:pt x="515" y="390"/>
                  </a:lnTo>
                  <a:lnTo>
                    <a:pt x="527" y="389"/>
                  </a:lnTo>
                  <a:lnTo>
                    <a:pt x="534" y="382"/>
                  </a:lnTo>
                  <a:lnTo>
                    <a:pt x="541" y="371"/>
                  </a:lnTo>
                  <a:lnTo>
                    <a:pt x="545" y="355"/>
                  </a:lnTo>
                  <a:lnTo>
                    <a:pt x="546" y="334"/>
                  </a:lnTo>
                  <a:lnTo>
                    <a:pt x="542" y="309"/>
                  </a:lnTo>
                  <a:lnTo>
                    <a:pt x="537" y="272"/>
                  </a:lnTo>
                  <a:lnTo>
                    <a:pt x="531" y="236"/>
                  </a:lnTo>
                  <a:lnTo>
                    <a:pt x="527" y="200"/>
                  </a:lnTo>
                  <a:lnTo>
                    <a:pt x="523" y="165"/>
                  </a:lnTo>
                  <a:lnTo>
                    <a:pt x="519" y="131"/>
                  </a:lnTo>
                  <a:lnTo>
                    <a:pt x="517" y="101"/>
                  </a:lnTo>
                  <a:lnTo>
                    <a:pt x="517" y="72"/>
                  </a:lnTo>
                  <a:lnTo>
                    <a:pt x="520" y="49"/>
                  </a:lnTo>
                  <a:lnTo>
                    <a:pt x="524" y="29"/>
                  </a:lnTo>
                  <a:lnTo>
                    <a:pt x="531" y="13"/>
                  </a:lnTo>
                  <a:lnTo>
                    <a:pt x="540" y="4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 flipH="1">
            <a:off x="592281" y="5020090"/>
            <a:ext cx="352732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smtClean="0">
                <a:solidFill>
                  <a:schemeClr val="accent1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587375" y="3344661"/>
            <a:ext cx="352732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smtClean="0">
                <a:solidFill>
                  <a:schemeClr val="accent2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3756094" y="1558194"/>
            <a:ext cx="499357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8269608" y="3344661"/>
            <a:ext cx="352732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chemeClr val="accent4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4"/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8269609" y="5020089"/>
            <a:ext cx="352732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chemeClr val="accent5"/>
                </a:solidFill>
                <a:cs typeface="+mn-ea"/>
                <a:sym typeface="+mn-lt"/>
              </a:rPr>
              <a:t>Your title</a:t>
            </a:r>
            <a:endParaRPr lang="en-US" altLang="zh-CN" dirty="0" smtClean="0">
              <a:solidFill>
                <a:schemeClr val="accent5"/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5400000">
            <a:off x="2163162" y="-642336"/>
            <a:ext cx="923743" cy="52500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rot="5400000">
            <a:off x="2163162" y="281407"/>
            <a:ext cx="923743" cy="525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5400000">
            <a:off x="2163162" y="1205150"/>
            <a:ext cx="923743" cy="525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 rot="5400000">
            <a:off x="2163167" y="2128893"/>
            <a:ext cx="923743" cy="52500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2163173" y="3052637"/>
            <a:ext cx="923743" cy="52500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50080" y="1520827"/>
            <a:ext cx="1035160" cy="4618714"/>
            <a:chOff x="5250080" y="1520827"/>
            <a:chExt cx="1035160" cy="4618714"/>
          </a:xfrm>
        </p:grpSpPr>
        <p:sp>
          <p:nvSpPr>
            <p:cNvPr id="12" name="矩形 59"/>
            <p:cNvSpPr/>
            <p:nvPr/>
          </p:nvSpPr>
          <p:spPr>
            <a:xfrm rot="5400000">
              <a:off x="4814948" y="1955961"/>
              <a:ext cx="1902572" cy="1032304"/>
            </a:xfrm>
            <a:custGeom>
              <a:avLst/>
              <a:gdLst>
                <a:gd name="connsiteX0" fmla="*/ 0 w 4671752"/>
                <a:gd name="connsiteY0" fmla="*/ 0 h 4671752"/>
                <a:gd name="connsiteX1" fmla="*/ 4671752 w 4671752"/>
                <a:gd name="connsiteY1" fmla="*/ 0 h 4671752"/>
                <a:gd name="connsiteX2" fmla="*/ 4671752 w 4671752"/>
                <a:gd name="connsiteY2" fmla="*/ 4671752 h 4671752"/>
                <a:gd name="connsiteX3" fmla="*/ 0 w 4671752"/>
                <a:gd name="connsiteY3" fmla="*/ 4671752 h 4671752"/>
                <a:gd name="connsiteX4" fmla="*/ 0 w 4671752"/>
                <a:gd name="connsiteY4" fmla="*/ 0 h 4671752"/>
                <a:gd name="connsiteX0-1" fmla="*/ 0 w 6767252"/>
                <a:gd name="connsiteY0-2" fmla="*/ 0 h 4671752"/>
                <a:gd name="connsiteX1-3" fmla="*/ 6767252 w 6767252"/>
                <a:gd name="connsiteY1-4" fmla="*/ 2305050 h 4671752"/>
                <a:gd name="connsiteX2-5" fmla="*/ 4671752 w 6767252"/>
                <a:gd name="connsiteY2-6" fmla="*/ 4671752 h 4671752"/>
                <a:gd name="connsiteX3-7" fmla="*/ 0 w 6767252"/>
                <a:gd name="connsiteY3-8" fmla="*/ 4671752 h 4671752"/>
                <a:gd name="connsiteX4-9" fmla="*/ 0 w 6767252"/>
                <a:gd name="connsiteY4-10" fmla="*/ 0 h 4671752"/>
                <a:gd name="connsiteX0-11" fmla="*/ 3562350 w 6767252"/>
                <a:gd name="connsiteY0-12" fmla="*/ 19050 h 2366702"/>
                <a:gd name="connsiteX1-13" fmla="*/ 6767252 w 6767252"/>
                <a:gd name="connsiteY1-14" fmla="*/ 0 h 2366702"/>
                <a:gd name="connsiteX2-15" fmla="*/ 4671752 w 6767252"/>
                <a:gd name="connsiteY2-16" fmla="*/ 2366702 h 2366702"/>
                <a:gd name="connsiteX3-17" fmla="*/ 0 w 6767252"/>
                <a:gd name="connsiteY3-18" fmla="*/ 2366702 h 2366702"/>
                <a:gd name="connsiteX4-19" fmla="*/ 3562350 w 6767252"/>
                <a:gd name="connsiteY4-20" fmla="*/ 19050 h 2366702"/>
                <a:gd name="connsiteX0-21" fmla="*/ 3562350 w 6779952"/>
                <a:gd name="connsiteY0-22" fmla="*/ 0 h 2347652"/>
                <a:gd name="connsiteX1-23" fmla="*/ 6779952 w 6779952"/>
                <a:gd name="connsiteY1-24" fmla="*/ 6350 h 2347652"/>
                <a:gd name="connsiteX2-25" fmla="*/ 4671752 w 6779952"/>
                <a:gd name="connsiteY2-26" fmla="*/ 2347652 h 2347652"/>
                <a:gd name="connsiteX3-27" fmla="*/ 0 w 6779952"/>
                <a:gd name="connsiteY3-28" fmla="*/ 2347652 h 2347652"/>
                <a:gd name="connsiteX4-29" fmla="*/ 3562350 w 6779952"/>
                <a:gd name="connsiteY4-30" fmla="*/ 0 h 2347652"/>
                <a:gd name="connsiteX0-31" fmla="*/ 3511550 w 6779952"/>
                <a:gd name="connsiteY0-32" fmla="*/ 6350 h 2341302"/>
                <a:gd name="connsiteX1-33" fmla="*/ 6779952 w 6779952"/>
                <a:gd name="connsiteY1-34" fmla="*/ 0 h 2341302"/>
                <a:gd name="connsiteX2-35" fmla="*/ 4671752 w 6779952"/>
                <a:gd name="connsiteY2-36" fmla="*/ 2341302 h 2341302"/>
                <a:gd name="connsiteX3-37" fmla="*/ 0 w 6779952"/>
                <a:gd name="connsiteY3-38" fmla="*/ 2341302 h 2341302"/>
                <a:gd name="connsiteX4-39" fmla="*/ 3511550 w 6779952"/>
                <a:gd name="connsiteY4-40" fmla="*/ 6350 h 2341302"/>
                <a:gd name="connsiteX0-41" fmla="*/ 3511550 w 9622091"/>
                <a:gd name="connsiteY0-42" fmla="*/ 28248 h 2363200"/>
                <a:gd name="connsiteX1-43" fmla="*/ 9622091 w 9622091"/>
                <a:gd name="connsiteY1-44" fmla="*/ 0 h 2363200"/>
                <a:gd name="connsiteX2-45" fmla="*/ 4671752 w 9622091"/>
                <a:gd name="connsiteY2-46" fmla="*/ 2363200 h 2363200"/>
                <a:gd name="connsiteX3-47" fmla="*/ 0 w 9622091"/>
                <a:gd name="connsiteY3-48" fmla="*/ 2363200 h 2363200"/>
                <a:gd name="connsiteX4-49" fmla="*/ 3511550 w 9622091"/>
                <a:gd name="connsiteY4-50" fmla="*/ 28248 h 2363200"/>
                <a:gd name="connsiteX0-51" fmla="*/ 8208307 w 9622091"/>
                <a:gd name="connsiteY0-52" fmla="*/ 0 h 2373274"/>
                <a:gd name="connsiteX1-53" fmla="*/ 9622091 w 9622091"/>
                <a:gd name="connsiteY1-54" fmla="*/ 10074 h 2373274"/>
                <a:gd name="connsiteX2-55" fmla="*/ 4671752 w 9622091"/>
                <a:gd name="connsiteY2-56" fmla="*/ 2373274 h 2373274"/>
                <a:gd name="connsiteX3-57" fmla="*/ 0 w 9622091"/>
                <a:gd name="connsiteY3-58" fmla="*/ 2373274 h 2373274"/>
                <a:gd name="connsiteX4-59" fmla="*/ 8208307 w 9622091"/>
                <a:gd name="connsiteY4-60" fmla="*/ 0 h 23732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622091" h="2373274">
                  <a:moveTo>
                    <a:pt x="8208307" y="0"/>
                  </a:moveTo>
                  <a:lnTo>
                    <a:pt x="9622091" y="10074"/>
                  </a:lnTo>
                  <a:lnTo>
                    <a:pt x="4671752" y="2373274"/>
                  </a:lnTo>
                  <a:lnTo>
                    <a:pt x="0" y="2373274"/>
                  </a:lnTo>
                  <a:lnTo>
                    <a:pt x="820830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60"/>
            <p:cNvSpPr/>
            <p:nvPr/>
          </p:nvSpPr>
          <p:spPr>
            <a:xfrm rot="5400000">
              <a:off x="5141345" y="2553305"/>
              <a:ext cx="1250494" cy="1033023"/>
            </a:xfrm>
            <a:custGeom>
              <a:avLst/>
              <a:gdLst>
                <a:gd name="connsiteX0" fmla="*/ 0 w 4671752"/>
                <a:gd name="connsiteY0" fmla="*/ 0 h 4671752"/>
                <a:gd name="connsiteX1" fmla="*/ 4671752 w 4671752"/>
                <a:gd name="connsiteY1" fmla="*/ 0 h 4671752"/>
                <a:gd name="connsiteX2" fmla="*/ 4671752 w 4671752"/>
                <a:gd name="connsiteY2" fmla="*/ 4671752 h 4671752"/>
                <a:gd name="connsiteX3" fmla="*/ 0 w 4671752"/>
                <a:gd name="connsiteY3" fmla="*/ 4671752 h 4671752"/>
                <a:gd name="connsiteX4" fmla="*/ 0 w 4671752"/>
                <a:gd name="connsiteY4" fmla="*/ 0 h 4671752"/>
                <a:gd name="connsiteX0-1" fmla="*/ 2111433 w 4671752"/>
                <a:gd name="connsiteY0-2" fmla="*/ 2327564 h 4671752"/>
                <a:gd name="connsiteX1-3" fmla="*/ 4671752 w 4671752"/>
                <a:gd name="connsiteY1-4" fmla="*/ 0 h 4671752"/>
                <a:gd name="connsiteX2-5" fmla="*/ 4671752 w 4671752"/>
                <a:gd name="connsiteY2-6" fmla="*/ 4671752 h 4671752"/>
                <a:gd name="connsiteX3-7" fmla="*/ 0 w 4671752"/>
                <a:gd name="connsiteY3-8" fmla="*/ 4671752 h 4671752"/>
                <a:gd name="connsiteX4-9" fmla="*/ 2111433 w 4671752"/>
                <a:gd name="connsiteY4-10" fmla="*/ 2327564 h 4671752"/>
                <a:gd name="connsiteX0-11" fmla="*/ 2111433 w 5353396"/>
                <a:gd name="connsiteY0-12" fmla="*/ 0 h 2344188"/>
                <a:gd name="connsiteX1-13" fmla="*/ 5353396 w 5353396"/>
                <a:gd name="connsiteY1-14" fmla="*/ 16625 h 2344188"/>
                <a:gd name="connsiteX2-15" fmla="*/ 4671752 w 5353396"/>
                <a:gd name="connsiteY2-16" fmla="*/ 2344188 h 2344188"/>
                <a:gd name="connsiteX3-17" fmla="*/ 0 w 5353396"/>
                <a:gd name="connsiteY3-18" fmla="*/ 2344188 h 2344188"/>
                <a:gd name="connsiteX4-19" fmla="*/ 2111433 w 5353396"/>
                <a:gd name="connsiteY4-20" fmla="*/ 0 h 2344188"/>
                <a:gd name="connsiteX0-21" fmla="*/ 2111433 w 5396939"/>
                <a:gd name="connsiteY0-22" fmla="*/ 0 h 2344188"/>
                <a:gd name="connsiteX1-23" fmla="*/ 5396939 w 5396939"/>
                <a:gd name="connsiteY1-24" fmla="*/ 2111 h 2344188"/>
                <a:gd name="connsiteX2-25" fmla="*/ 4671752 w 5396939"/>
                <a:gd name="connsiteY2-26" fmla="*/ 2344188 h 2344188"/>
                <a:gd name="connsiteX3-27" fmla="*/ 0 w 5396939"/>
                <a:gd name="connsiteY3-28" fmla="*/ 2344188 h 2344188"/>
                <a:gd name="connsiteX4-29" fmla="*/ 2111433 w 5396939"/>
                <a:gd name="connsiteY4-30" fmla="*/ 0 h 2344188"/>
                <a:gd name="connsiteX0-31" fmla="*/ 2111433 w 6336293"/>
                <a:gd name="connsiteY0-32" fmla="*/ 14314 h 2358502"/>
                <a:gd name="connsiteX1-33" fmla="*/ 6336293 w 6336293"/>
                <a:gd name="connsiteY1-34" fmla="*/ 0 h 2358502"/>
                <a:gd name="connsiteX2-35" fmla="*/ 4671752 w 6336293"/>
                <a:gd name="connsiteY2-36" fmla="*/ 2358502 h 2358502"/>
                <a:gd name="connsiteX3-37" fmla="*/ 0 w 6336293"/>
                <a:gd name="connsiteY3-38" fmla="*/ 2358502 h 2358502"/>
                <a:gd name="connsiteX4-39" fmla="*/ 2111433 w 6336293"/>
                <a:gd name="connsiteY4-40" fmla="*/ 14314 h 2358502"/>
                <a:gd name="connsiteX0-41" fmla="*/ 4905404 w 6336293"/>
                <a:gd name="connsiteY0-42" fmla="*/ 0 h 2360612"/>
                <a:gd name="connsiteX1-43" fmla="*/ 6336293 w 6336293"/>
                <a:gd name="connsiteY1-44" fmla="*/ 2110 h 2360612"/>
                <a:gd name="connsiteX2-45" fmla="*/ 4671752 w 6336293"/>
                <a:gd name="connsiteY2-46" fmla="*/ 2360612 h 2360612"/>
                <a:gd name="connsiteX3-47" fmla="*/ 0 w 6336293"/>
                <a:gd name="connsiteY3-48" fmla="*/ 2360612 h 2360612"/>
                <a:gd name="connsiteX4-49" fmla="*/ 4905404 w 6336293"/>
                <a:gd name="connsiteY4-50" fmla="*/ 0 h 2360612"/>
                <a:gd name="connsiteX0-51" fmla="*/ 4953576 w 6336293"/>
                <a:gd name="connsiteY0-52" fmla="*/ 0 h 2377036"/>
                <a:gd name="connsiteX1-53" fmla="*/ 6336293 w 6336293"/>
                <a:gd name="connsiteY1-54" fmla="*/ 18534 h 2377036"/>
                <a:gd name="connsiteX2-55" fmla="*/ 4671752 w 6336293"/>
                <a:gd name="connsiteY2-56" fmla="*/ 2377036 h 2377036"/>
                <a:gd name="connsiteX3-57" fmla="*/ 0 w 6336293"/>
                <a:gd name="connsiteY3-58" fmla="*/ 2377036 h 2377036"/>
                <a:gd name="connsiteX4-59" fmla="*/ 4953576 w 6336293"/>
                <a:gd name="connsiteY4-60" fmla="*/ 0 h 2377036"/>
                <a:gd name="connsiteX0-61" fmla="*/ 4929492 w 6336293"/>
                <a:gd name="connsiteY0-62" fmla="*/ 0 h 2371562"/>
                <a:gd name="connsiteX1-63" fmla="*/ 6336293 w 6336293"/>
                <a:gd name="connsiteY1-64" fmla="*/ 13060 h 2371562"/>
                <a:gd name="connsiteX2-65" fmla="*/ 4671752 w 6336293"/>
                <a:gd name="connsiteY2-66" fmla="*/ 2371562 h 2371562"/>
                <a:gd name="connsiteX3-67" fmla="*/ 0 w 6336293"/>
                <a:gd name="connsiteY3-68" fmla="*/ 2371562 h 2371562"/>
                <a:gd name="connsiteX4-69" fmla="*/ 4929492 w 6336293"/>
                <a:gd name="connsiteY4-70" fmla="*/ 0 h 2371562"/>
                <a:gd name="connsiteX0-71" fmla="*/ 4929492 w 6324266"/>
                <a:gd name="connsiteY0-72" fmla="*/ 3366 h 2374928"/>
                <a:gd name="connsiteX1-73" fmla="*/ 6324264 w 6324266"/>
                <a:gd name="connsiteY1-74" fmla="*/ 1 h 2374928"/>
                <a:gd name="connsiteX2-75" fmla="*/ 4671752 w 6324266"/>
                <a:gd name="connsiteY2-76" fmla="*/ 2374928 h 2374928"/>
                <a:gd name="connsiteX3-77" fmla="*/ 0 w 6324266"/>
                <a:gd name="connsiteY3-78" fmla="*/ 2374928 h 2374928"/>
                <a:gd name="connsiteX4-79" fmla="*/ 4929492 w 6324266"/>
                <a:gd name="connsiteY4-80" fmla="*/ 3366 h 23749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324266" h="2374928">
                  <a:moveTo>
                    <a:pt x="4929492" y="3366"/>
                  </a:moveTo>
                  <a:lnTo>
                    <a:pt x="6324264" y="1"/>
                  </a:lnTo>
                  <a:lnTo>
                    <a:pt x="4671752" y="2374928"/>
                  </a:lnTo>
                  <a:lnTo>
                    <a:pt x="0" y="2374928"/>
                  </a:lnTo>
                  <a:lnTo>
                    <a:pt x="4929492" y="336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61"/>
            <p:cNvSpPr/>
            <p:nvPr/>
          </p:nvSpPr>
          <p:spPr>
            <a:xfrm rot="5400000">
              <a:off x="5303552" y="3314843"/>
              <a:ext cx="923743" cy="1030683"/>
            </a:xfrm>
            <a:custGeom>
              <a:avLst/>
              <a:gdLst>
                <a:gd name="connsiteX0" fmla="*/ 0 w 4671752"/>
                <a:gd name="connsiteY0" fmla="*/ 0 h 4671752"/>
                <a:gd name="connsiteX1" fmla="*/ 4671752 w 4671752"/>
                <a:gd name="connsiteY1" fmla="*/ 0 h 4671752"/>
                <a:gd name="connsiteX2" fmla="*/ 4671752 w 4671752"/>
                <a:gd name="connsiteY2" fmla="*/ 4671752 h 4671752"/>
                <a:gd name="connsiteX3" fmla="*/ 0 w 4671752"/>
                <a:gd name="connsiteY3" fmla="*/ 4671752 h 4671752"/>
                <a:gd name="connsiteX4" fmla="*/ 0 w 4671752"/>
                <a:gd name="connsiteY4" fmla="*/ 0 h 4671752"/>
                <a:gd name="connsiteX0-1" fmla="*/ 723900 w 4671752"/>
                <a:gd name="connsiteY0-2" fmla="*/ 2324100 h 4671752"/>
                <a:gd name="connsiteX1-3" fmla="*/ 4671752 w 4671752"/>
                <a:gd name="connsiteY1-4" fmla="*/ 0 h 4671752"/>
                <a:gd name="connsiteX2-5" fmla="*/ 4671752 w 4671752"/>
                <a:gd name="connsiteY2-6" fmla="*/ 4671752 h 4671752"/>
                <a:gd name="connsiteX3-7" fmla="*/ 0 w 4671752"/>
                <a:gd name="connsiteY3-8" fmla="*/ 4671752 h 4671752"/>
                <a:gd name="connsiteX4-9" fmla="*/ 723900 w 4671752"/>
                <a:gd name="connsiteY4-10" fmla="*/ 2324100 h 4671752"/>
                <a:gd name="connsiteX0-11" fmla="*/ 723900 w 4671752"/>
                <a:gd name="connsiteY0-12" fmla="*/ 0 h 2347652"/>
                <a:gd name="connsiteX1-13" fmla="*/ 3973252 w 4671752"/>
                <a:gd name="connsiteY1-14" fmla="*/ 0 h 2347652"/>
                <a:gd name="connsiteX2-15" fmla="*/ 4671752 w 4671752"/>
                <a:gd name="connsiteY2-16" fmla="*/ 2347652 h 2347652"/>
                <a:gd name="connsiteX3-17" fmla="*/ 0 w 4671752"/>
                <a:gd name="connsiteY3-18" fmla="*/ 2347652 h 2347652"/>
                <a:gd name="connsiteX4-19" fmla="*/ 723900 w 4671752"/>
                <a:gd name="connsiteY4-20" fmla="*/ 0 h 2347652"/>
                <a:gd name="connsiteX0-21" fmla="*/ 1639177 w 4671752"/>
                <a:gd name="connsiteY0-22" fmla="*/ -1 h 2364076"/>
                <a:gd name="connsiteX1-23" fmla="*/ 3973252 w 4671752"/>
                <a:gd name="connsiteY1-24" fmla="*/ 16424 h 2364076"/>
                <a:gd name="connsiteX2-25" fmla="*/ 4671752 w 4671752"/>
                <a:gd name="connsiteY2-26" fmla="*/ 2364076 h 2364076"/>
                <a:gd name="connsiteX3-27" fmla="*/ 0 w 4671752"/>
                <a:gd name="connsiteY3-28" fmla="*/ 2364076 h 2364076"/>
                <a:gd name="connsiteX4-29" fmla="*/ 1639177 w 4671752"/>
                <a:gd name="connsiteY4-30" fmla="*/ -1 h 2364076"/>
                <a:gd name="connsiteX0-31" fmla="*/ 1639177 w 4671752"/>
                <a:gd name="connsiteY0-32" fmla="*/ -1 h 2364076"/>
                <a:gd name="connsiteX1-33" fmla="*/ 3009827 w 4671752"/>
                <a:gd name="connsiteY1-34" fmla="*/ -1 h 2364076"/>
                <a:gd name="connsiteX2-35" fmla="*/ 4671752 w 4671752"/>
                <a:gd name="connsiteY2-36" fmla="*/ 2364076 h 2364076"/>
                <a:gd name="connsiteX3-37" fmla="*/ 0 w 4671752"/>
                <a:gd name="connsiteY3-38" fmla="*/ 2364076 h 2364076"/>
                <a:gd name="connsiteX4-39" fmla="*/ 1639177 w 4671752"/>
                <a:gd name="connsiteY4-40" fmla="*/ -1 h 2364076"/>
                <a:gd name="connsiteX0-41" fmla="*/ 1639177 w 4671752"/>
                <a:gd name="connsiteY0-42" fmla="*/ -1 h 2364076"/>
                <a:gd name="connsiteX1-43" fmla="*/ 3033926 w 4671752"/>
                <a:gd name="connsiteY1-44" fmla="*/ -1 h 2364076"/>
                <a:gd name="connsiteX2-45" fmla="*/ 4671752 w 4671752"/>
                <a:gd name="connsiteY2-46" fmla="*/ 2364076 h 2364076"/>
                <a:gd name="connsiteX3-47" fmla="*/ 0 w 4671752"/>
                <a:gd name="connsiteY3-48" fmla="*/ 2364076 h 2364076"/>
                <a:gd name="connsiteX4-49" fmla="*/ 1639177 w 4671752"/>
                <a:gd name="connsiteY4-50" fmla="*/ -1 h 2364076"/>
                <a:gd name="connsiteX0-51" fmla="*/ 1663280 w 4671752"/>
                <a:gd name="connsiteY0-52" fmla="*/ -1 h 2369550"/>
                <a:gd name="connsiteX1-53" fmla="*/ 3033926 w 4671752"/>
                <a:gd name="connsiteY1-54" fmla="*/ 5473 h 2369550"/>
                <a:gd name="connsiteX2-55" fmla="*/ 4671752 w 4671752"/>
                <a:gd name="connsiteY2-56" fmla="*/ 2369550 h 2369550"/>
                <a:gd name="connsiteX3-57" fmla="*/ 0 w 4671752"/>
                <a:gd name="connsiteY3-58" fmla="*/ 2369550 h 2369550"/>
                <a:gd name="connsiteX4-59" fmla="*/ 1663280 w 4671752"/>
                <a:gd name="connsiteY4-60" fmla="*/ -1 h 2369550"/>
                <a:gd name="connsiteX0-61" fmla="*/ 1615106 w 4671752"/>
                <a:gd name="connsiteY0-62" fmla="*/ 5476 h 2364076"/>
                <a:gd name="connsiteX1-63" fmla="*/ 3033926 w 4671752"/>
                <a:gd name="connsiteY1-64" fmla="*/ -1 h 2364076"/>
                <a:gd name="connsiteX2-65" fmla="*/ 4671752 w 4671752"/>
                <a:gd name="connsiteY2-66" fmla="*/ 2364076 h 2364076"/>
                <a:gd name="connsiteX3-67" fmla="*/ 0 w 4671752"/>
                <a:gd name="connsiteY3-68" fmla="*/ 2364076 h 2364076"/>
                <a:gd name="connsiteX4-69" fmla="*/ 1615106 w 4671752"/>
                <a:gd name="connsiteY4-70" fmla="*/ 5476 h 2364076"/>
                <a:gd name="connsiteX0-71" fmla="*/ 1615106 w 4671752"/>
                <a:gd name="connsiteY0-72" fmla="*/ 10950 h 2369550"/>
                <a:gd name="connsiteX1-73" fmla="*/ 3033941 w 4671752"/>
                <a:gd name="connsiteY1-74" fmla="*/ -1 h 2369550"/>
                <a:gd name="connsiteX2-75" fmla="*/ 4671752 w 4671752"/>
                <a:gd name="connsiteY2-76" fmla="*/ 2369550 h 2369550"/>
                <a:gd name="connsiteX3-77" fmla="*/ 0 w 4671752"/>
                <a:gd name="connsiteY3-78" fmla="*/ 2369550 h 2369550"/>
                <a:gd name="connsiteX4-79" fmla="*/ 1615106 w 4671752"/>
                <a:gd name="connsiteY4-80" fmla="*/ 10950 h 23695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71752" h="2369550">
                  <a:moveTo>
                    <a:pt x="1615106" y="10950"/>
                  </a:moveTo>
                  <a:lnTo>
                    <a:pt x="3033941" y="-1"/>
                  </a:lnTo>
                  <a:lnTo>
                    <a:pt x="4671752" y="2369550"/>
                  </a:lnTo>
                  <a:lnTo>
                    <a:pt x="0" y="2369550"/>
                  </a:lnTo>
                  <a:lnTo>
                    <a:pt x="1615106" y="109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62"/>
            <p:cNvSpPr/>
            <p:nvPr/>
          </p:nvSpPr>
          <p:spPr>
            <a:xfrm rot="5400000">
              <a:off x="5141963" y="4076199"/>
              <a:ext cx="1247720" cy="1031478"/>
            </a:xfrm>
            <a:custGeom>
              <a:avLst/>
              <a:gdLst>
                <a:gd name="connsiteX0" fmla="*/ 0 w 4671752"/>
                <a:gd name="connsiteY0" fmla="*/ 0 h 4671752"/>
                <a:gd name="connsiteX1" fmla="*/ 4671752 w 4671752"/>
                <a:gd name="connsiteY1" fmla="*/ 0 h 4671752"/>
                <a:gd name="connsiteX2" fmla="*/ 4671752 w 4671752"/>
                <a:gd name="connsiteY2" fmla="*/ 4671752 h 4671752"/>
                <a:gd name="connsiteX3" fmla="*/ 0 w 4671752"/>
                <a:gd name="connsiteY3" fmla="*/ 4671752 h 4671752"/>
                <a:gd name="connsiteX4" fmla="*/ 0 w 4671752"/>
                <a:gd name="connsiteY4" fmla="*/ 0 h 4671752"/>
                <a:gd name="connsiteX0-1" fmla="*/ 0 w 5382952"/>
                <a:gd name="connsiteY0-2" fmla="*/ 2349500 h 4671752"/>
                <a:gd name="connsiteX1-3" fmla="*/ 5382952 w 5382952"/>
                <a:gd name="connsiteY1-4" fmla="*/ 0 h 4671752"/>
                <a:gd name="connsiteX2-5" fmla="*/ 5382952 w 5382952"/>
                <a:gd name="connsiteY2-6" fmla="*/ 4671752 h 4671752"/>
                <a:gd name="connsiteX3-7" fmla="*/ 711200 w 5382952"/>
                <a:gd name="connsiteY3-8" fmla="*/ 4671752 h 4671752"/>
                <a:gd name="connsiteX4-9" fmla="*/ 0 w 5382952"/>
                <a:gd name="connsiteY4-10" fmla="*/ 2349500 h 4671752"/>
                <a:gd name="connsiteX0-11" fmla="*/ 0 w 5382952"/>
                <a:gd name="connsiteY0-12" fmla="*/ 12700 h 2334952"/>
                <a:gd name="connsiteX1-13" fmla="*/ 3262052 w 5382952"/>
                <a:gd name="connsiteY1-14" fmla="*/ 0 h 2334952"/>
                <a:gd name="connsiteX2-15" fmla="*/ 5382952 w 5382952"/>
                <a:gd name="connsiteY2-16" fmla="*/ 2334952 h 2334952"/>
                <a:gd name="connsiteX3-17" fmla="*/ 711200 w 5382952"/>
                <a:gd name="connsiteY3-18" fmla="*/ 2334952 h 2334952"/>
                <a:gd name="connsiteX4-19" fmla="*/ 0 w 5382952"/>
                <a:gd name="connsiteY4-20" fmla="*/ 12700 h 2334952"/>
                <a:gd name="connsiteX0-21" fmla="*/ 0 w 5382952"/>
                <a:gd name="connsiteY0-22" fmla="*/ 12700 h 2334952"/>
                <a:gd name="connsiteX1-23" fmla="*/ 3262052 w 5382952"/>
                <a:gd name="connsiteY1-24" fmla="*/ 0 h 2334952"/>
                <a:gd name="connsiteX2-25" fmla="*/ 5382952 w 5382952"/>
                <a:gd name="connsiteY2-26" fmla="*/ 2334952 h 2334952"/>
                <a:gd name="connsiteX3-27" fmla="*/ 711200 w 5382952"/>
                <a:gd name="connsiteY3-28" fmla="*/ 2334952 h 2334952"/>
                <a:gd name="connsiteX4-29" fmla="*/ 0 w 5382952"/>
                <a:gd name="connsiteY4-30" fmla="*/ 12700 h 2334952"/>
                <a:gd name="connsiteX0-31" fmla="*/ 0 w 5382952"/>
                <a:gd name="connsiteY0-32" fmla="*/ 25400 h 2347652"/>
                <a:gd name="connsiteX1-33" fmla="*/ 3274752 w 5382952"/>
                <a:gd name="connsiteY1-34" fmla="*/ 0 h 2347652"/>
                <a:gd name="connsiteX2-35" fmla="*/ 5382952 w 5382952"/>
                <a:gd name="connsiteY2-36" fmla="*/ 2347652 h 2347652"/>
                <a:gd name="connsiteX3-37" fmla="*/ 711200 w 5382952"/>
                <a:gd name="connsiteY3-38" fmla="*/ 2347652 h 2347652"/>
                <a:gd name="connsiteX4-39" fmla="*/ 0 w 5382952"/>
                <a:gd name="connsiteY4-40" fmla="*/ 25400 h 2347652"/>
                <a:gd name="connsiteX0-41" fmla="*/ 2 w 5407030"/>
                <a:gd name="connsiteY0-42" fmla="*/ 4091 h 2347652"/>
                <a:gd name="connsiteX1-43" fmla="*/ 3298830 w 5407030"/>
                <a:gd name="connsiteY1-44" fmla="*/ 0 h 2347652"/>
                <a:gd name="connsiteX2-45" fmla="*/ 5407030 w 5407030"/>
                <a:gd name="connsiteY2-46" fmla="*/ 2347652 h 2347652"/>
                <a:gd name="connsiteX3-47" fmla="*/ 735278 w 5407030"/>
                <a:gd name="connsiteY3-48" fmla="*/ 2347652 h 2347652"/>
                <a:gd name="connsiteX4-49" fmla="*/ 2 w 5407030"/>
                <a:gd name="connsiteY4-50" fmla="*/ 4091 h 2347652"/>
                <a:gd name="connsiteX0-51" fmla="*/ -2 w 6310239"/>
                <a:gd name="connsiteY0-52" fmla="*/ -1 h 2370934"/>
                <a:gd name="connsiteX1-53" fmla="*/ 4202039 w 6310239"/>
                <a:gd name="connsiteY1-54" fmla="*/ 23282 h 2370934"/>
                <a:gd name="connsiteX2-55" fmla="*/ 6310239 w 6310239"/>
                <a:gd name="connsiteY2-56" fmla="*/ 2370934 h 2370934"/>
                <a:gd name="connsiteX3-57" fmla="*/ 1638487 w 6310239"/>
                <a:gd name="connsiteY3-58" fmla="*/ 2370934 h 2370934"/>
                <a:gd name="connsiteX4-59" fmla="*/ -2 w 6310239"/>
                <a:gd name="connsiteY4-60" fmla="*/ -1 h 2370934"/>
                <a:gd name="connsiteX0-61" fmla="*/ -2 w 6310239"/>
                <a:gd name="connsiteY0-62" fmla="*/ 5917 h 2376852"/>
                <a:gd name="connsiteX1-63" fmla="*/ 1343854 w 6310239"/>
                <a:gd name="connsiteY1-64" fmla="*/ 1 h 2376852"/>
                <a:gd name="connsiteX2-65" fmla="*/ 6310239 w 6310239"/>
                <a:gd name="connsiteY2-66" fmla="*/ 2376852 h 2376852"/>
                <a:gd name="connsiteX3-67" fmla="*/ 1638487 w 6310239"/>
                <a:gd name="connsiteY3-68" fmla="*/ 2376852 h 2376852"/>
                <a:gd name="connsiteX4-69" fmla="*/ -2 w 6310239"/>
                <a:gd name="connsiteY4-70" fmla="*/ 5917 h 2376852"/>
                <a:gd name="connsiteX0-71" fmla="*/ -2 w 6310239"/>
                <a:gd name="connsiteY0-72" fmla="*/ 443 h 2371378"/>
                <a:gd name="connsiteX1-73" fmla="*/ 1404083 w 6310239"/>
                <a:gd name="connsiteY1-74" fmla="*/ 1 h 2371378"/>
                <a:gd name="connsiteX2-75" fmla="*/ 6310239 w 6310239"/>
                <a:gd name="connsiteY2-76" fmla="*/ 2371378 h 2371378"/>
                <a:gd name="connsiteX3-77" fmla="*/ 1638487 w 6310239"/>
                <a:gd name="connsiteY3-78" fmla="*/ 2371378 h 2371378"/>
                <a:gd name="connsiteX4-79" fmla="*/ -2 w 6310239"/>
                <a:gd name="connsiteY4-80" fmla="*/ 443 h 237137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310239" h="2371378">
                  <a:moveTo>
                    <a:pt x="-2" y="443"/>
                  </a:moveTo>
                  <a:lnTo>
                    <a:pt x="1404083" y="1"/>
                  </a:lnTo>
                  <a:lnTo>
                    <a:pt x="6310239" y="2371378"/>
                  </a:lnTo>
                  <a:lnTo>
                    <a:pt x="1638487" y="2371378"/>
                  </a:lnTo>
                  <a:lnTo>
                    <a:pt x="-2" y="44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矩形 63"/>
            <p:cNvSpPr/>
            <p:nvPr/>
          </p:nvSpPr>
          <p:spPr>
            <a:xfrm rot="5400000">
              <a:off x="4816059" y="4670360"/>
              <a:ext cx="1903207" cy="1035155"/>
            </a:xfrm>
            <a:custGeom>
              <a:avLst/>
              <a:gdLst>
                <a:gd name="connsiteX0" fmla="*/ 0 w 4671752"/>
                <a:gd name="connsiteY0" fmla="*/ 0 h 4671752"/>
                <a:gd name="connsiteX1" fmla="*/ 4671752 w 4671752"/>
                <a:gd name="connsiteY1" fmla="*/ 0 h 4671752"/>
                <a:gd name="connsiteX2" fmla="*/ 4671752 w 4671752"/>
                <a:gd name="connsiteY2" fmla="*/ 4671752 h 4671752"/>
                <a:gd name="connsiteX3" fmla="*/ 0 w 4671752"/>
                <a:gd name="connsiteY3" fmla="*/ 4671752 h 4671752"/>
                <a:gd name="connsiteX4" fmla="*/ 0 w 4671752"/>
                <a:gd name="connsiteY4" fmla="*/ 0 h 4671752"/>
                <a:gd name="connsiteX0-1" fmla="*/ 0 w 6783185"/>
                <a:gd name="connsiteY0-2" fmla="*/ 2310938 h 4671752"/>
                <a:gd name="connsiteX1-3" fmla="*/ 6783185 w 6783185"/>
                <a:gd name="connsiteY1-4" fmla="*/ 0 h 4671752"/>
                <a:gd name="connsiteX2-5" fmla="*/ 6783185 w 6783185"/>
                <a:gd name="connsiteY2-6" fmla="*/ 4671752 h 4671752"/>
                <a:gd name="connsiteX3-7" fmla="*/ 2111433 w 6783185"/>
                <a:gd name="connsiteY3-8" fmla="*/ 4671752 h 4671752"/>
                <a:gd name="connsiteX4-9" fmla="*/ 0 w 6783185"/>
                <a:gd name="connsiteY4-10" fmla="*/ 2310938 h 4671752"/>
                <a:gd name="connsiteX0-11" fmla="*/ 0 w 6783185"/>
                <a:gd name="connsiteY0-12" fmla="*/ 0 h 2360814"/>
                <a:gd name="connsiteX1-13" fmla="*/ 3273069 w 6783185"/>
                <a:gd name="connsiteY1-14" fmla="*/ 19307 h 2360814"/>
                <a:gd name="connsiteX2-15" fmla="*/ 6783185 w 6783185"/>
                <a:gd name="connsiteY2-16" fmla="*/ 2360814 h 2360814"/>
                <a:gd name="connsiteX3-17" fmla="*/ 2111433 w 6783185"/>
                <a:gd name="connsiteY3-18" fmla="*/ 2360814 h 2360814"/>
                <a:gd name="connsiteX4-19" fmla="*/ 0 w 6783185"/>
                <a:gd name="connsiteY4-20" fmla="*/ 0 h 2360814"/>
                <a:gd name="connsiteX0-21" fmla="*/ 0 w 6783185"/>
                <a:gd name="connsiteY0-22" fmla="*/ 0 h 2360814"/>
                <a:gd name="connsiteX1-23" fmla="*/ 3273069 w 6783185"/>
                <a:gd name="connsiteY1-24" fmla="*/ 19307 h 2360814"/>
                <a:gd name="connsiteX2-25" fmla="*/ 6783185 w 6783185"/>
                <a:gd name="connsiteY2-26" fmla="*/ 2360814 h 2360814"/>
                <a:gd name="connsiteX3-27" fmla="*/ 2111433 w 6783185"/>
                <a:gd name="connsiteY3-28" fmla="*/ 2360814 h 2360814"/>
                <a:gd name="connsiteX4-29" fmla="*/ 0 w 6783185"/>
                <a:gd name="connsiteY4-30" fmla="*/ 0 h 2360814"/>
                <a:gd name="connsiteX0-31" fmla="*/ 0 w 6783185"/>
                <a:gd name="connsiteY0-32" fmla="*/ 0 h 2360814"/>
                <a:gd name="connsiteX1-33" fmla="*/ 3273069 w 6783185"/>
                <a:gd name="connsiteY1-34" fmla="*/ 19307 h 2360814"/>
                <a:gd name="connsiteX2-35" fmla="*/ 6783185 w 6783185"/>
                <a:gd name="connsiteY2-36" fmla="*/ 2360814 h 2360814"/>
                <a:gd name="connsiteX3-37" fmla="*/ 2111433 w 6783185"/>
                <a:gd name="connsiteY3-38" fmla="*/ 2360814 h 2360814"/>
                <a:gd name="connsiteX4-39" fmla="*/ 0 w 6783185"/>
                <a:gd name="connsiteY4-40" fmla="*/ 0 h 2360814"/>
                <a:gd name="connsiteX0-41" fmla="*/ -2 w 9625312"/>
                <a:gd name="connsiteY0-42" fmla="*/ 1 h 2377238"/>
                <a:gd name="connsiteX1-43" fmla="*/ 6115196 w 9625312"/>
                <a:gd name="connsiteY1-44" fmla="*/ 35731 h 2377238"/>
                <a:gd name="connsiteX2-45" fmla="*/ 9625312 w 9625312"/>
                <a:gd name="connsiteY2-46" fmla="*/ 2377238 h 2377238"/>
                <a:gd name="connsiteX3-47" fmla="*/ 4953560 w 9625312"/>
                <a:gd name="connsiteY3-48" fmla="*/ 2377238 h 2377238"/>
                <a:gd name="connsiteX4-49" fmla="*/ -2 w 9625312"/>
                <a:gd name="connsiteY4-50" fmla="*/ 1 h 2377238"/>
                <a:gd name="connsiteX0-51" fmla="*/ -2 w 9625312"/>
                <a:gd name="connsiteY0-52" fmla="*/ 2592 h 2379829"/>
                <a:gd name="connsiteX1-53" fmla="*/ 1406405 w 9625312"/>
                <a:gd name="connsiteY1-54" fmla="*/ -1 h 2379829"/>
                <a:gd name="connsiteX2-55" fmla="*/ 9625312 w 9625312"/>
                <a:gd name="connsiteY2-56" fmla="*/ 2379829 h 2379829"/>
                <a:gd name="connsiteX3-57" fmla="*/ 4953560 w 9625312"/>
                <a:gd name="connsiteY3-58" fmla="*/ 2379829 h 2379829"/>
                <a:gd name="connsiteX4-59" fmla="*/ -2 w 9625312"/>
                <a:gd name="connsiteY4-60" fmla="*/ 2592 h 23798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625312" h="2379829">
                  <a:moveTo>
                    <a:pt x="-2" y="2592"/>
                  </a:moveTo>
                  <a:lnTo>
                    <a:pt x="1406405" y="-1"/>
                  </a:lnTo>
                  <a:lnTo>
                    <a:pt x="9625312" y="2379829"/>
                  </a:lnTo>
                  <a:lnTo>
                    <a:pt x="4953560" y="2379829"/>
                  </a:lnTo>
                  <a:lnTo>
                    <a:pt x="-2" y="259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69355" y="3141662"/>
            <a:ext cx="5915025" cy="1377043"/>
            <a:chOff x="6819900" y="2743200"/>
            <a:chExt cx="3517900" cy="1841500"/>
          </a:xfrm>
        </p:grpSpPr>
        <p:sp>
          <p:nvSpPr>
            <p:cNvPr id="18" name="矩形 17"/>
            <p:cNvSpPr/>
            <p:nvPr/>
          </p:nvSpPr>
          <p:spPr>
            <a:xfrm>
              <a:off x="6819900" y="2743200"/>
              <a:ext cx="3517900" cy="368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819900" y="3111500"/>
              <a:ext cx="3517900" cy="368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819900" y="3479800"/>
              <a:ext cx="3517900" cy="368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819900" y="3848100"/>
              <a:ext cx="3517900" cy="368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819900" y="4216400"/>
              <a:ext cx="3517900" cy="368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181670" y="1947319"/>
            <a:ext cx="3765730" cy="3765728"/>
            <a:chOff x="7181670" y="1947319"/>
            <a:chExt cx="3765730" cy="3765728"/>
          </a:xfrm>
        </p:grpSpPr>
        <p:sp>
          <p:nvSpPr>
            <p:cNvPr id="24" name="椭圆 23"/>
            <p:cNvSpPr/>
            <p:nvPr/>
          </p:nvSpPr>
          <p:spPr>
            <a:xfrm>
              <a:off x="7181670" y="1947319"/>
              <a:ext cx="3765730" cy="37657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581069" y="2525715"/>
              <a:ext cx="96693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spc="100" dirty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zh-CN" altLang="en-US" sz="6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 flipH="1">
              <a:off x="7492909" y="3468688"/>
              <a:ext cx="3143250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you. We focused on the real use. 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We focused on the real use. 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88579" y="1515714"/>
            <a:ext cx="4689821" cy="923330"/>
            <a:chOff x="288579" y="1515714"/>
            <a:chExt cx="4689821" cy="923330"/>
          </a:xfrm>
        </p:grpSpPr>
        <p:sp>
          <p:nvSpPr>
            <p:cNvPr id="30" name="文本框 29"/>
            <p:cNvSpPr txBox="1"/>
            <p:nvPr/>
          </p:nvSpPr>
          <p:spPr>
            <a:xfrm>
              <a:off x="288579" y="1515714"/>
              <a:ext cx="1207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flipH="1">
              <a:off x="1400632" y="1571720"/>
              <a:ext cx="357776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you. </a:t>
              </a:r>
              <a:endParaRPr lang="en-US" altLang="zh-CN" sz="12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88579" y="2441531"/>
            <a:ext cx="4689821" cy="923330"/>
            <a:chOff x="288579" y="2441531"/>
            <a:chExt cx="4689821" cy="923330"/>
          </a:xfrm>
        </p:grpSpPr>
        <p:sp>
          <p:nvSpPr>
            <p:cNvPr id="33" name="文本框 32"/>
            <p:cNvSpPr txBox="1"/>
            <p:nvPr/>
          </p:nvSpPr>
          <p:spPr>
            <a:xfrm>
              <a:off x="288579" y="2441531"/>
              <a:ext cx="1207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 flipH="1">
              <a:off x="1400632" y="2495658"/>
              <a:ext cx="357776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you. </a:t>
              </a:r>
              <a:endParaRPr lang="en-US" altLang="zh-CN" sz="12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88579" y="3367348"/>
            <a:ext cx="4689821" cy="923330"/>
            <a:chOff x="288579" y="3367348"/>
            <a:chExt cx="4689821" cy="923330"/>
          </a:xfrm>
        </p:grpSpPr>
        <p:sp>
          <p:nvSpPr>
            <p:cNvPr id="36" name="文本框 35"/>
            <p:cNvSpPr txBox="1"/>
            <p:nvPr/>
          </p:nvSpPr>
          <p:spPr>
            <a:xfrm>
              <a:off x="288579" y="3367348"/>
              <a:ext cx="1207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 flipH="1">
              <a:off x="1400632" y="3419596"/>
              <a:ext cx="357776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you. </a:t>
              </a:r>
              <a:endParaRPr lang="en-US" altLang="zh-CN" sz="12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8579" y="4293165"/>
            <a:ext cx="4689821" cy="923330"/>
            <a:chOff x="288579" y="4293165"/>
            <a:chExt cx="4689821" cy="923330"/>
          </a:xfrm>
        </p:grpSpPr>
        <p:sp>
          <p:nvSpPr>
            <p:cNvPr id="39" name="文本框 38"/>
            <p:cNvSpPr txBox="1"/>
            <p:nvPr/>
          </p:nvSpPr>
          <p:spPr>
            <a:xfrm>
              <a:off x="288579" y="4293165"/>
              <a:ext cx="1207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 flipH="1">
              <a:off x="1400632" y="4343534"/>
              <a:ext cx="357776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you. </a:t>
              </a:r>
              <a:endParaRPr lang="en-US" altLang="zh-CN" sz="12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8579" y="5218980"/>
            <a:ext cx="4689821" cy="923330"/>
            <a:chOff x="288579" y="5218980"/>
            <a:chExt cx="4689821" cy="923330"/>
          </a:xfrm>
        </p:grpSpPr>
        <p:sp>
          <p:nvSpPr>
            <p:cNvPr id="42" name="文本框 41"/>
            <p:cNvSpPr txBox="1"/>
            <p:nvPr/>
          </p:nvSpPr>
          <p:spPr>
            <a:xfrm>
              <a:off x="288579" y="5218980"/>
              <a:ext cx="1207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 smtClean="0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zh-CN" altLang="en-US" sz="5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 flipH="1">
              <a:off x="1400632" y="5267471"/>
              <a:ext cx="357776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multi purpose power point 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200" dirty="0" smtClean="0">
                  <a:solidFill>
                    <a:schemeClr val="bg1"/>
                  </a:solidFill>
                  <a:cs typeface="+mn-ea"/>
                  <a:sym typeface="+mn-lt"/>
                </a:rPr>
                <a:t>you. </a:t>
              </a:r>
              <a:endParaRPr lang="en-US" altLang="zh-CN" sz="1200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417303" y="3021130"/>
            <a:ext cx="5326648" cy="1776378"/>
            <a:chOff x="5621591" y="458694"/>
            <a:chExt cx="5326648" cy="1776378"/>
          </a:xfrm>
        </p:grpSpPr>
        <p:sp>
          <p:nvSpPr>
            <p:cNvPr id="6" name="文本框 5"/>
            <p:cNvSpPr txBox="1"/>
            <p:nvPr/>
          </p:nvSpPr>
          <p:spPr>
            <a:xfrm>
              <a:off x="6021642" y="885412"/>
              <a:ext cx="4526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4000" b="1" kern="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论文总结与感恩</a:t>
              </a:r>
              <a:endParaRPr lang="zh-CN" altLang="en-US" sz="4000" b="1" kern="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212140" y="458694"/>
              <a:ext cx="41455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6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</a:t>
              </a:r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Title Here</a:t>
              </a:r>
              <a:endPara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621591" y="1896518"/>
              <a:ext cx="5326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accent1">
                      <a:alpha val="74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74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39454" y="1524000"/>
            <a:ext cx="1113092" cy="1124624"/>
            <a:chOff x="5280876" y="1286950"/>
            <a:chExt cx="1630248" cy="1647137"/>
          </a:xfrm>
        </p:grpSpPr>
        <p:grpSp>
          <p:nvGrpSpPr>
            <p:cNvPr id="10" name="组合 9"/>
            <p:cNvGrpSpPr/>
            <p:nvPr/>
          </p:nvGrpSpPr>
          <p:grpSpPr>
            <a:xfrm>
              <a:off x="5280876" y="1286950"/>
              <a:ext cx="1630248" cy="1647137"/>
              <a:chOff x="4797425" y="2112963"/>
              <a:chExt cx="2605088" cy="2632075"/>
            </a:xfrm>
          </p:grpSpPr>
          <p:sp>
            <p:nvSpPr>
              <p:cNvPr id="12" name="Freeform 9"/>
              <p:cNvSpPr/>
              <p:nvPr/>
            </p:nvSpPr>
            <p:spPr bwMode="auto">
              <a:xfrm>
                <a:off x="4797425" y="2112963"/>
                <a:ext cx="2605088" cy="2632075"/>
              </a:xfrm>
              <a:custGeom>
                <a:avLst/>
                <a:gdLst>
                  <a:gd name="T0" fmla="*/ 674 w 692"/>
                  <a:gd name="T1" fmla="*/ 403 h 699"/>
                  <a:gd name="T2" fmla="*/ 656 w 692"/>
                  <a:gd name="T3" fmla="*/ 468 h 699"/>
                  <a:gd name="T4" fmla="*/ 618 w 692"/>
                  <a:gd name="T5" fmla="*/ 540 h 699"/>
                  <a:gd name="T6" fmla="*/ 574 w 692"/>
                  <a:gd name="T7" fmla="*/ 591 h 699"/>
                  <a:gd name="T8" fmla="*/ 508 w 692"/>
                  <a:gd name="T9" fmla="*/ 639 h 699"/>
                  <a:gd name="T10" fmla="*/ 446 w 692"/>
                  <a:gd name="T11" fmla="*/ 666 h 699"/>
                  <a:gd name="T12" fmla="*/ 367 w 692"/>
                  <a:gd name="T13" fmla="*/ 681 h 699"/>
                  <a:gd name="T14" fmla="*/ 299 w 692"/>
                  <a:gd name="T15" fmla="*/ 678 h 699"/>
                  <a:gd name="T16" fmla="*/ 221 w 692"/>
                  <a:gd name="T17" fmla="*/ 657 h 699"/>
                  <a:gd name="T18" fmla="*/ 161 w 692"/>
                  <a:gd name="T19" fmla="*/ 625 h 699"/>
                  <a:gd name="T20" fmla="*/ 100 w 692"/>
                  <a:gd name="T21" fmla="*/ 572 h 699"/>
                  <a:gd name="T22" fmla="*/ 60 w 692"/>
                  <a:gd name="T23" fmla="*/ 518 h 699"/>
                  <a:gd name="T24" fmla="*/ 27 w 692"/>
                  <a:gd name="T25" fmla="*/ 444 h 699"/>
                  <a:gd name="T26" fmla="*/ 15 w 692"/>
                  <a:gd name="T27" fmla="*/ 377 h 699"/>
                  <a:gd name="T28" fmla="*/ 18 w 692"/>
                  <a:gd name="T29" fmla="*/ 296 h 699"/>
                  <a:gd name="T30" fmla="*/ 36 w 692"/>
                  <a:gd name="T31" fmla="*/ 231 h 699"/>
                  <a:gd name="T32" fmla="*/ 74 w 692"/>
                  <a:gd name="T33" fmla="*/ 159 h 699"/>
                  <a:gd name="T34" fmla="*/ 118 w 692"/>
                  <a:gd name="T35" fmla="*/ 108 h 699"/>
                  <a:gd name="T36" fmla="*/ 183 w 692"/>
                  <a:gd name="T37" fmla="*/ 60 h 699"/>
                  <a:gd name="T38" fmla="*/ 245 w 692"/>
                  <a:gd name="T39" fmla="*/ 33 h 699"/>
                  <a:gd name="T40" fmla="*/ 325 w 692"/>
                  <a:gd name="T41" fmla="*/ 18 h 699"/>
                  <a:gd name="T42" fmla="*/ 393 w 692"/>
                  <a:gd name="T43" fmla="*/ 21 h 699"/>
                  <a:gd name="T44" fmla="*/ 471 w 692"/>
                  <a:gd name="T45" fmla="*/ 42 h 699"/>
                  <a:gd name="T46" fmla="*/ 531 w 692"/>
                  <a:gd name="T47" fmla="*/ 74 h 699"/>
                  <a:gd name="T48" fmla="*/ 592 w 692"/>
                  <a:gd name="T49" fmla="*/ 127 h 699"/>
                  <a:gd name="T50" fmla="*/ 632 w 692"/>
                  <a:gd name="T51" fmla="*/ 181 h 699"/>
                  <a:gd name="T52" fmla="*/ 664 w 692"/>
                  <a:gd name="T53" fmla="*/ 256 h 699"/>
                  <a:gd name="T54" fmla="*/ 677 w 692"/>
                  <a:gd name="T55" fmla="*/ 322 h 699"/>
                  <a:gd name="T56" fmla="*/ 674 w 692"/>
                  <a:gd name="T57" fmla="*/ 40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92" h="699">
                    <a:moveTo>
                      <a:pt x="674" y="403"/>
                    </a:moveTo>
                    <a:cubicBezTo>
                      <a:pt x="687" y="426"/>
                      <a:pt x="679" y="455"/>
                      <a:pt x="656" y="468"/>
                    </a:cubicBezTo>
                    <a:cubicBezTo>
                      <a:pt x="633" y="482"/>
                      <a:pt x="616" y="514"/>
                      <a:pt x="618" y="540"/>
                    </a:cubicBezTo>
                    <a:cubicBezTo>
                      <a:pt x="620" y="566"/>
                      <a:pt x="600" y="589"/>
                      <a:pt x="574" y="591"/>
                    </a:cubicBezTo>
                    <a:cubicBezTo>
                      <a:pt x="547" y="593"/>
                      <a:pt x="518" y="615"/>
                      <a:pt x="508" y="639"/>
                    </a:cubicBezTo>
                    <a:cubicBezTo>
                      <a:pt x="499" y="664"/>
                      <a:pt x="471" y="676"/>
                      <a:pt x="446" y="666"/>
                    </a:cubicBezTo>
                    <a:cubicBezTo>
                      <a:pt x="422" y="656"/>
                      <a:pt x="386" y="663"/>
                      <a:pt x="367" y="681"/>
                    </a:cubicBezTo>
                    <a:cubicBezTo>
                      <a:pt x="347" y="699"/>
                      <a:pt x="317" y="698"/>
                      <a:pt x="299" y="678"/>
                    </a:cubicBezTo>
                    <a:cubicBezTo>
                      <a:pt x="281" y="659"/>
                      <a:pt x="246" y="650"/>
                      <a:pt x="221" y="657"/>
                    </a:cubicBezTo>
                    <a:cubicBezTo>
                      <a:pt x="196" y="665"/>
                      <a:pt x="169" y="651"/>
                      <a:pt x="161" y="625"/>
                    </a:cubicBezTo>
                    <a:cubicBezTo>
                      <a:pt x="153" y="600"/>
                      <a:pt x="126" y="576"/>
                      <a:pt x="100" y="572"/>
                    </a:cubicBezTo>
                    <a:cubicBezTo>
                      <a:pt x="74" y="568"/>
                      <a:pt x="56" y="544"/>
                      <a:pt x="60" y="518"/>
                    </a:cubicBezTo>
                    <a:cubicBezTo>
                      <a:pt x="64" y="492"/>
                      <a:pt x="49" y="458"/>
                      <a:pt x="27" y="444"/>
                    </a:cubicBezTo>
                    <a:cubicBezTo>
                      <a:pt x="6" y="429"/>
                      <a:pt x="0" y="399"/>
                      <a:pt x="15" y="377"/>
                    </a:cubicBezTo>
                    <a:cubicBezTo>
                      <a:pt x="30" y="355"/>
                      <a:pt x="31" y="319"/>
                      <a:pt x="18" y="296"/>
                    </a:cubicBezTo>
                    <a:cubicBezTo>
                      <a:pt x="5" y="273"/>
                      <a:pt x="13" y="244"/>
                      <a:pt x="36" y="231"/>
                    </a:cubicBezTo>
                    <a:cubicBezTo>
                      <a:pt x="59" y="218"/>
                      <a:pt x="76" y="185"/>
                      <a:pt x="74" y="159"/>
                    </a:cubicBezTo>
                    <a:cubicBezTo>
                      <a:pt x="72" y="133"/>
                      <a:pt x="92" y="110"/>
                      <a:pt x="118" y="108"/>
                    </a:cubicBezTo>
                    <a:cubicBezTo>
                      <a:pt x="144" y="106"/>
                      <a:pt x="174" y="84"/>
                      <a:pt x="183" y="60"/>
                    </a:cubicBezTo>
                    <a:cubicBezTo>
                      <a:pt x="193" y="35"/>
                      <a:pt x="221" y="23"/>
                      <a:pt x="245" y="33"/>
                    </a:cubicBezTo>
                    <a:cubicBezTo>
                      <a:pt x="270" y="43"/>
                      <a:pt x="306" y="36"/>
                      <a:pt x="325" y="18"/>
                    </a:cubicBezTo>
                    <a:cubicBezTo>
                      <a:pt x="344" y="0"/>
                      <a:pt x="375" y="1"/>
                      <a:pt x="393" y="21"/>
                    </a:cubicBezTo>
                    <a:cubicBezTo>
                      <a:pt x="411" y="40"/>
                      <a:pt x="446" y="50"/>
                      <a:pt x="471" y="42"/>
                    </a:cubicBezTo>
                    <a:cubicBezTo>
                      <a:pt x="496" y="34"/>
                      <a:pt x="523" y="48"/>
                      <a:pt x="531" y="74"/>
                    </a:cubicBezTo>
                    <a:cubicBezTo>
                      <a:pt x="539" y="99"/>
                      <a:pt x="566" y="123"/>
                      <a:pt x="592" y="127"/>
                    </a:cubicBezTo>
                    <a:cubicBezTo>
                      <a:pt x="618" y="131"/>
                      <a:pt x="636" y="155"/>
                      <a:pt x="632" y="181"/>
                    </a:cubicBezTo>
                    <a:cubicBezTo>
                      <a:pt x="628" y="207"/>
                      <a:pt x="643" y="241"/>
                      <a:pt x="664" y="256"/>
                    </a:cubicBezTo>
                    <a:cubicBezTo>
                      <a:pt x="686" y="270"/>
                      <a:pt x="692" y="300"/>
                      <a:pt x="677" y="322"/>
                    </a:cubicBezTo>
                    <a:cubicBezTo>
                      <a:pt x="662" y="344"/>
                      <a:pt x="661" y="380"/>
                      <a:pt x="674" y="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4989513" y="2316163"/>
                <a:ext cx="2220913" cy="2225675"/>
              </a:xfrm>
              <a:custGeom>
                <a:avLst/>
                <a:gdLst>
                  <a:gd name="T0" fmla="*/ 0 w 590"/>
                  <a:gd name="T1" fmla="*/ 296 h 591"/>
                  <a:gd name="T2" fmla="*/ 295 w 590"/>
                  <a:gd name="T3" fmla="*/ 0 h 591"/>
                  <a:gd name="T4" fmla="*/ 295 w 590"/>
                  <a:gd name="T5" fmla="*/ 0 h 591"/>
                  <a:gd name="T6" fmla="*/ 590 w 590"/>
                  <a:gd name="T7" fmla="*/ 296 h 591"/>
                  <a:gd name="T8" fmla="*/ 590 w 590"/>
                  <a:gd name="T9" fmla="*/ 296 h 591"/>
                  <a:gd name="T10" fmla="*/ 295 w 590"/>
                  <a:gd name="T11" fmla="*/ 591 h 591"/>
                  <a:gd name="T12" fmla="*/ 295 w 590"/>
                  <a:gd name="T13" fmla="*/ 591 h 591"/>
                  <a:gd name="T14" fmla="*/ 0 w 590"/>
                  <a:gd name="T15" fmla="*/ 296 h 591"/>
                  <a:gd name="T16" fmla="*/ 89 w 590"/>
                  <a:gd name="T17" fmla="*/ 89 h 591"/>
                  <a:gd name="T18" fmla="*/ 3 w 590"/>
                  <a:gd name="T19" fmla="*/ 296 h 591"/>
                  <a:gd name="T20" fmla="*/ 3 w 590"/>
                  <a:gd name="T21" fmla="*/ 296 h 591"/>
                  <a:gd name="T22" fmla="*/ 89 w 590"/>
                  <a:gd name="T23" fmla="*/ 502 h 591"/>
                  <a:gd name="T24" fmla="*/ 89 w 590"/>
                  <a:gd name="T25" fmla="*/ 502 h 591"/>
                  <a:gd name="T26" fmla="*/ 295 w 590"/>
                  <a:gd name="T27" fmla="*/ 587 h 591"/>
                  <a:gd name="T28" fmla="*/ 295 w 590"/>
                  <a:gd name="T29" fmla="*/ 587 h 591"/>
                  <a:gd name="T30" fmla="*/ 501 w 590"/>
                  <a:gd name="T31" fmla="*/ 502 h 591"/>
                  <a:gd name="T32" fmla="*/ 501 w 590"/>
                  <a:gd name="T33" fmla="*/ 502 h 591"/>
                  <a:gd name="T34" fmla="*/ 587 w 590"/>
                  <a:gd name="T35" fmla="*/ 296 h 591"/>
                  <a:gd name="T36" fmla="*/ 587 w 590"/>
                  <a:gd name="T37" fmla="*/ 296 h 591"/>
                  <a:gd name="T38" fmla="*/ 501 w 590"/>
                  <a:gd name="T39" fmla="*/ 89 h 591"/>
                  <a:gd name="T40" fmla="*/ 501 w 590"/>
                  <a:gd name="T41" fmla="*/ 89 h 591"/>
                  <a:gd name="T42" fmla="*/ 295 w 590"/>
                  <a:gd name="T43" fmla="*/ 4 h 591"/>
                  <a:gd name="T44" fmla="*/ 295 w 590"/>
                  <a:gd name="T45" fmla="*/ 4 h 591"/>
                  <a:gd name="T46" fmla="*/ 89 w 590"/>
                  <a:gd name="T47" fmla="*/ 89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0" h="591">
                    <a:moveTo>
                      <a:pt x="0" y="296"/>
                    </a:moveTo>
                    <a:cubicBezTo>
                      <a:pt x="0" y="132"/>
                      <a:pt x="132" y="0"/>
                      <a:pt x="295" y="0"/>
                    </a:cubicBezTo>
                    <a:cubicBezTo>
                      <a:pt x="295" y="0"/>
                      <a:pt x="295" y="0"/>
                      <a:pt x="295" y="0"/>
                    </a:cubicBezTo>
                    <a:cubicBezTo>
                      <a:pt x="458" y="0"/>
                      <a:pt x="590" y="132"/>
                      <a:pt x="590" y="296"/>
                    </a:cubicBezTo>
                    <a:cubicBezTo>
                      <a:pt x="590" y="296"/>
                      <a:pt x="590" y="296"/>
                      <a:pt x="590" y="296"/>
                    </a:cubicBezTo>
                    <a:cubicBezTo>
                      <a:pt x="590" y="459"/>
                      <a:pt x="458" y="591"/>
                      <a:pt x="295" y="591"/>
                    </a:cubicBezTo>
                    <a:cubicBezTo>
                      <a:pt x="295" y="591"/>
                      <a:pt x="295" y="591"/>
                      <a:pt x="295" y="591"/>
                    </a:cubicBezTo>
                    <a:cubicBezTo>
                      <a:pt x="132" y="591"/>
                      <a:pt x="0" y="459"/>
                      <a:pt x="0" y="296"/>
                    </a:cubicBezTo>
                    <a:close/>
                    <a:moveTo>
                      <a:pt x="89" y="89"/>
                    </a:moveTo>
                    <a:cubicBezTo>
                      <a:pt x="36" y="142"/>
                      <a:pt x="3" y="215"/>
                      <a:pt x="3" y="296"/>
                    </a:cubicBezTo>
                    <a:cubicBezTo>
                      <a:pt x="3" y="296"/>
                      <a:pt x="3" y="296"/>
                      <a:pt x="3" y="296"/>
                    </a:cubicBezTo>
                    <a:cubicBezTo>
                      <a:pt x="3" y="376"/>
                      <a:pt x="36" y="449"/>
                      <a:pt x="89" y="502"/>
                    </a:cubicBezTo>
                    <a:cubicBezTo>
                      <a:pt x="89" y="502"/>
                      <a:pt x="89" y="502"/>
                      <a:pt x="89" y="502"/>
                    </a:cubicBezTo>
                    <a:cubicBezTo>
                      <a:pt x="141" y="555"/>
                      <a:pt x="214" y="587"/>
                      <a:pt x="295" y="587"/>
                    </a:cubicBezTo>
                    <a:cubicBezTo>
                      <a:pt x="295" y="587"/>
                      <a:pt x="295" y="587"/>
                      <a:pt x="295" y="587"/>
                    </a:cubicBezTo>
                    <a:cubicBezTo>
                      <a:pt x="375" y="587"/>
                      <a:pt x="448" y="555"/>
                      <a:pt x="501" y="502"/>
                    </a:cubicBezTo>
                    <a:cubicBezTo>
                      <a:pt x="501" y="502"/>
                      <a:pt x="501" y="502"/>
                      <a:pt x="501" y="502"/>
                    </a:cubicBezTo>
                    <a:cubicBezTo>
                      <a:pt x="554" y="449"/>
                      <a:pt x="587" y="376"/>
                      <a:pt x="587" y="296"/>
                    </a:cubicBezTo>
                    <a:cubicBezTo>
                      <a:pt x="587" y="296"/>
                      <a:pt x="587" y="296"/>
                      <a:pt x="587" y="296"/>
                    </a:cubicBezTo>
                    <a:cubicBezTo>
                      <a:pt x="587" y="215"/>
                      <a:pt x="554" y="142"/>
                      <a:pt x="501" y="89"/>
                    </a:cubicBezTo>
                    <a:cubicBezTo>
                      <a:pt x="501" y="89"/>
                      <a:pt x="501" y="89"/>
                      <a:pt x="501" y="89"/>
                    </a:cubicBezTo>
                    <a:cubicBezTo>
                      <a:pt x="448" y="37"/>
                      <a:pt x="375" y="4"/>
                      <a:pt x="295" y="4"/>
                    </a:cubicBezTo>
                    <a:cubicBezTo>
                      <a:pt x="295" y="4"/>
                      <a:pt x="295" y="4"/>
                      <a:pt x="295" y="4"/>
                    </a:cubicBezTo>
                    <a:cubicBezTo>
                      <a:pt x="214" y="4"/>
                      <a:pt x="141" y="37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5041900" y="2373313"/>
                <a:ext cx="2116138" cy="2112963"/>
              </a:xfrm>
              <a:custGeom>
                <a:avLst/>
                <a:gdLst>
                  <a:gd name="T0" fmla="*/ 0 w 562"/>
                  <a:gd name="T1" fmla="*/ 281 h 561"/>
                  <a:gd name="T2" fmla="*/ 281 w 562"/>
                  <a:gd name="T3" fmla="*/ 0 h 561"/>
                  <a:gd name="T4" fmla="*/ 281 w 562"/>
                  <a:gd name="T5" fmla="*/ 0 h 561"/>
                  <a:gd name="T6" fmla="*/ 562 w 562"/>
                  <a:gd name="T7" fmla="*/ 281 h 561"/>
                  <a:gd name="T8" fmla="*/ 562 w 562"/>
                  <a:gd name="T9" fmla="*/ 281 h 561"/>
                  <a:gd name="T10" fmla="*/ 281 w 562"/>
                  <a:gd name="T11" fmla="*/ 561 h 561"/>
                  <a:gd name="T12" fmla="*/ 281 w 562"/>
                  <a:gd name="T13" fmla="*/ 561 h 561"/>
                  <a:gd name="T14" fmla="*/ 0 w 562"/>
                  <a:gd name="T15" fmla="*/ 281 h 561"/>
                  <a:gd name="T16" fmla="*/ 89 w 562"/>
                  <a:gd name="T17" fmla="*/ 89 h 561"/>
                  <a:gd name="T18" fmla="*/ 10 w 562"/>
                  <a:gd name="T19" fmla="*/ 281 h 561"/>
                  <a:gd name="T20" fmla="*/ 10 w 562"/>
                  <a:gd name="T21" fmla="*/ 281 h 561"/>
                  <a:gd name="T22" fmla="*/ 89 w 562"/>
                  <a:gd name="T23" fmla="*/ 472 h 561"/>
                  <a:gd name="T24" fmla="*/ 89 w 562"/>
                  <a:gd name="T25" fmla="*/ 472 h 561"/>
                  <a:gd name="T26" fmla="*/ 281 w 562"/>
                  <a:gd name="T27" fmla="*/ 551 h 561"/>
                  <a:gd name="T28" fmla="*/ 281 w 562"/>
                  <a:gd name="T29" fmla="*/ 551 h 561"/>
                  <a:gd name="T30" fmla="*/ 472 w 562"/>
                  <a:gd name="T31" fmla="*/ 472 h 561"/>
                  <a:gd name="T32" fmla="*/ 472 w 562"/>
                  <a:gd name="T33" fmla="*/ 472 h 561"/>
                  <a:gd name="T34" fmla="*/ 552 w 562"/>
                  <a:gd name="T35" fmla="*/ 281 h 561"/>
                  <a:gd name="T36" fmla="*/ 552 w 562"/>
                  <a:gd name="T37" fmla="*/ 281 h 561"/>
                  <a:gd name="T38" fmla="*/ 472 w 562"/>
                  <a:gd name="T39" fmla="*/ 89 h 561"/>
                  <a:gd name="T40" fmla="*/ 472 w 562"/>
                  <a:gd name="T41" fmla="*/ 89 h 561"/>
                  <a:gd name="T42" fmla="*/ 281 w 562"/>
                  <a:gd name="T43" fmla="*/ 10 h 561"/>
                  <a:gd name="T44" fmla="*/ 281 w 562"/>
                  <a:gd name="T45" fmla="*/ 10 h 561"/>
                  <a:gd name="T46" fmla="*/ 89 w 562"/>
                  <a:gd name="T47" fmla="*/ 8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2" h="561">
                    <a:moveTo>
                      <a:pt x="0" y="281"/>
                    </a:moveTo>
                    <a:cubicBezTo>
                      <a:pt x="0" y="126"/>
                      <a:pt x="126" y="0"/>
                      <a:pt x="28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436" y="0"/>
                      <a:pt x="562" y="126"/>
                      <a:pt x="562" y="281"/>
                    </a:cubicBezTo>
                    <a:cubicBezTo>
                      <a:pt x="562" y="281"/>
                      <a:pt x="562" y="281"/>
                      <a:pt x="562" y="281"/>
                    </a:cubicBezTo>
                    <a:cubicBezTo>
                      <a:pt x="562" y="436"/>
                      <a:pt x="436" y="561"/>
                      <a:pt x="281" y="561"/>
                    </a:cubicBezTo>
                    <a:cubicBezTo>
                      <a:pt x="281" y="561"/>
                      <a:pt x="281" y="561"/>
                      <a:pt x="281" y="561"/>
                    </a:cubicBezTo>
                    <a:cubicBezTo>
                      <a:pt x="126" y="561"/>
                      <a:pt x="0" y="436"/>
                      <a:pt x="0" y="281"/>
                    </a:cubicBezTo>
                    <a:close/>
                    <a:moveTo>
                      <a:pt x="89" y="89"/>
                    </a:moveTo>
                    <a:cubicBezTo>
                      <a:pt x="40" y="138"/>
                      <a:pt x="10" y="206"/>
                      <a:pt x="10" y="281"/>
                    </a:cubicBezTo>
                    <a:cubicBezTo>
                      <a:pt x="10" y="281"/>
                      <a:pt x="10" y="281"/>
                      <a:pt x="10" y="281"/>
                    </a:cubicBezTo>
                    <a:cubicBezTo>
                      <a:pt x="10" y="355"/>
                      <a:pt x="40" y="423"/>
                      <a:pt x="89" y="472"/>
                    </a:cubicBezTo>
                    <a:cubicBezTo>
                      <a:pt x="89" y="472"/>
                      <a:pt x="89" y="472"/>
                      <a:pt x="89" y="472"/>
                    </a:cubicBezTo>
                    <a:cubicBezTo>
                      <a:pt x="138" y="521"/>
                      <a:pt x="206" y="551"/>
                      <a:pt x="281" y="551"/>
                    </a:cubicBezTo>
                    <a:cubicBezTo>
                      <a:pt x="281" y="551"/>
                      <a:pt x="281" y="551"/>
                      <a:pt x="281" y="551"/>
                    </a:cubicBezTo>
                    <a:cubicBezTo>
                      <a:pt x="356" y="551"/>
                      <a:pt x="423" y="521"/>
                      <a:pt x="472" y="472"/>
                    </a:cubicBezTo>
                    <a:cubicBezTo>
                      <a:pt x="472" y="472"/>
                      <a:pt x="472" y="472"/>
                      <a:pt x="472" y="472"/>
                    </a:cubicBezTo>
                    <a:cubicBezTo>
                      <a:pt x="521" y="423"/>
                      <a:pt x="552" y="355"/>
                      <a:pt x="552" y="281"/>
                    </a:cubicBezTo>
                    <a:cubicBezTo>
                      <a:pt x="552" y="281"/>
                      <a:pt x="552" y="281"/>
                      <a:pt x="552" y="281"/>
                    </a:cubicBezTo>
                    <a:cubicBezTo>
                      <a:pt x="552" y="206"/>
                      <a:pt x="521" y="138"/>
                      <a:pt x="472" y="89"/>
                    </a:cubicBezTo>
                    <a:cubicBezTo>
                      <a:pt x="472" y="89"/>
                      <a:pt x="472" y="89"/>
                      <a:pt x="472" y="89"/>
                    </a:cubicBezTo>
                    <a:cubicBezTo>
                      <a:pt x="423" y="40"/>
                      <a:pt x="356" y="10"/>
                      <a:pt x="281" y="10"/>
                    </a:cubicBezTo>
                    <a:cubicBezTo>
                      <a:pt x="281" y="10"/>
                      <a:pt x="281" y="10"/>
                      <a:pt x="281" y="10"/>
                    </a:cubicBezTo>
                    <a:cubicBezTo>
                      <a:pt x="206" y="10"/>
                      <a:pt x="138" y="40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5631084" y="1592130"/>
              <a:ext cx="929834" cy="103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1600">
                  <a:solidFill>
                    <a:srgbClr val="FDFCDC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4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984802" y="2296426"/>
            <a:ext cx="2239875" cy="1955062"/>
            <a:chOff x="7984802" y="2296426"/>
            <a:chExt cx="2239875" cy="1955062"/>
          </a:xfrm>
        </p:grpSpPr>
        <p:sp>
          <p:nvSpPr>
            <p:cNvPr id="7" name="矩形 6"/>
            <p:cNvSpPr/>
            <p:nvPr/>
          </p:nvSpPr>
          <p:spPr>
            <a:xfrm rot="5400000" flipH="1">
              <a:off x="7984802" y="2296426"/>
              <a:ext cx="1955062" cy="19550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isometricBottomDown">
                <a:rot lat="2460000" lon="17940000" rev="17400000"/>
              </a:camera>
              <a:lightRig rig="contrasting" dir="t"/>
            </a:scene3d>
            <a:sp3d extrusionH="927100" contourW="12700" prstMaterial="matte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411634" y="2442960"/>
              <a:ext cx="813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zh-CN" altLang="en-US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333617" y="2296426"/>
            <a:ext cx="2229672" cy="1955062"/>
            <a:chOff x="6333617" y="2296426"/>
            <a:chExt cx="2229672" cy="1955062"/>
          </a:xfrm>
        </p:grpSpPr>
        <p:sp>
          <p:nvSpPr>
            <p:cNvPr id="10" name="矩形 9"/>
            <p:cNvSpPr/>
            <p:nvPr/>
          </p:nvSpPr>
          <p:spPr>
            <a:xfrm rot="5400000" flipH="1">
              <a:off x="6333617" y="2296426"/>
              <a:ext cx="1955062" cy="19550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cene3d>
              <a:camera prst="isometricBottomDown">
                <a:rot lat="2460000" lon="17940000" rev="17400000"/>
              </a:camera>
              <a:lightRig rig="contrasting" dir="t"/>
            </a:scene3d>
            <a:sp3d extrusionH="927100" contourW="12700" prstMaterial="matte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750246" y="2442960"/>
              <a:ext cx="813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</a:t>
              </a:r>
              <a:endParaRPr lang="zh-CN" altLang="en-US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21689" y="2035682"/>
            <a:ext cx="2594513" cy="2476550"/>
            <a:chOff x="4421689" y="2035682"/>
            <a:chExt cx="2594513" cy="2476550"/>
          </a:xfrm>
        </p:grpSpPr>
        <p:sp>
          <p:nvSpPr>
            <p:cNvPr id="13" name="矩形 12"/>
            <p:cNvSpPr/>
            <p:nvPr/>
          </p:nvSpPr>
          <p:spPr>
            <a:xfrm rot="5400000" flipH="1">
              <a:off x="4421689" y="2035682"/>
              <a:ext cx="2476550" cy="2476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isometricBottomDown">
                <a:rot lat="2460000" lon="17940000" rev="17400000"/>
              </a:camera>
              <a:lightRig rig="contrasting" dir="t"/>
            </a:scene3d>
            <a:sp3d extrusionH="927100" contourW="12700" prstMaterial="matte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203159" y="2442960"/>
              <a:ext cx="813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</a:t>
              </a:r>
              <a:endParaRPr lang="zh-CN" altLang="en-US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31249" y="2296426"/>
            <a:ext cx="2209266" cy="1955062"/>
            <a:chOff x="3031249" y="2296426"/>
            <a:chExt cx="2209266" cy="1955062"/>
          </a:xfrm>
        </p:grpSpPr>
        <p:sp>
          <p:nvSpPr>
            <p:cNvPr id="16" name="矩形 15"/>
            <p:cNvSpPr/>
            <p:nvPr/>
          </p:nvSpPr>
          <p:spPr>
            <a:xfrm rot="5400000" flipH="1">
              <a:off x="3031249" y="2296426"/>
              <a:ext cx="1955062" cy="19550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BottomDown">
                <a:rot lat="2460000" lon="17940000" rev="17400000"/>
              </a:camera>
              <a:lightRig rig="contrasting" dir="t"/>
            </a:scene3d>
            <a:sp3d extrusionH="927100" contourW="12700" prstMaterial="matte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427472" y="2442960"/>
              <a:ext cx="813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</a:t>
              </a:r>
              <a:endParaRPr lang="zh-CN" altLang="en-US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80065" y="2296426"/>
            <a:ext cx="2199063" cy="1955062"/>
            <a:chOff x="1380065" y="2296426"/>
            <a:chExt cx="2199063" cy="1955062"/>
          </a:xfrm>
        </p:grpSpPr>
        <p:sp>
          <p:nvSpPr>
            <p:cNvPr id="19" name="矩形 18"/>
            <p:cNvSpPr/>
            <p:nvPr/>
          </p:nvSpPr>
          <p:spPr>
            <a:xfrm rot="5400000" flipH="1">
              <a:off x="1380065" y="2296426"/>
              <a:ext cx="1955062" cy="1955062"/>
            </a:xfrm>
            <a:prstGeom prst="rect">
              <a:avLst/>
            </a:prstGeom>
            <a:ln>
              <a:noFill/>
            </a:ln>
            <a:scene3d>
              <a:camera prst="isometricBottomDown">
                <a:rot lat="2460000" lon="17940000" rev="17400000"/>
              </a:camera>
              <a:lightRig rig="contrasting" dir="t"/>
            </a:scene3d>
            <a:sp3d extrusionH="927100" contourW="12700" prstMaterial="matte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766085" y="2442960"/>
              <a:ext cx="813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</a:t>
              </a:r>
              <a:endParaRPr lang="zh-CN" altLang="en-US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 flipH="1">
            <a:off x="530813" y="5136870"/>
            <a:ext cx="19695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accent1"/>
                </a:solidFill>
                <a:cs typeface="+mn-ea"/>
                <a:sym typeface="+mn-lt"/>
              </a:rPr>
              <a:t>Your title</a:t>
            </a:r>
            <a:endParaRPr lang="en-US" altLang="zh-CN" sz="1600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2824751" y="5136870"/>
            <a:ext cx="19695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accent2"/>
                </a:solidFill>
                <a:cs typeface="+mn-ea"/>
                <a:sym typeface="+mn-lt"/>
              </a:rPr>
              <a:t>Your title</a:t>
            </a:r>
            <a:endParaRPr lang="en-US" altLang="zh-CN" sz="1600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5118689" y="5136870"/>
            <a:ext cx="19695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accent3"/>
                </a:solidFill>
                <a:cs typeface="+mn-ea"/>
                <a:sym typeface="+mn-lt"/>
              </a:rPr>
              <a:t>Your title</a:t>
            </a:r>
            <a:endParaRPr lang="en-US" altLang="zh-CN" sz="16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412627" y="5136870"/>
            <a:ext cx="19695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accent4"/>
                </a:solidFill>
                <a:cs typeface="+mn-ea"/>
                <a:sym typeface="+mn-lt"/>
              </a:rPr>
              <a:t>Your title</a:t>
            </a:r>
            <a:endParaRPr lang="en-US" altLang="zh-CN" sz="1600" dirty="0" smtClean="0">
              <a:solidFill>
                <a:schemeClr val="accent4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9706563" y="5136870"/>
            <a:ext cx="19695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accent5"/>
                </a:solidFill>
                <a:cs typeface="+mn-ea"/>
                <a:sym typeface="+mn-lt"/>
              </a:rPr>
              <a:t>Your title</a:t>
            </a:r>
            <a:endParaRPr lang="en-US" altLang="zh-CN" sz="1600" dirty="0" smtClean="0">
              <a:solidFill>
                <a:schemeClr val="accent5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28731" y="1661231"/>
            <a:ext cx="4534536" cy="4534535"/>
            <a:chOff x="3828731" y="1661231"/>
            <a:chExt cx="4534536" cy="4534535"/>
          </a:xfrm>
        </p:grpSpPr>
        <p:sp>
          <p:nvSpPr>
            <p:cNvPr id="3" name="空心弧 2"/>
            <p:cNvSpPr/>
            <p:nvPr/>
          </p:nvSpPr>
          <p:spPr>
            <a:xfrm>
              <a:off x="4350768" y="2183267"/>
              <a:ext cx="3490463" cy="3490463"/>
            </a:xfrm>
            <a:prstGeom prst="blockArc">
              <a:avLst>
                <a:gd name="adj1" fmla="val 10800000"/>
                <a:gd name="adj2" fmla="val 16200000"/>
                <a:gd name="adj3" fmla="val 4642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>
              <a:off x="4350768" y="2183267"/>
              <a:ext cx="3490463" cy="3490463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空心弧 28"/>
            <p:cNvSpPr/>
            <p:nvPr/>
          </p:nvSpPr>
          <p:spPr>
            <a:xfrm>
              <a:off x="4350768" y="2183267"/>
              <a:ext cx="3490463" cy="3490463"/>
            </a:xfrm>
            <a:prstGeom prst="blockArc">
              <a:avLst>
                <a:gd name="adj1" fmla="val 0"/>
                <a:gd name="adj2" fmla="val 5400000"/>
                <a:gd name="adj3" fmla="val 4642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空心弧 29"/>
            <p:cNvSpPr/>
            <p:nvPr/>
          </p:nvSpPr>
          <p:spPr>
            <a:xfrm>
              <a:off x="4350768" y="2183267"/>
              <a:ext cx="3490463" cy="3490463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5292372" y="3124871"/>
              <a:ext cx="1607255" cy="1607255"/>
            </a:xfrm>
            <a:custGeom>
              <a:avLst/>
              <a:gdLst>
                <a:gd name="connsiteX0" fmla="*/ 0 w 1607255"/>
                <a:gd name="connsiteY0" fmla="*/ 803628 h 1607255"/>
                <a:gd name="connsiteX1" fmla="*/ 803628 w 1607255"/>
                <a:gd name="connsiteY1" fmla="*/ 0 h 1607255"/>
                <a:gd name="connsiteX2" fmla="*/ 1607256 w 1607255"/>
                <a:gd name="connsiteY2" fmla="*/ 803628 h 1607255"/>
                <a:gd name="connsiteX3" fmla="*/ 803628 w 1607255"/>
                <a:gd name="connsiteY3" fmla="*/ 1607256 h 1607255"/>
                <a:gd name="connsiteX4" fmla="*/ 0 w 1607255"/>
                <a:gd name="connsiteY4" fmla="*/ 803628 h 160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255" h="1607255">
                  <a:moveTo>
                    <a:pt x="0" y="803628"/>
                  </a:moveTo>
                  <a:cubicBezTo>
                    <a:pt x="0" y="359797"/>
                    <a:pt x="359797" y="0"/>
                    <a:pt x="803628" y="0"/>
                  </a:cubicBezTo>
                  <a:cubicBezTo>
                    <a:pt x="1247459" y="0"/>
                    <a:pt x="1607256" y="359797"/>
                    <a:pt x="1607256" y="803628"/>
                  </a:cubicBezTo>
                  <a:cubicBezTo>
                    <a:pt x="1607256" y="1247459"/>
                    <a:pt x="1247459" y="1607256"/>
                    <a:pt x="803628" y="1607256"/>
                  </a:cubicBezTo>
                  <a:cubicBezTo>
                    <a:pt x="359797" y="1607256"/>
                    <a:pt x="0" y="1247459"/>
                    <a:pt x="0" y="803628"/>
                  </a:cubicBezTo>
                  <a:close/>
                </a:path>
              </a:pathLst>
            </a:cu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777" tIns="260777" rIns="260777" bIns="260777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kern="1200" dirty="0" smtClean="0">
                  <a:cs typeface="+mn-ea"/>
                  <a:sym typeface="+mn-lt"/>
                </a:rPr>
                <a:t>YOUR TITLE</a:t>
              </a:r>
              <a:endParaRPr lang="zh-CN" altLang="en-US" sz="2000" kern="1200" dirty="0">
                <a:cs typeface="+mn-ea"/>
                <a:sym typeface="+mn-lt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5533460" y="1661231"/>
              <a:ext cx="1125078" cy="1125078"/>
            </a:xfrm>
            <a:custGeom>
              <a:avLst/>
              <a:gdLst>
                <a:gd name="connsiteX0" fmla="*/ 0 w 1125078"/>
                <a:gd name="connsiteY0" fmla="*/ 562539 h 1125078"/>
                <a:gd name="connsiteX1" fmla="*/ 562539 w 1125078"/>
                <a:gd name="connsiteY1" fmla="*/ 0 h 1125078"/>
                <a:gd name="connsiteX2" fmla="*/ 1125078 w 1125078"/>
                <a:gd name="connsiteY2" fmla="*/ 562539 h 1125078"/>
                <a:gd name="connsiteX3" fmla="*/ 562539 w 1125078"/>
                <a:gd name="connsiteY3" fmla="*/ 1125078 h 1125078"/>
                <a:gd name="connsiteX4" fmla="*/ 0 w 1125078"/>
                <a:gd name="connsiteY4" fmla="*/ 562539 h 112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078" h="1125078">
                  <a:moveTo>
                    <a:pt x="0" y="562539"/>
                  </a:moveTo>
                  <a:cubicBezTo>
                    <a:pt x="0" y="251857"/>
                    <a:pt x="251857" y="0"/>
                    <a:pt x="562539" y="0"/>
                  </a:cubicBezTo>
                  <a:cubicBezTo>
                    <a:pt x="873221" y="0"/>
                    <a:pt x="1125078" y="251857"/>
                    <a:pt x="1125078" y="562539"/>
                  </a:cubicBezTo>
                  <a:cubicBezTo>
                    <a:pt x="1125078" y="873221"/>
                    <a:pt x="873221" y="1125078"/>
                    <a:pt x="562539" y="1125078"/>
                  </a:cubicBezTo>
                  <a:cubicBezTo>
                    <a:pt x="251857" y="1125078"/>
                    <a:pt x="0" y="873221"/>
                    <a:pt x="0" y="56253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914" tIns="221914" rIns="221914" bIns="221914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500" kern="12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zh-CN" altLang="en-US" sz="4500" kern="1200" dirty="0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7238189" y="3365960"/>
              <a:ext cx="1125078" cy="1125078"/>
            </a:xfrm>
            <a:custGeom>
              <a:avLst/>
              <a:gdLst>
                <a:gd name="connsiteX0" fmla="*/ 0 w 1125078"/>
                <a:gd name="connsiteY0" fmla="*/ 562539 h 1125078"/>
                <a:gd name="connsiteX1" fmla="*/ 562539 w 1125078"/>
                <a:gd name="connsiteY1" fmla="*/ 0 h 1125078"/>
                <a:gd name="connsiteX2" fmla="*/ 1125078 w 1125078"/>
                <a:gd name="connsiteY2" fmla="*/ 562539 h 1125078"/>
                <a:gd name="connsiteX3" fmla="*/ 562539 w 1125078"/>
                <a:gd name="connsiteY3" fmla="*/ 1125078 h 1125078"/>
                <a:gd name="connsiteX4" fmla="*/ 0 w 1125078"/>
                <a:gd name="connsiteY4" fmla="*/ 562539 h 112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078" h="1125078">
                  <a:moveTo>
                    <a:pt x="0" y="562539"/>
                  </a:moveTo>
                  <a:cubicBezTo>
                    <a:pt x="0" y="251857"/>
                    <a:pt x="251857" y="0"/>
                    <a:pt x="562539" y="0"/>
                  </a:cubicBezTo>
                  <a:cubicBezTo>
                    <a:pt x="873221" y="0"/>
                    <a:pt x="1125078" y="251857"/>
                    <a:pt x="1125078" y="562539"/>
                  </a:cubicBezTo>
                  <a:cubicBezTo>
                    <a:pt x="1125078" y="873221"/>
                    <a:pt x="873221" y="1125078"/>
                    <a:pt x="562539" y="1125078"/>
                  </a:cubicBezTo>
                  <a:cubicBezTo>
                    <a:pt x="251857" y="1125078"/>
                    <a:pt x="0" y="873221"/>
                    <a:pt x="0" y="562539"/>
                  </a:cubicBez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914" tIns="221914" rIns="221914" bIns="221914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500" kern="12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</a:t>
              </a:r>
              <a:endParaRPr lang="zh-CN" altLang="en-US" sz="4500" kern="1200" dirty="0">
                <a:cs typeface="+mn-ea"/>
                <a:sym typeface="+mn-lt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5533460" y="5070688"/>
              <a:ext cx="1125078" cy="1125078"/>
            </a:xfrm>
            <a:custGeom>
              <a:avLst/>
              <a:gdLst>
                <a:gd name="connsiteX0" fmla="*/ 0 w 1125078"/>
                <a:gd name="connsiteY0" fmla="*/ 562539 h 1125078"/>
                <a:gd name="connsiteX1" fmla="*/ 562539 w 1125078"/>
                <a:gd name="connsiteY1" fmla="*/ 0 h 1125078"/>
                <a:gd name="connsiteX2" fmla="*/ 1125078 w 1125078"/>
                <a:gd name="connsiteY2" fmla="*/ 562539 h 1125078"/>
                <a:gd name="connsiteX3" fmla="*/ 562539 w 1125078"/>
                <a:gd name="connsiteY3" fmla="*/ 1125078 h 1125078"/>
                <a:gd name="connsiteX4" fmla="*/ 0 w 1125078"/>
                <a:gd name="connsiteY4" fmla="*/ 562539 h 112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078" h="1125078">
                  <a:moveTo>
                    <a:pt x="0" y="562539"/>
                  </a:moveTo>
                  <a:cubicBezTo>
                    <a:pt x="0" y="251857"/>
                    <a:pt x="251857" y="0"/>
                    <a:pt x="562539" y="0"/>
                  </a:cubicBezTo>
                  <a:cubicBezTo>
                    <a:pt x="873221" y="0"/>
                    <a:pt x="1125078" y="251857"/>
                    <a:pt x="1125078" y="562539"/>
                  </a:cubicBezTo>
                  <a:cubicBezTo>
                    <a:pt x="1125078" y="873221"/>
                    <a:pt x="873221" y="1125078"/>
                    <a:pt x="562539" y="1125078"/>
                  </a:cubicBezTo>
                  <a:cubicBezTo>
                    <a:pt x="251857" y="1125078"/>
                    <a:pt x="0" y="873221"/>
                    <a:pt x="0" y="562539"/>
                  </a:cubicBez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914" tIns="221914" rIns="221914" bIns="221914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500" kern="12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</a:t>
              </a:r>
              <a:endParaRPr lang="zh-CN" altLang="en-US" sz="4500" kern="1200" dirty="0">
                <a:cs typeface="+mn-ea"/>
                <a:sym typeface="+mn-lt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3828731" y="3365960"/>
              <a:ext cx="1125078" cy="1125078"/>
            </a:xfrm>
            <a:custGeom>
              <a:avLst/>
              <a:gdLst>
                <a:gd name="connsiteX0" fmla="*/ 0 w 1125078"/>
                <a:gd name="connsiteY0" fmla="*/ 562539 h 1125078"/>
                <a:gd name="connsiteX1" fmla="*/ 562539 w 1125078"/>
                <a:gd name="connsiteY1" fmla="*/ 0 h 1125078"/>
                <a:gd name="connsiteX2" fmla="*/ 1125078 w 1125078"/>
                <a:gd name="connsiteY2" fmla="*/ 562539 h 1125078"/>
                <a:gd name="connsiteX3" fmla="*/ 562539 w 1125078"/>
                <a:gd name="connsiteY3" fmla="*/ 1125078 h 1125078"/>
                <a:gd name="connsiteX4" fmla="*/ 0 w 1125078"/>
                <a:gd name="connsiteY4" fmla="*/ 562539 h 112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078" h="1125078">
                  <a:moveTo>
                    <a:pt x="0" y="562539"/>
                  </a:moveTo>
                  <a:cubicBezTo>
                    <a:pt x="0" y="251857"/>
                    <a:pt x="251857" y="0"/>
                    <a:pt x="562539" y="0"/>
                  </a:cubicBezTo>
                  <a:cubicBezTo>
                    <a:pt x="873221" y="0"/>
                    <a:pt x="1125078" y="251857"/>
                    <a:pt x="1125078" y="562539"/>
                  </a:cubicBezTo>
                  <a:cubicBezTo>
                    <a:pt x="1125078" y="873221"/>
                    <a:pt x="873221" y="1125078"/>
                    <a:pt x="562539" y="1125078"/>
                  </a:cubicBezTo>
                  <a:cubicBezTo>
                    <a:pt x="251857" y="1125078"/>
                    <a:pt x="0" y="873221"/>
                    <a:pt x="0" y="562539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1914" tIns="221914" rIns="221914" bIns="221914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500" kern="12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</a:t>
              </a:r>
              <a:endParaRPr lang="zh-CN" altLang="en-US" sz="4500" kern="1200" dirty="0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7375" y="2312122"/>
            <a:ext cx="2625725" cy="1376332"/>
            <a:chOff x="587375" y="1920239"/>
            <a:chExt cx="2625725" cy="1376332"/>
          </a:xfrm>
        </p:grpSpPr>
        <p:sp>
          <p:nvSpPr>
            <p:cNvPr id="8" name="矩形 7"/>
            <p:cNvSpPr/>
            <p:nvPr/>
          </p:nvSpPr>
          <p:spPr>
            <a:xfrm>
              <a:off x="587375" y="1920239"/>
              <a:ext cx="2625725" cy="3943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87375" y="1920239"/>
              <a:ext cx="542925" cy="3943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54112" y="1948129"/>
              <a:ext cx="1576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87375" y="2342464"/>
              <a:ext cx="26257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 focused on the real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use.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7374" y="4104637"/>
            <a:ext cx="2625725" cy="1376332"/>
            <a:chOff x="587375" y="1920239"/>
            <a:chExt cx="2625725" cy="1376332"/>
          </a:xfrm>
        </p:grpSpPr>
        <p:sp>
          <p:nvSpPr>
            <p:cNvPr id="13" name="矩形 12"/>
            <p:cNvSpPr/>
            <p:nvPr/>
          </p:nvSpPr>
          <p:spPr>
            <a:xfrm>
              <a:off x="587375" y="1920239"/>
              <a:ext cx="2625725" cy="3943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87375" y="1920239"/>
              <a:ext cx="542925" cy="3943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54112" y="1948129"/>
              <a:ext cx="1576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87375" y="2342464"/>
              <a:ext cx="26257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 focused on the real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use.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041939" y="2312122"/>
            <a:ext cx="2625725" cy="1376332"/>
            <a:chOff x="587375" y="1920239"/>
            <a:chExt cx="2625725" cy="1376332"/>
          </a:xfrm>
        </p:grpSpPr>
        <p:sp>
          <p:nvSpPr>
            <p:cNvPr id="18" name="矩形 17"/>
            <p:cNvSpPr/>
            <p:nvPr/>
          </p:nvSpPr>
          <p:spPr>
            <a:xfrm>
              <a:off x="587375" y="1920239"/>
              <a:ext cx="2625725" cy="3943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87375" y="1920239"/>
              <a:ext cx="542925" cy="3943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54112" y="1948129"/>
              <a:ext cx="1576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87375" y="2342464"/>
              <a:ext cx="26257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 focused on the real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use.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041938" y="4104637"/>
            <a:ext cx="2625725" cy="1376332"/>
            <a:chOff x="587375" y="1920239"/>
            <a:chExt cx="2625725" cy="1376332"/>
          </a:xfrm>
        </p:grpSpPr>
        <p:sp>
          <p:nvSpPr>
            <p:cNvPr id="23" name="矩形 22"/>
            <p:cNvSpPr/>
            <p:nvPr/>
          </p:nvSpPr>
          <p:spPr>
            <a:xfrm>
              <a:off x="587375" y="1920239"/>
              <a:ext cx="2625725" cy="3943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87375" y="1920239"/>
              <a:ext cx="542925" cy="3943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04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54112" y="1948129"/>
              <a:ext cx="1576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cs typeface="+mn-ea"/>
                  <a:sym typeface="+mn-lt"/>
                </a:rPr>
                <a:t>YOUR TITLE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87375" y="2342464"/>
              <a:ext cx="26257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We focused on the real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use.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417303" y="3021130"/>
            <a:ext cx="5326648" cy="1776378"/>
            <a:chOff x="5621591" y="458694"/>
            <a:chExt cx="5326648" cy="1776378"/>
          </a:xfrm>
        </p:grpSpPr>
        <p:sp>
          <p:nvSpPr>
            <p:cNvPr id="6" name="文本框 5"/>
            <p:cNvSpPr txBox="1"/>
            <p:nvPr/>
          </p:nvSpPr>
          <p:spPr>
            <a:xfrm>
              <a:off x="6021642" y="885412"/>
              <a:ext cx="4526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4000" b="1" kern="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研究背景与意义</a:t>
              </a:r>
              <a:endParaRPr lang="zh-CN" altLang="en-US" sz="4000" b="1" kern="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212140" y="458694"/>
              <a:ext cx="41455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6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</a:t>
              </a:r>
              <a:r>
                <a: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Title Here</a:t>
              </a:r>
              <a:endParaRPr lang="zh-CN" altLang="en-US" sz="16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621591" y="1896518"/>
              <a:ext cx="5326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accent1">
                      <a:alpha val="74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74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39454" y="1524000"/>
            <a:ext cx="1113092" cy="1124624"/>
            <a:chOff x="5280876" y="1286950"/>
            <a:chExt cx="1630248" cy="1647137"/>
          </a:xfrm>
        </p:grpSpPr>
        <p:grpSp>
          <p:nvGrpSpPr>
            <p:cNvPr id="10" name="组合 9"/>
            <p:cNvGrpSpPr/>
            <p:nvPr/>
          </p:nvGrpSpPr>
          <p:grpSpPr>
            <a:xfrm>
              <a:off x="5280876" y="1286950"/>
              <a:ext cx="1630248" cy="1647137"/>
              <a:chOff x="4797425" y="2112963"/>
              <a:chExt cx="2605088" cy="2632075"/>
            </a:xfrm>
          </p:grpSpPr>
          <p:sp>
            <p:nvSpPr>
              <p:cNvPr id="12" name="Freeform 9"/>
              <p:cNvSpPr/>
              <p:nvPr/>
            </p:nvSpPr>
            <p:spPr bwMode="auto">
              <a:xfrm>
                <a:off x="4797425" y="2112963"/>
                <a:ext cx="2605088" cy="2632075"/>
              </a:xfrm>
              <a:custGeom>
                <a:avLst/>
                <a:gdLst>
                  <a:gd name="T0" fmla="*/ 674 w 692"/>
                  <a:gd name="T1" fmla="*/ 403 h 699"/>
                  <a:gd name="T2" fmla="*/ 656 w 692"/>
                  <a:gd name="T3" fmla="*/ 468 h 699"/>
                  <a:gd name="T4" fmla="*/ 618 w 692"/>
                  <a:gd name="T5" fmla="*/ 540 h 699"/>
                  <a:gd name="T6" fmla="*/ 574 w 692"/>
                  <a:gd name="T7" fmla="*/ 591 h 699"/>
                  <a:gd name="T8" fmla="*/ 508 w 692"/>
                  <a:gd name="T9" fmla="*/ 639 h 699"/>
                  <a:gd name="T10" fmla="*/ 446 w 692"/>
                  <a:gd name="T11" fmla="*/ 666 h 699"/>
                  <a:gd name="T12" fmla="*/ 367 w 692"/>
                  <a:gd name="T13" fmla="*/ 681 h 699"/>
                  <a:gd name="T14" fmla="*/ 299 w 692"/>
                  <a:gd name="T15" fmla="*/ 678 h 699"/>
                  <a:gd name="T16" fmla="*/ 221 w 692"/>
                  <a:gd name="T17" fmla="*/ 657 h 699"/>
                  <a:gd name="T18" fmla="*/ 161 w 692"/>
                  <a:gd name="T19" fmla="*/ 625 h 699"/>
                  <a:gd name="T20" fmla="*/ 100 w 692"/>
                  <a:gd name="T21" fmla="*/ 572 h 699"/>
                  <a:gd name="T22" fmla="*/ 60 w 692"/>
                  <a:gd name="T23" fmla="*/ 518 h 699"/>
                  <a:gd name="T24" fmla="*/ 27 w 692"/>
                  <a:gd name="T25" fmla="*/ 444 h 699"/>
                  <a:gd name="T26" fmla="*/ 15 w 692"/>
                  <a:gd name="T27" fmla="*/ 377 h 699"/>
                  <a:gd name="T28" fmla="*/ 18 w 692"/>
                  <a:gd name="T29" fmla="*/ 296 h 699"/>
                  <a:gd name="T30" fmla="*/ 36 w 692"/>
                  <a:gd name="T31" fmla="*/ 231 h 699"/>
                  <a:gd name="T32" fmla="*/ 74 w 692"/>
                  <a:gd name="T33" fmla="*/ 159 h 699"/>
                  <a:gd name="T34" fmla="*/ 118 w 692"/>
                  <a:gd name="T35" fmla="*/ 108 h 699"/>
                  <a:gd name="T36" fmla="*/ 183 w 692"/>
                  <a:gd name="T37" fmla="*/ 60 h 699"/>
                  <a:gd name="T38" fmla="*/ 245 w 692"/>
                  <a:gd name="T39" fmla="*/ 33 h 699"/>
                  <a:gd name="T40" fmla="*/ 325 w 692"/>
                  <a:gd name="T41" fmla="*/ 18 h 699"/>
                  <a:gd name="T42" fmla="*/ 393 w 692"/>
                  <a:gd name="T43" fmla="*/ 21 h 699"/>
                  <a:gd name="T44" fmla="*/ 471 w 692"/>
                  <a:gd name="T45" fmla="*/ 42 h 699"/>
                  <a:gd name="T46" fmla="*/ 531 w 692"/>
                  <a:gd name="T47" fmla="*/ 74 h 699"/>
                  <a:gd name="T48" fmla="*/ 592 w 692"/>
                  <a:gd name="T49" fmla="*/ 127 h 699"/>
                  <a:gd name="T50" fmla="*/ 632 w 692"/>
                  <a:gd name="T51" fmla="*/ 181 h 699"/>
                  <a:gd name="T52" fmla="*/ 664 w 692"/>
                  <a:gd name="T53" fmla="*/ 256 h 699"/>
                  <a:gd name="T54" fmla="*/ 677 w 692"/>
                  <a:gd name="T55" fmla="*/ 322 h 699"/>
                  <a:gd name="T56" fmla="*/ 674 w 692"/>
                  <a:gd name="T57" fmla="*/ 403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92" h="699">
                    <a:moveTo>
                      <a:pt x="674" y="403"/>
                    </a:moveTo>
                    <a:cubicBezTo>
                      <a:pt x="687" y="426"/>
                      <a:pt x="679" y="455"/>
                      <a:pt x="656" y="468"/>
                    </a:cubicBezTo>
                    <a:cubicBezTo>
                      <a:pt x="633" y="482"/>
                      <a:pt x="616" y="514"/>
                      <a:pt x="618" y="540"/>
                    </a:cubicBezTo>
                    <a:cubicBezTo>
                      <a:pt x="620" y="566"/>
                      <a:pt x="600" y="589"/>
                      <a:pt x="574" y="591"/>
                    </a:cubicBezTo>
                    <a:cubicBezTo>
                      <a:pt x="547" y="593"/>
                      <a:pt x="518" y="615"/>
                      <a:pt x="508" y="639"/>
                    </a:cubicBezTo>
                    <a:cubicBezTo>
                      <a:pt x="499" y="664"/>
                      <a:pt x="471" y="676"/>
                      <a:pt x="446" y="666"/>
                    </a:cubicBezTo>
                    <a:cubicBezTo>
                      <a:pt x="422" y="656"/>
                      <a:pt x="386" y="663"/>
                      <a:pt x="367" y="681"/>
                    </a:cubicBezTo>
                    <a:cubicBezTo>
                      <a:pt x="347" y="699"/>
                      <a:pt x="317" y="698"/>
                      <a:pt x="299" y="678"/>
                    </a:cubicBezTo>
                    <a:cubicBezTo>
                      <a:pt x="281" y="659"/>
                      <a:pt x="246" y="650"/>
                      <a:pt x="221" y="657"/>
                    </a:cubicBezTo>
                    <a:cubicBezTo>
                      <a:pt x="196" y="665"/>
                      <a:pt x="169" y="651"/>
                      <a:pt x="161" y="625"/>
                    </a:cubicBezTo>
                    <a:cubicBezTo>
                      <a:pt x="153" y="600"/>
                      <a:pt x="126" y="576"/>
                      <a:pt x="100" y="572"/>
                    </a:cubicBezTo>
                    <a:cubicBezTo>
                      <a:pt x="74" y="568"/>
                      <a:pt x="56" y="544"/>
                      <a:pt x="60" y="518"/>
                    </a:cubicBezTo>
                    <a:cubicBezTo>
                      <a:pt x="64" y="492"/>
                      <a:pt x="49" y="458"/>
                      <a:pt x="27" y="444"/>
                    </a:cubicBezTo>
                    <a:cubicBezTo>
                      <a:pt x="6" y="429"/>
                      <a:pt x="0" y="399"/>
                      <a:pt x="15" y="377"/>
                    </a:cubicBezTo>
                    <a:cubicBezTo>
                      <a:pt x="30" y="355"/>
                      <a:pt x="31" y="319"/>
                      <a:pt x="18" y="296"/>
                    </a:cubicBezTo>
                    <a:cubicBezTo>
                      <a:pt x="5" y="273"/>
                      <a:pt x="13" y="244"/>
                      <a:pt x="36" y="231"/>
                    </a:cubicBezTo>
                    <a:cubicBezTo>
                      <a:pt x="59" y="218"/>
                      <a:pt x="76" y="185"/>
                      <a:pt x="74" y="159"/>
                    </a:cubicBezTo>
                    <a:cubicBezTo>
                      <a:pt x="72" y="133"/>
                      <a:pt x="92" y="110"/>
                      <a:pt x="118" y="108"/>
                    </a:cubicBezTo>
                    <a:cubicBezTo>
                      <a:pt x="144" y="106"/>
                      <a:pt x="174" y="84"/>
                      <a:pt x="183" y="60"/>
                    </a:cubicBezTo>
                    <a:cubicBezTo>
                      <a:pt x="193" y="35"/>
                      <a:pt x="221" y="23"/>
                      <a:pt x="245" y="33"/>
                    </a:cubicBezTo>
                    <a:cubicBezTo>
                      <a:pt x="270" y="43"/>
                      <a:pt x="306" y="36"/>
                      <a:pt x="325" y="18"/>
                    </a:cubicBezTo>
                    <a:cubicBezTo>
                      <a:pt x="344" y="0"/>
                      <a:pt x="375" y="1"/>
                      <a:pt x="393" y="21"/>
                    </a:cubicBezTo>
                    <a:cubicBezTo>
                      <a:pt x="411" y="40"/>
                      <a:pt x="446" y="50"/>
                      <a:pt x="471" y="42"/>
                    </a:cubicBezTo>
                    <a:cubicBezTo>
                      <a:pt x="496" y="34"/>
                      <a:pt x="523" y="48"/>
                      <a:pt x="531" y="74"/>
                    </a:cubicBezTo>
                    <a:cubicBezTo>
                      <a:pt x="539" y="99"/>
                      <a:pt x="566" y="123"/>
                      <a:pt x="592" y="127"/>
                    </a:cubicBezTo>
                    <a:cubicBezTo>
                      <a:pt x="618" y="131"/>
                      <a:pt x="636" y="155"/>
                      <a:pt x="632" y="181"/>
                    </a:cubicBezTo>
                    <a:cubicBezTo>
                      <a:pt x="628" y="207"/>
                      <a:pt x="643" y="241"/>
                      <a:pt x="664" y="256"/>
                    </a:cubicBezTo>
                    <a:cubicBezTo>
                      <a:pt x="686" y="270"/>
                      <a:pt x="692" y="300"/>
                      <a:pt x="677" y="322"/>
                    </a:cubicBezTo>
                    <a:cubicBezTo>
                      <a:pt x="662" y="344"/>
                      <a:pt x="661" y="380"/>
                      <a:pt x="674" y="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4989513" y="2316163"/>
                <a:ext cx="2220913" cy="2225675"/>
              </a:xfrm>
              <a:custGeom>
                <a:avLst/>
                <a:gdLst>
                  <a:gd name="T0" fmla="*/ 0 w 590"/>
                  <a:gd name="T1" fmla="*/ 296 h 591"/>
                  <a:gd name="T2" fmla="*/ 295 w 590"/>
                  <a:gd name="T3" fmla="*/ 0 h 591"/>
                  <a:gd name="T4" fmla="*/ 295 w 590"/>
                  <a:gd name="T5" fmla="*/ 0 h 591"/>
                  <a:gd name="T6" fmla="*/ 590 w 590"/>
                  <a:gd name="T7" fmla="*/ 296 h 591"/>
                  <a:gd name="T8" fmla="*/ 590 w 590"/>
                  <a:gd name="T9" fmla="*/ 296 h 591"/>
                  <a:gd name="T10" fmla="*/ 295 w 590"/>
                  <a:gd name="T11" fmla="*/ 591 h 591"/>
                  <a:gd name="T12" fmla="*/ 295 w 590"/>
                  <a:gd name="T13" fmla="*/ 591 h 591"/>
                  <a:gd name="T14" fmla="*/ 0 w 590"/>
                  <a:gd name="T15" fmla="*/ 296 h 591"/>
                  <a:gd name="T16" fmla="*/ 89 w 590"/>
                  <a:gd name="T17" fmla="*/ 89 h 591"/>
                  <a:gd name="T18" fmla="*/ 3 w 590"/>
                  <a:gd name="T19" fmla="*/ 296 h 591"/>
                  <a:gd name="T20" fmla="*/ 3 w 590"/>
                  <a:gd name="T21" fmla="*/ 296 h 591"/>
                  <a:gd name="T22" fmla="*/ 89 w 590"/>
                  <a:gd name="T23" fmla="*/ 502 h 591"/>
                  <a:gd name="T24" fmla="*/ 89 w 590"/>
                  <a:gd name="T25" fmla="*/ 502 h 591"/>
                  <a:gd name="T26" fmla="*/ 295 w 590"/>
                  <a:gd name="T27" fmla="*/ 587 h 591"/>
                  <a:gd name="T28" fmla="*/ 295 w 590"/>
                  <a:gd name="T29" fmla="*/ 587 h 591"/>
                  <a:gd name="T30" fmla="*/ 501 w 590"/>
                  <a:gd name="T31" fmla="*/ 502 h 591"/>
                  <a:gd name="T32" fmla="*/ 501 w 590"/>
                  <a:gd name="T33" fmla="*/ 502 h 591"/>
                  <a:gd name="T34" fmla="*/ 587 w 590"/>
                  <a:gd name="T35" fmla="*/ 296 h 591"/>
                  <a:gd name="T36" fmla="*/ 587 w 590"/>
                  <a:gd name="T37" fmla="*/ 296 h 591"/>
                  <a:gd name="T38" fmla="*/ 501 w 590"/>
                  <a:gd name="T39" fmla="*/ 89 h 591"/>
                  <a:gd name="T40" fmla="*/ 501 w 590"/>
                  <a:gd name="T41" fmla="*/ 89 h 591"/>
                  <a:gd name="T42" fmla="*/ 295 w 590"/>
                  <a:gd name="T43" fmla="*/ 4 h 591"/>
                  <a:gd name="T44" fmla="*/ 295 w 590"/>
                  <a:gd name="T45" fmla="*/ 4 h 591"/>
                  <a:gd name="T46" fmla="*/ 89 w 590"/>
                  <a:gd name="T47" fmla="*/ 89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0" h="591">
                    <a:moveTo>
                      <a:pt x="0" y="296"/>
                    </a:moveTo>
                    <a:cubicBezTo>
                      <a:pt x="0" y="132"/>
                      <a:pt x="132" y="0"/>
                      <a:pt x="295" y="0"/>
                    </a:cubicBezTo>
                    <a:cubicBezTo>
                      <a:pt x="295" y="0"/>
                      <a:pt x="295" y="0"/>
                      <a:pt x="295" y="0"/>
                    </a:cubicBezTo>
                    <a:cubicBezTo>
                      <a:pt x="458" y="0"/>
                      <a:pt x="590" y="132"/>
                      <a:pt x="590" y="296"/>
                    </a:cubicBezTo>
                    <a:cubicBezTo>
                      <a:pt x="590" y="296"/>
                      <a:pt x="590" y="296"/>
                      <a:pt x="590" y="296"/>
                    </a:cubicBezTo>
                    <a:cubicBezTo>
                      <a:pt x="590" y="459"/>
                      <a:pt x="458" y="591"/>
                      <a:pt x="295" y="591"/>
                    </a:cubicBezTo>
                    <a:cubicBezTo>
                      <a:pt x="295" y="591"/>
                      <a:pt x="295" y="591"/>
                      <a:pt x="295" y="591"/>
                    </a:cubicBezTo>
                    <a:cubicBezTo>
                      <a:pt x="132" y="591"/>
                      <a:pt x="0" y="459"/>
                      <a:pt x="0" y="296"/>
                    </a:cubicBezTo>
                    <a:close/>
                    <a:moveTo>
                      <a:pt x="89" y="89"/>
                    </a:moveTo>
                    <a:cubicBezTo>
                      <a:pt x="36" y="142"/>
                      <a:pt x="3" y="215"/>
                      <a:pt x="3" y="296"/>
                    </a:cubicBezTo>
                    <a:cubicBezTo>
                      <a:pt x="3" y="296"/>
                      <a:pt x="3" y="296"/>
                      <a:pt x="3" y="296"/>
                    </a:cubicBezTo>
                    <a:cubicBezTo>
                      <a:pt x="3" y="376"/>
                      <a:pt x="36" y="449"/>
                      <a:pt x="89" y="502"/>
                    </a:cubicBezTo>
                    <a:cubicBezTo>
                      <a:pt x="89" y="502"/>
                      <a:pt x="89" y="502"/>
                      <a:pt x="89" y="502"/>
                    </a:cubicBezTo>
                    <a:cubicBezTo>
                      <a:pt x="141" y="555"/>
                      <a:pt x="214" y="587"/>
                      <a:pt x="295" y="587"/>
                    </a:cubicBezTo>
                    <a:cubicBezTo>
                      <a:pt x="295" y="587"/>
                      <a:pt x="295" y="587"/>
                      <a:pt x="295" y="587"/>
                    </a:cubicBezTo>
                    <a:cubicBezTo>
                      <a:pt x="375" y="587"/>
                      <a:pt x="448" y="555"/>
                      <a:pt x="501" y="502"/>
                    </a:cubicBezTo>
                    <a:cubicBezTo>
                      <a:pt x="501" y="502"/>
                      <a:pt x="501" y="502"/>
                      <a:pt x="501" y="502"/>
                    </a:cubicBezTo>
                    <a:cubicBezTo>
                      <a:pt x="554" y="449"/>
                      <a:pt x="587" y="376"/>
                      <a:pt x="587" y="296"/>
                    </a:cubicBezTo>
                    <a:cubicBezTo>
                      <a:pt x="587" y="296"/>
                      <a:pt x="587" y="296"/>
                      <a:pt x="587" y="296"/>
                    </a:cubicBezTo>
                    <a:cubicBezTo>
                      <a:pt x="587" y="215"/>
                      <a:pt x="554" y="142"/>
                      <a:pt x="501" y="89"/>
                    </a:cubicBezTo>
                    <a:cubicBezTo>
                      <a:pt x="501" y="89"/>
                      <a:pt x="501" y="89"/>
                      <a:pt x="501" y="89"/>
                    </a:cubicBezTo>
                    <a:cubicBezTo>
                      <a:pt x="448" y="37"/>
                      <a:pt x="375" y="4"/>
                      <a:pt x="295" y="4"/>
                    </a:cubicBezTo>
                    <a:cubicBezTo>
                      <a:pt x="295" y="4"/>
                      <a:pt x="295" y="4"/>
                      <a:pt x="295" y="4"/>
                    </a:cubicBezTo>
                    <a:cubicBezTo>
                      <a:pt x="214" y="4"/>
                      <a:pt x="141" y="37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5041900" y="2373313"/>
                <a:ext cx="2116138" cy="2112963"/>
              </a:xfrm>
              <a:custGeom>
                <a:avLst/>
                <a:gdLst>
                  <a:gd name="T0" fmla="*/ 0 w 562"/>
                  <a:gd name="T1" fmla="*/ 281 h 561"/>
                  <a:gd name="T2" fmla="*/ 281 w 562"/>
                  <a:gd name="T3" fmla="*/ 0 h 561"/>
                  <a:gd name="T4" fmla="*/ 281 w 562"/>
                  <a:gd name="T5" fmla="*/ 0 h 561"/>
                  <a:gd name="T6" fmla="*/ 562 w 562"/>
                  <a:gd name="T7" fmla="*/ 281 h 561"/>
                  <a:gd name="T8" fmla="*/ 562 w 562"/>
                  <a:gd name="T9" fmla="*/ 281 h 561"/>
                  <a:gd name="T10" fmla="*/ 281 w 562"/>
                  <a:gd name="T11" fmla="*/ 561 h 561"/>
                  <a:gd name="T12" fmla="*/ 281 w 562"/>
                  <a:gd name="T13" fmla="*/ 561 h 561"/>
                  <a:gd name="T14" fmla="*/ 0 w 562"/>
                  <a:gd name="T15" fmla="*/ 281 h 561"/>
                  <a:gd name="T16" fmla="*/ 89 w 562"/>
                  <a:gd name="T17" fmla="*/ 89 h 561"/>
                  <a:gd name="T18" fmla="*/ 10 w 562"/>
                  <a:gd name="T19" fmla="*/ 281 h 561"/>
                  <a:gd name="T20" fmla="*/ 10 w 562"/>
                  <a:gd name="T21" fmla="*/ 281 h 561"/>
                  <a:gd name="T22" fmla="*/ 89 w 562"/>
                  <a:gd name="T23" fmla="*/ 472 h 561"/>
                  <a:gd name="T24" fmla="*/ 89 w 562"/>
                  <a:gd name="T25" fmla="*/ 472 h 561"/>
                  <a:gd name="T26" fmla="*/ 281 w 562"/>
                  <a:gd name="T27" fmla="*/ 551 h 561"/>
                  <a:gd name="T28" fmla="*/ 281 w 562"/>
                  <a:gd name="T29" fmla="*/ 551 h 561"/>
                  <a:gd name="T30" fmla="*/ 472 w 562"/>
                  <a:gd name="T31" fmla="*/ 472 h 561"/>
                  <a:gd name="T32" fmla="*/ 472 w 562"/>
                  <a:gd name="T33" fmla="*/ 472 h 561"/>
                  <a:gd name="T34" fmla="*/ 552 w 562"/>
                  <a:gd name="T35" fmla="*/ 281 h 561"/>
                  <a:gd name="T36" fmla="*/ 552 w 562"/>
                  <a:gd name="T37" fmla="*/ 281 h 561"/>
                  <a:gd name="T38" fmla="*/ 472 w 562"/>
                  <a:gd name="T39" fmla="*/ 89 h 561"/>
                  <a:gd name="T40" fmla="*/ 472 w 562"/>
                  <a:gd name="T41" fmla="*/ 89 h 561"/>
                  <a:gd name="T42" fmla="*/ 281 w 562"/>
                  <a:gd name="T43" fmla="*/ 10 h 561"/>
                  <a:gd name="T44" fmla="*/ 281 w 562"/>
                  <a:gd name="T45" fmla="*/ 10 h 561"/>
                  <a:gd name="T46" fmla="*/ 89 w 562"/>
                  <a:gd name="T47" fmla="*/ 8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2" h="561">
                    <a:moveTo>
                      <a:pt x="0" y="281"/>
                    </a:moveTo>
                    <a:cubicBezTo>
                      <a:pt x="0" y="126"/>
                      <a:pt x="126" y="0"/>
                      <a:pt x="281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436" y="0"/>
                      <a:pt x="562" y="126"/>
                      <a:pt x="562" y="281"/>
                    </a:cubicBezTo>
                    <a:cubicBezTo>
                      <a:pt x="562" y="281"/>
                      <a:pt x="562" y="281"/>
                      <a:pt x="562" y="281"/>
                    </a:cubicBezTo>
                    <a:cubicBezTo>
                      <a:pt x="562" y="436"/>
                      <a:pt x="436" y="561"/>
                      <a:pt x="281" y="561"/>
                    </a:cubicBezTo>
                    <a:cubicBezTo>
                      <a:pt x="281" y="561"/>
                      <a:pt x="281" y="561"/>
                      <a:pt x="281" y="561"/>
                    </a:cubicBezTo>
                    <a:cubicBezTo>
                      <a:pt x="126" y="561"/>
                      <a:pt x="0" y="436"/>
                      <a:pt x="0" y="281"/>
                    </a:cubicBezTo>
                    <a:close/>
                    <a:moveTo>
                      <a:pt x="89" y="89"/>
                    </a:moveTo>
                    <a:cubicBezTo>
                      <a:pt x="40" y="138"/>
                      <a:pt x="10" y="206"/>
                      <a:pt x="10" y="281"/>
                    </a:cubicBezTo>
                    <a:cubicBezTo>
                      <a:pt x="10" y="281"/>
                      <a:pt x="10" y="281"/>
                      <a:pt x="10" y="281"/>
                    </a:cubicBezTo>
                    <a:cubicBezTo>
                      <a:pt x="10" y="355"/>
                      <a:pt x="40" y="423"/>
                      <a:pt x="89" y="472"/>
                    </a:cubicBezTo>
                    <a:cubicBezTo>
                      <a:pt x="89" y="472"/>
                      <a:pt x="89" y="472"/>
                      <a:pt x="89" y="472"/>
                    </a:cubicBezTo>
                    <a:cubicBezTo>
                      <a:pt x="138" y="521"/>
                      <a:pt x="206" y="551"/>
                      <a:pt x="281" y="551"/>
                    </a:cubicBezTo>
                    <a:cubicBezTo>
                      <a:pt x="281" y="551"/>
                      <a:pt x="281" y="551"/>
                      <a:pt x="281" y="551"/>
                    </a:cubicBezTo>
                    <a:cubicBezTo>
                      <a:pt x="356" y="551"/>
                      <a:pt x="423" y="521"/>
                      <a:pt x="472" y="472"/>
                    </a:cubicBezTo>
                    <a:cubicBezTo>
                      <a:pt x="472" y="472"/>
                      <a:pt x="472" y="472"/>
                      <a:pt x="472" y="472"/>
                    </a:cubicBezTo>
                    <a:cubicBezTo>
                      <a:pt x="521" y="423"/>
                      <a:pt x="552" y="355"/>
                      <a:pt x="552" y="281"/>
                    </a:cubicBezTo>
                    <a:cubicBezTo>
                      <a:pt x="552" y="281"/>
                      <a:pt x="552" y="281"/>
                      <a:pt x="552" y="281"/>
                    </a:cubicBezTo>
                    <a:cubicBezTo>
                      <a:pt x="552" y="206"/>
                      <a:pt x="521" y="138"/>
                      <a:pt x="472" y="89"/>
                    </a:cubicBezTo>
                    <a:cubicBezTo>
                      <a:pt x="472" y="89"/>
                      <a:pt x="472" y="89"/>
                      <a:pt x="472" y="89"/>
                    </a:cubicBezTo>
                    <a:cubicBezTo>
                      <a:pt x="423" y="40"/>
                      <a:pt x="356" y="10"/>
                      <a:pt x="281" y="10"/>
                    </a:cubicBezTo>
                    <a:cubicBezTo>
                      <a:pt x="281" y="10"/>
                      <a:pt x="281" y="10"/>
                      <a:pt x="281" y="10"/>
                    </a:cubicBezTo>
                    <a:cubicBezTo>
                      <a:pt x="206" y="10"/>
                      <a:pt x="138" y="40"/>
                      <a:pt x="89" y="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5631084" y="1592130"/>
              <a:ext cx="929834" cy="103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1600">
                  <a:solidFill>
                    <a:srgbClr val="FDFCDC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1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87374" y="1749829"/>
            <a:ext cx="5508625" cy="4327121"/>
            <a:chOff x="587374" y="1749829"/>
            <a:chExt cx="5508625" cy="4327121"/>
          </a:xfrm>
        </p:grpSpPr>
        <p:graphicFrame>
          <p:nvGraphicFramePr>
            <p:cNvPr id="7" name="Chart 21"/>
            <p:cNvGraphicFramePr/>
            <p:nvPr/>
          </p:nvGraphicFramePr>
          <p:xfrm>
            <a:off x="587374" y="1749829"/>
            <a:ext cx="5508625" cy="43271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8" name="文本框 7"/>
            <p:cNvSpPr txBox="1"/>
            <p:nvPr/>
          </p:nvSpPr>
          <p:spPr>
            <a:xfrm>
              <a:off x="942978" y="5702968"/>
              <a:ext cx="91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JUN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35128" y="5702968"/>
              <a:ext cx="91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JUL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327278" y="5702968"/>
              <a:ext cx="91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AUG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019428" y="5702968"/>
              <a:ext cx="91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SEPT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711578" y="5702968"/>
              <a:ext cx="91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OCT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403728" y="5702968"/>
              <a:ext cx="91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NOV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095880" y="5702968"/>
              <a:ext cx="91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DEC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550429" y="1749829"/>
            <a:ext cx="5242012" cy="881149"/>
            <a:chOff x="6550429" y="1978429"/>
            <a:chExt cx="5242012" cy="881149"/>
          </a:xfrm>
        </p:grpSpPr>
        <p:sp>
          <p:nvSpPr>
            <p:cNvPr id="16" name="椭圆 15"/>
            <p:cNvSpPr/>
            <p:nvPr/>
          </p:nvSpPr>
          <p:spPr>
            <a:xfrm>
              <a:off x="6550429" y="1978429"/>
              <a:ext cx="881149" cy="881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40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 flipH="1">
              <a:off x="7547956" y="1980422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 01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50429" y="2862002"/>
            <a:ext cx="5242012" cy="881149"/>
            <a:chOff x="6550429" y="1978429"/>
            <a:chExt cx="5242012" cy="881149"/>
          </a:xfrm>
        </p:grpSpPr>
        <p:sp>
          <p:nvSpPr>
            <p:cNvPr id="19" name="椭圆 18"/>
            <p:cNvSpPr/>
            <p:nvPr/>
          </p:nvSpPr>
          <p:spPr>
            <a:xfrm>
              <a:off x="6550429" y="1978429"/>
              <a:ext cx="881149" cy="8811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</a:t>
              </a:r>
              <a:endParaRPr lang="zh-CN" altLang="en-US" sz="4000" dirty="0"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 flipH="1">
              <a:off x="7547956" y="1980422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 02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50429" y="3974175"/>
            <a:ext cx="5242012" cy="881149"/>
            <a:chOff x="6550429" y="1978429"/>
            <a:chExt cx="5242012" cy="881149"/>
          </a:xfrm>
        </p:grpSpPr>
        <p:sp>
          <p:nvSpPr>
            <p:cNvPr id="22" name="椭圆 21"/>
            <p:cNvSpPr/>
            <p:nvPr/>
          </p:nvSpPr>
          <p:spPr>
            <a:xfrm>
              <a:off x="6550429" y="1978429"/>
              <a:ext cx="881149" cy="8811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</a:t>
              </a:r>
              <a:endParaRPr lang="zh-CN" altLang="en-US" sz="4000" dirty="0"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 flipH="1">
              <a:off x="7547956" y="1980422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 03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50429" y="5086349"/>
            <a:ext cx="5242012" cy="881149"/>
            <a:chOff x="6550429" y="1978429"/>
            <a:chExt cx="5242012" cy="881149"/>
          </a:xfrm>
        </p:grpSpPr>
        <p:sp>
          <p:nvSpPr>
            <p:cNvPr id="25" name="椭圆 24"/>
            <p:cNvSpPr/>
            <p:nvPr/>
          </p:nvSpPr>
          <p:spPr>
            <a:xfrm>
              <a:off x="6550429" y="1978429"/>
              <a:ext cx="881149" cy="88114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</a:t>
              </a:r>
              <a:endParaRPr lang="zh-CN" altLang="en-US" sz="4000" dirty="0"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 flipH="1">
              <a:off x="7547956" y="1980422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 04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28318" y="1646504"/>
            <a:ext cx="10844559" cy="3056232"/>
            <a:chOff x="728318" y="1646504"/>
            <a:chExt cx="10844559" cy="3056232"/>
          </a:xfrm>
        </p:grpSpPr>
        <p:grpSp>
          <p:nvGrpSpPr>
            <p:cNvPr id="7" name="组合 6"/>
            <p:cNvGrpSpPr/>
            <p:nvPr/>
          </p:nvGrpSpPr>
          <p:grpSpPr>
            <a:xfrm>
              <a:off x="895875" y="1985058"/>
              <a:ext cx="10509447" cy="2348346"/>
              <a:chOff x="895875" y="1724839"/>
              <a:chExt cx="10509447" cy="2784816"/>
            </a:xfrm>
          </p:grpSpPr>
          <p:sp>
            <p:nvSpPr>
              <p:cNvPr id="34" name="等腰三角形 33"/>
              <p:cNvSpPr/>
              <p:nvPr/>
            </p:nvSpPr>
            <p:spPr>
              <a:xfrm>
                <a:off x="895875" y="2007472"/>
                <a:ext cx="685275" cy="2502183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>
                <a:off x="1788982" y="3083625"/>
                <a:ext cx="685275" cy="1426030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>
                <a:off x="2682089" y="2622614"/>
                <a:ext cx="685275" cy="1887041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等腰三角形 36"/>
              <p:cNvSpPr/>
              <p:nvPr/>
            </p:nvSpPr>
            <p:spPr>
              <a:xfrm>
                <a:off x="3575196" y="2007473"/>
                <a:ext cx="685275" cy="2502182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等腰三角形 37"/>
              <p:cNvSpPr/>
              <p:nvPr/>
            </p:nvSpPr>
            <p:spPr>
              <a:xfrm>
                <a:off x="4468303" y="1724839"/>
                <a:ext cx="685275" cy="2784816"/>
              </a:xfrm>
              <a:prstGeom prst="triangl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等腰三角形 38"/>
              <p:cNvSpPr/>
              <p:nvPr/>
            </p:nvSpPr>
            <p:spPr>
              <a:xfrm>
                <a:off x="5361410" y="2805494"/>
                <a:ext cx="685275" cy="1704161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等腰三角形 39"/>
              <p:cNvSpPr/>
              <p:nvPr/>
            </p:nvSpPr>
            <p:spPr>
              <a:xfrm>
                <a:off x="6254517" y="2323356"/>
                <a:ext cx="685275" cy="2186299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等腰三角形 40"/>
              <p:cNvSpPr/>
              <p:nvPr/>
            </p:nvSpPr>
            <p:spPr>
              <a:xfrm>
                <a:off x="7147624" y="2622615"/>
                <a:ext cx="685275" cy="1887040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等腰三角形 41"/>
              <p:cNvSpPr/>
              <p:nvPr/>
            </p:nvSpPr>
            <p:spPr>
              <a:xfrm>
                <a:off x="8040731" y="2007473"/>
                <a:ext cx="685275" cy="2502182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>
                <a:off x="8933838" y="2323357"/>
                <a:ext cx="685275" cy="218629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等腰三角形 43"/>
              <p:cNvSpPr/>
              <p:nvPr/>
            </p:nvSpPr>
            <p:spPr>
              <a:xfrm>
                <a:off x="9826945" y="1724839"/>
                <a:ext cx="685275" cy="2784816"/>
              </a:xfrm>
              <a:prstGeom prst="triangl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等腰三角形 44"/>
              <p:cNvSpPr/>
              <p:nvPr/>
            </p:nvSpPr>
            <p:spPr>
              <a:xfrm>
                <a:off x="10720047" y="2007473"/>
                <a:ext cx="685275" cy="2502182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728318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JAN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21425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FEB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514532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MAR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407639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APR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300746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MAY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93853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JUN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86960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JUL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980067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AUG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873174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SEPT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766281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OCT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659388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NOV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552490" y="4333404"/>
              <a:ext cx="102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DEC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8318" y="1884839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70%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21425" y="2792325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40%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514531" y="2420182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5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407639" y="1901608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7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300746" y="1646504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8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193853" y="2554215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45%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086960" y="2151214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60%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980064" y="2403569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50%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873173" y="1884839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7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766281" y="2151214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6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659386" y="1646504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8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552489" y="1898859"/>
              <a:ext cx="1020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7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0%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 flipH="1">
            <a:off x="551656" y="4814203"/>
            <a:ext cx="11088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Sales analysis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you.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focused on the real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 is a multipurpose power-point template perfect for you. We focused on the real use. We focused on the real use. This power-point is a multipurpose power-point template perfect for you. We focused on the real use.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flipH="1">
            <a:off x="595796" y="1644733"/>
            <a:ext cx="5500204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2016 Sales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power-point is a multipurpose power-point template perfect for you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focused on the real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 is a multipurpose power-point template perfect for you.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595796" y="2860077"/>
          <a:ext cx="5151861" cy="319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文本框 7"/>
          <p:cNvSpPr txBox="1"/>
          <p:nvPr/>
        </p:nvSpPr>
        <p:spPr>
          <a:xfrm flipH="1">
            <a:off x="6175859" y="1644733"/>
            <a:ext cx="5500204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2017 Sales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power-point is a multipurpose power-point template perfect for you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focused on the real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 is a multipurpose power-point template perfect for you.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6350030" y="2860076"/>
          <a:ext cx="5151861" cy="319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470857" y="399076"/>
            <a:ext cx="45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3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  <p:bldP spid="8" grpId="0"/>
      <p:bldGraphic spid="9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4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385869" y="1801503"/>
            <a:ext cx="7616434" cy="4070328"/>
            <a:chOff x="815256" y="742950"/>
            <a:chExt cx="6726508" cy="3688771"/>
          </a:xfrm>
          <a:solidFill>
            <a:schemeClr val="bg1">
              <a:lumMod val="75000"/>
            </a:schemeClr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1287450" y="2365392"/>
              <a:ext cx="99071" cy="75912"/>
            </a:xfrm>
            <a:custGeom>
              <a:avLst/>
              <a:gdLst>
                <a:gd name="T0" fmla="*/ 0 w 77"/>
                <a:gd name="T1" fmla="*/ 7 h 59"/>
                <a:gd name="T2" fmla="*/ 3 w 77"/>
                <a:gd name="T3" fmla="*/ 3 h 59"/>
                <a:gd name="T4" fmla="*/ 0 w 77"/>
                <a:gd name="T5" fmla="*/ 3 h 59"/>
                <a:gd name="T6" fmla="*/ 0 w 77"/>
                <a:gd name="T7" fmla="*/ 7 h 59"/>
                <a:gd name="T8" fmla="*/ 0 w 77"/>
                <a:gd name="T9" fmla="*/ 7 h 59"/>
                <a:gd name="T10" fmla="*/ 0 w 77"/>
                <a:gd name="T11" fmla="*/ 7 h 59"/>
                <a:gd name="T12" fmla="*/ 14 w 77"/>
                <a:gd name="T13" fmla="*/ 3 h 59"/>
                <a:gd name="T14" fmla="*/ 14 w 77"/>
                <a:gd name="T15" fmla="*/ 0 h 59"/>
                <a:gd name="T16" fmla="*/ 14 w 77"/>
                <a:gd name="T17" fmla="*/ 0 h 59"/>
                <a:gd name="T18" fmla="*/ 11 w 77"/>
                <a:gd name="T19" fmla="*/ 0 h 59"/>
                <a:gd name="T20" fmla="*/ 11 w 77"/>
                <a:gd name="T21" fmla="*/ 3 h 59"/>
                <a:gd name="T22" fmla="*/ 11 w 77"/>
                <a:gd name="T23" fmla="*/ 3 h 59"/>
                <a:gd name="T24" fmla="*/ 14 w 77"/>
                <a:gd name="T25" fmla="*/ 3 h 59"/>
                <a:gd name="T26" fmla="*/ 14 w 77"/>
                <a:gd name="T27" fmla="*/ 3 h 59"/>
                <a:gd name="T28" fmla="*/ 37 w 77"/>
                <a:gd name="T29" fmla="*/ 15 h 59"/>
                <a:gd name="T30" fmla="*/ 37 w 77"/>
                <a:gd name="T31" fmla="*/ 15 h 59"/>
                <a:gd name="T32" fmla="*/ 33 w 77"/>
                <a:gd name="T33" fmla="*/ 11 h 59"/>
                <a:gd name="T34" fmla="*/ 33 w 77"/>
                <a:gd name="T35" fmla="*/ 11 h 59"/>
                <a:gd name="T36" fmla="*/ 29 w 77"/>
                <a:gd name="T37" fmla="*/ 11 h 59"/>
                <a:gd name="T38" fmla="*/ 33 w 77"/>
                <a:gd name="T39" fmla="*/ 15 h 59"/>
                <a:gd name="T40" fmla="*/ 37 w 77"/>
                <a:gd name="T41" fmla="*/ 15 h 59"/>
                <a:gd name="T42" fmla="*/ 37 w 77"/>
                <a:gd name="T43" fmla="*/ 15 h 59"/>
                <a:gd name="T44" fmla="*/ 37 w 77"/>
                <a:gd name="T45" fmla="*/ 15 h 59"/>
                <a:gd name="T46" fmla="*/ 51 w 77"/>
                <a:gd name="T47" fmla="*/ 18 h 59"/>
                <a:gd name="T48" fmla="*/ 48 w 77"/>
                <a:gd name="T49" fmla="*/ 18 h 59"/>
                <a:gd name="T50" fmla="*/ 48 w 77"/>
                <a:gd name="T51" fmla="*/ 18 h 59"/>
                <a:gd name="T52" fmla="*/ 44 w 77"/>
                <a:gd name="T53" fmla="*/ 18 h 59"/>
                <a:gd name="T54" fmla="*/ 48 w 77"/>
                <a:gd name="T55" fmla="*/ 18 h 59"/>
                <a:gd name="T56" fmla="*/ 51 w 77"/>
                <a:gd name="T57" fmla="*/ 18 h 59"/>
                <a:gd name="T58" fmla="*/ 51 w 77"/>
                <a:gd name="T59" fmla="*/ 18 h 59"/>
                <a:gd name="T60" fmla="*/ 51 w 77"/>
                <a:gd name="T61" fmla="*/ 18 h 59"/>
                <a:gd name="T62" fmla="*/ 55 w 77"/>
                <a:gd name="T63" fmla="*/ 26 h 59"/>
                <a:gd name="T64" fmla="*/ 55 w 77"/>
                <a:gd name="T65" fmla="*/ 26 h 59"/>
                <a:gd name="T66" fmla="*/ 51 w 77"/>
                <a:gd name="T67" fmla="*/ 22 h 59"/>
                <a:gd name="T68" fmla="*/ 51 w 77"/>
                <a:gd name="T69" fmla="*/ 22 h 59"/>
                <a:gd name="T70" fmla="*/ 51 w 77"/>
                <a:gd name="T71" fmla="*/ 22 h 59"/>
                <a:gd name="T72" fmla="*/ 55 w 77"/>
                <a:gd name="T73" fmla="*/ 22 h 59"/>
                <a:gd name="T74" fmla="*/ 59 w 77"/>
                <a:gd name="T75" fmla="*/ 22 h 59"/>
                <a:gd name="T76" fmla="*/ 63 w 77"/>
                <a:gd name="T77" fmla="*/ 26 h 59"/>
                <a:gd name="T78" fmla="*/ 59 w 77"/>
                <a:gd name="T79" fmla="*/ 26 h 59"/>
                <a:gd name="T80" fmla="*/ 55 w 77"/>
                <a:gd name="T81" fmla="*/ 26 h 59"/>
                <a:gd name="T82" fmla="*/ 55 w 77"/>
                <a:gd name="T83" fmla="*/ 26 h 59"/>
                <a:gd name="T84" fmla="*/ 59 w 77"/>
                <a:gd name="T85" fmla="*/ 44 h 59"/>
                <a:gd name="T86" fmla="*/ 63 w 77"/>
                <a:gd name="T87" fmla="*/ 48 h 59"/>
                <a:gd name="T88" fmla="*/ 63 w 77"/>
                <a:gd name="T89" fmla="*/ 55 h 59"/>
                <a:gd name="T90" fmla="*/ 66 w 77"/>
                <a:gd name="T91" fmla="*/ 59 h 59"/>
                <a:gd name="T92" fmla="*/ 70 w 77"/>
                <a:gd name="T93" fmla="*/ 52 h 59"/>
                <a:gd name="T94" fmla="*/ 77 w 77"/>
                <a:gd name="T95" fmla="*/ 48 h 59"/>
                <a:gd name="T96" fmla="*/ 77 w 77"/>
                <a:gd name="T97" fmla="*/ 48 h 59"/>
                <a:gd name="T98" fmla="*/ 74 w 77"/>
                <a:gd name="T99" fmla="*/ 44 h 59"/>
                <a:gd name="T100" fmla="*/ 74 w 77"/>
                <a:gd name="T101" fmla="*/ 44 h 59"/>
                <a:gd name="T102" fmla="*/ 74 w 77"/>
                <a:gd name="T103" fmla="*/ 41 h 59"/>
                <a:gd name="T104" fmla="*/ 74 w 77"/>
                <a:gd name="T105" fmla="*/ 41 h 59"/>
                <a:gd name="T106" fmla="*/ 70 w 77"/>
                <a:gd name="T107" fmla="*/ 41 h 59"/>
                <a:gd name="T108" fmla="*/ 66 w 77"/>
                <a:gd name="T109" fmla="*/ 37 h 59"/>
                <a:gd name="T110" fmla="*/ 63 w 77"/>
                <a:gd name="T111" fmla="*/ 33 h 59"/>
                <a:gd name="T112" fmla="*/ 63 w 77"/>
                <a:gd name="T113" fmla="*/ 37 h 59"/>
                <a:gd name="T114" fmla="*/ 63 w 77"/>
                <a:gd name="T115" fmla="*/ 37 h 59"/>
                <a:gd name="T116" fmla="*/ 63 w 77"/>
                <a:gd name="T117" fmla="*/ 41 h 59"/>
                <a:gd name="T118" fmla="*/ 59 w 77"/>
                <a:gd name="T119" fmla="*/ 44 h 59"/>
                <a:gd name="T120" fmla="*/ 59 w 77"/>
                <a:gd name="T12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59">
                  <a:moveTo>
                    <a:pt x="0" y="7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14" y="3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37" y="15"/>
                  </a:moveTo>
                  <a:lnTo>
                    <a:pt x="37" y="15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close/>
                  <a:moveTo>
                    <a:pt x="51" y="18"/>
                  </a:moveTo>
                  <a:lnTo>
                    <a:pt x="48" y="18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close/>
                  <a:moveTo>
                    <a:pt x="55" y="26"/>
                  </a:moveTo>
                  <a:lnTo>
                    <a:pt x="55" y="26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5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5" y="26"/>
                  </a:lnTo>
                  <a:lnTo>
                    <a:pt x="55" y="26"/>
                  </a:lnTo>
                  <a:close/>
                  <a:moveTo>
                    <a:pt x="59" y="44"/>
                  </a:moveTo>
                  <a:lnTo>
                    <a:pt x="63" y="48"/>
                  </a:lnTo>
                  <a:lnTo>
                    <a:pt x="63" y="55"/>
                  </a:lnTo>
                  <a:lnTo>
                    <a:pt x="66" y="59"/>
                  </a:lnTo>
                  <a:lnTo>
                    <a:pt x="70" y="52"/>
                  </a:lnTo>
                  <a:lnTo>
                    <a:pt x="77" y="48"/>
                  </a:lnTo>
                  <a:lnTo>
                    <a:pt x="77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6" y="37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59" y="44"/>
                  </a:lnTo>
                  <a:lnTo>
                    <a:pt x="59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5241266" y="3424288"/>
              <a:ext cx="5147" cy="10293"/>
            </a:xfrm>
            <a:custGeom>
              <a:avLst/>
              <a:gdLst>
                <a:gd name="T0" fmla="*/ 0 w 4"/>
                <a:gd name="T1" fmla="*/ 4 h 8"/>
                <a:gd name="T2" fmla="*/ 0 w 4"/>
                <a:gd name="T3" fmla="*/ 0 h 8"/>
                <a:gd name="T4" fmla="*/ 0 w 4"/>
                <a:gd name="T5" fmla="*/ 0 h 8"/>
                <a:gd name="T6" fmla="*/ 4 w 4"/>
                <a:gd name="T7" fmla="*/ 0 h 8"/>
                <a:gd name="T8" fmla="*/ 4 w 4"/>
                <a:gd name="T9" fmla="*/ 0 h 8"/>
                <a:gd name="T10" fmla="*/ 4 w 4"/>
                <a:gd name="T11" fmla="*/ 8 h 8"/>
                <a:gd name="T12" fmla="*/ 0 w 4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5202669" y="3395983"/>
              <a:ext cx="28306" cy="24446"/>
            </a:xfrm>
            <a:custGeom>
              <a:avLst/>
              <a:gdLst>
                <a:gd name="T0" fmla="*/ 4 w 22"/>
                <a:gd name="T1" fmla="*/ 11 h 19"/>
                <a:gd name="T2" fmla="*/ 4 w 22"/>
                <a:gd name="T3" fmla="*/ 7 h 19"/>
                <a:gd name="T4" fmla="*/ 4 w 22"/>
                <a:gd name="T5" fmla="*/ 4 h 19"/>
                <a:gd name="T6" fmla="*/ 4 w 22"/>
                <a:gd name="T7" fmla="*/ 4 h 19"/>
                <a:gd name="T8" fmla="*/ 4 w 22"/>
                <a:gd name="T9" fmla="*/ 0 h 19"/>
                <a:gd name="T10" fmla="*/ 0 w 22"/>
                <a:gd name="T11" fmla="*/ 0 h 19"/>
                <a:gd name="T12" fmla="*/ 0 w 22"/>
                <a:gd name="T13" fmla="*/ 4 h 19"/>
                <a:gd name="T14" fmla="*/ 0 w 22"/>
                <a:gd name="T15" fmla="*/ 7 h 19"/>
                <a:gd name="T16" fmla="*/ 0 w 22"/>
                <a:gd name="T17" fmla="*/ 7 h 19"/>
                <a:gd name="T18" fmla="*/ 0 w 22"/>
                <a:gd name="T19" fmla="*/ 11 h 19"/>
                <a:gd name="T20" fmla="*/ 4 w 22"/>
                <a:gd name="T21" fmla="*/ 11 h 19"/>
                <a:gd name="T22" fmla="*/ 4 w 22"/>
                <a:gd name="T23" fmla="*/ 11 h 19"/>
                <a:gd name="T24" fmla="*/ 4 w 22"/>
                <a:gd name="T25" fmla="*/ 15 h 19"/>
                <a:gd name="T26" fmla="*/ 8 w 22"/>
                <a:gd name="T27" fmla="*/ 15 h 19"/>
                <a:gd name="T28" fmla="*/ 8 w 22"/>
                <a:gd name="T29" fmla="*/ 19 h 19"/>
                <a:gd name="T30" fmla="*/ 4 w 22"/>
                <a:gd name="T31" fmla="*/ 19 h 19"/>
                <a:gd name="T32" fmla="*/ 4 w 22"/>
                <a:gd name="T33" fmla="*/ 15 h 19"/>
                <a:gd name="T34" fmla="*/ 4 w 22"/>
                <a:gd name="T35" fmla="*/ 15 h 19"/>
                <a:gd name="T36" fmla="*/ 4 w 22"/>
                <a:gd name="T37" fmla="*/ 15 h 19"/>
                <a:gd name="T38" fmla="*/ 22 w 22"/>
                <a:gd name="T39" fmla="*/ 19 h 19"/>
                <a:gd name="T40" fmla="*/ 22 w 22"/>
                <a:gd name="T41" fmla="*/ 15 h 19"/>
                <a:gd name="T42" fmla="*/ 22 w 22"/>
                <a:gd name="T43" fmla="*/ 11 h 19"/>
                <a:gd name="T44" fmla="*/ 22 w 22"/>
                <a:gd name="T45" fmla="*/ 15 h 19"/>
                <a:gd name="T46" fmla="*/ 19 w 22"/>
                <a:gd name="T47" fmla="*/ 15 h 19"/>
                <a:gd name="T48" fmla="*/ 19 w 22"/>
                <a:gd name="T49" fmla="*/ 15 h 19"/>
                <a:gd name="T50" fmla="*/ 22 w 22"/>
                <a:gd name="T5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19">
                  <a:moveTo>
                    <a:pt x="4" y="11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11"/>
                  </a:lnTo>
                  <a:close/>
                  <a:moveTo>
                    <a:pt x="4" y="15"/>
                  </a:moveTo>
                  <a:lnTo>
                    <a:pt x="8" y="15"/>
                  </a:lnTo>
                  <a:lnTo>
                    <a:pt x="8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22" y="19"/>
                  </a:moveTo>
                  <a:lnTo>
                    <a:pt x="22" y="15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2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5269572" y="3267319"/>
              <a:ext cx="200714" cy="100357"/>
            </a:xfrm>
            <a:custGeom>
              <a:avLst/>
              <a:gdLst>
                <a:gd name="T0" fmla="*/ 152 w 156"/>
                <a:gd name="T1" fmla="*/ 4 h 78"/>
                <a:gd name="T2" fmla="*/ 156 w 156"/>
                <a:gd name="T3" fmla="*/ 4 h 78"/>
                <a:gd name="T4" fmla="*/ 156 w 156"/>
                <a:gd name="T5" fmla="*/ 4 h 78"/>
                <a:gd name="T6" fmla="*/ 152 w 156"/>
                <a:gd name="T7" fmla="*/ 0 h 78"/>
                <a:gd name="T8" fmla="*/ 152 w 156"/>
                <a:gd name="T9" fmla="*/ 4 h 78"/>
                <a:gd name="T10" fmla="*/ 152 w 156"/>
                <a:gd name="T11" fmla="*/ 4 h 78"/>
                <a:gd name="T12" fmla="*/ 152 w 156"/>
                <a:gd name="T13" fmla="*/ 4 h 78"/>
                <a:gd name="T14" fmla="*/ 4 w 156"/>
                <a:gd name="T15" fmla="*/ 78 h 78"/>
                <a:gd name="T16" fmla="*/ 7 w 156"/>
                <a:gd name="T17" fmla="*/ 78 h 78"/>
                <a:gd name="T18" fmla="*/ 4 w 156"/>
                <a:gd name="T19" fmla="*/ 78 h 78"/>
                <a:gd name="T20" fmla="*/ 4 w 156"/>
                <a:gd name="T21" fmla="*/ 78 h 78"/>
                <a:gd name="T22" fmla="*/ 4 w 156"/>
                <a:gd name="T23" fmla="*/ 78 h 78"/>
                <a:gd name="T24" fmla="*/ 0 w 156"/>
                <a:gd name="T25" fmla="*/ 70 h 78"/>
                <a:gd name="T26" fmla="*/ 4 w 156"/>
                <a:gd name="T27" fmla="*/ 70 h 78"/>
                <a:gd name="T28" fmla="*/ 4 w 156"/>
                <a:gd name="T29" fmla="*/ 70 h 78"/>
                <a:gd name="T30" fmla="*/ 7 w 156"/>
                <a:gd name="T31" fmla="*/ 70 h 78"/>
                <a:gd name="T32" fmla="*/ 4 w 156"/>
                <a:gd name="T33" fmla="*/ 70 h 78"/>
                <a:gd name="T34" fmla="*/ 4 w 156"/>
                <a:gd name="T35" fmla="*/ 74 h 78"/>
                <a:gd name="T36" fmla="*/ 0 w 156"/>
                <a:gd name="T37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" h="78">
                  <a:moveTo>
                    <a:pt x="152" y="4"/>
                  </a:moveTo>
                  <a:lnTo>
                    <a:pt x="156" y="4"/>
                  </a:lnTo>
                  <a:lnTo>
                    <a:pt x="156" y="4"/>
                  </a:lnTo>
                  <a:lnTo>
                    <a:pt x="152" y="0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close/>
                  <a:moveTo>
                    <a:pt x="4" y="78"/>
                  </a:moveTo>
                  <a:lnTo>
                    <a:pt x="7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close/>
                  <a:moveTo>
                    <a:pt x="0" y="70"/>
                  </a:moveTo>
                  <a:lnTo>
                    <a:pt x="4" y="70"/>
                  </a:lnTo>
                  <a:lnTo>
                    <a:pt x="4" y="70"/>
                  </a:lnTo>
                  <a:lnTo>
                    <a:pt x="7" y="70"/>
                  </a:lnTo>
                  <a:lnTo>
                    <a:pt x="4" y="70"/>
                  </a:lnTo>
                  <a:lnTo>
                    <a:pt x="4" y="74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6240979" y="2909636"/>
              <a:ext cx="47606" cy="137670"/>
            </a:xfrm>
            <a:custGeom>
              <a:avLst/>
              <a:gdLst>
                <a:gd name="T0" fmla="*/ 4 w 10"/>
                <a:gd name="T1" fmla="*/ 5 h 29"/>
                <a:gd name="T2" fmla="*/ 4 w 10"/>
                <a:gd name="T3" fmla="*/ 3 h 29"/>
                <a:gd name="T4" fmla="*/ 4 w 10"/>
                <a:gd name="T5" fmla="*/ 1 h 29"/>
                <a:gd name="T6" fmla="*/ 4 w 10"/>
                <a:gd name="T7" fmla="*/ 0 h 29"/>
                <a:gd name="T8" fmla="*/ 3 w 10"/>
                <a:gd name="T9" fmla="*/ 1 h 29"/>
                <a:gd name="T10" fmla="*/ 3 w 10"/>
                <a:gd name="T11" fmla="*/ 3 h 29"/>
                <a:gd name="T12" fmla="*/ 3 w 10"/>
                <a:gd name="T13" fmla="*/ 5 h 29"/>
                <a:gd name="T14" fmla="*/ 3 w 10"/>
                <a:gd name="T15" fmla="*/ 10 h 29"/>
                <a:gd name="T16" fmla="*/ 3 w 10"/>
                <a:gd name="T17" fmla="*/ 8 h 29"/>
                <a:gd name="T18" fmla="*/ 3 w 10"/>
                <a:gd name="T19" fmla="*/ 7 h 29"/>
                <a:gd name="T20" fmla="*/ 4 w 10"/>
                <a:gd name="T21" fmla="*/ 6 h 29"/>
                <a:gd name="T22" fmla="*/ 3 w 10"/>
                <a:gd name="T23" fmla="*/ 7 h 29"/>
                <a:gd name="T24" fmla="*/ 3 w 10"/>
                <a:gd name="T25" fmla="*/ 9 h 29"/>
                <a:gd name="T26" fmla="*/ 3 w 10"/>
                <a:gd name="T27" fmla="*/ 10 h 29"/>
                <a:gd name="T28" fmla="*/ 1 w 10"/>
                <a:gd name="T29" fmla="*/ 9 h 29"/>
                <a:gd name="T30" fmla="*/ 0 w 10"/>
                <a:gd name="T31" fmla="*/ 9 h 29"/>
                <a:gd name="T32" fmla="*/ 3 w 10"/>
                <a:gd name="T33" fmla="*/ 14 h 29"/>
                <a:gd name="T34" fmla="*/ 3 w 10"/>
                <a:gd name="T35" fmla="*/ 12 h 29"/>
                <a:gd name="T36" fmla="*/ 2 w 10"/>
                <a:gd name="T37" fmla="*/ 13 h 29"/>
                <a:gd name="T38" fmla="*/ 5 w 10"/>
                <a:gd name="T39" fmla="*/ 19 h 29"/>
                <a:gd name="T40" fmla="*/ 4 w 10"/>
                <a:gd name="T41" fmla="*/ 19 h 29"/>
                <a:gd name="T42" fmla="*/ 6 w 10"/>
                <a:gd name="T43" fmla="*/ 22 h 29"/>
                <a:gd name="T44" fmla="*/ 7 w 10"/>
                <a:gd name="T45" fmla="*/ 23 h 29"/>
                <a:gd name="T46" fmla="*/ 6 w 10"/>
                <a:gd name="T47" fmla="*/ 22 h 29"/>
                <a:gd name="T48" fmla="*/ 8 w 10"/>
                <a:gd name="T49" fmla="*/ 23 h 29"/>
                <a:gd name="T50" fmla="*/ 8 w 10"/>
                <a:gd name="T51" fmla="*/ 23 h 29"/>
                <a:gd name="T52" fmla="*/ 8 w 10"/>
                <a:gd name="T53" fmla="*/ 22 h 29"/>
                <a:gd name="T54" fmla="*/ 7 w 10"/>
                <a:gd name="T55" fmla="*/ 25 h 29"/>
                <a:gd name="T56" fmla="*/ 7 w 10"/>
                <a:gd name="T57" fmla="*/ 24 h 29"/>
                <a:gd name="T58" fmla="*/ 7 w 10"/>
                <a:gd name="T59" fmla="*/ 24 h 29"/>
                <a:gd name="T60" fmla="*/ 9 w 10"/>
                <a:gd name="T61" fmla="*/ 26 h 29"/>
                <a:gd name="T62" fmla="*/ 8 w 10"/>
                <a:gd name="T63" fmla="*/ 26 h 29"/>
                <a:gd name="T64" fmla="*/ 9 w 10"/>
                <a:gd name="T65" fmla="*/ 27 h 29"/>
                <a:gd name="T66" fmla="*/ 9 w 10"/>
                <a:gd name="T67" fmla="*/ 28 h 29"/>
                <a:gd name="T68" fmla="*/ 9 w 10"/>
                <a:gd name="T69" fmla="*/ 29 h 29"/>
                <a:gd name="T70" fmla="*/ 10 w 10"/>
                <a:gd name="T71" fmla="*/ 28 h 29"/>
                <a:gd name="T72" fmla="*/ 9 w 10"/>
                <a:gd name="T7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29">
                  <a:moveTo>
                    <a:pt x="3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  <a:moveTo>
                    <a:pt x="3" y="10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lose/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4"/>
                    <a:pt x="2" y="14"/>
                  </a:cubicBezTo>
                  <a:close/>
                  <a:moveTo>
                    <a:pt x="5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lose/>
                  <a:moveTo>
                    <a:pt x="8" y="22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7" y="24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lose/>
                  <a:moveTo>
                    <a:pt x="9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760068" y="808568"/>
              <a:ext cx="2781696" cy="1523371"/>
            </a:xfrm>
            <a:custGeom>
              <a:avLst/>
              <a:gdLst>
                <a:gd name="T0" fmla="*/ 447 w 584"/>
                <a:gd name="T1" fmla="*/ 261 h 319"/>
                <a:gd name="T2" fmla="*/ 408 w 584"/>
                <a:gd name="T3" fmla="*/ 228 h 319"/>
                <a:gd name="T4" fmla="*/ 364 w 584"/>
                <a:gd name="T5" fmla="*/ 257 h 319"/>
                <a:gd name="T6" fmla="*/ 283 w 584"/>
                <a:gd name="T7" fmla="*/ 258 h 319"/>
                <a:gd name="T8" fmla="*/ 199 w 584"/>
                <a:gd name="T9" fmla="*/ 245 h 319"/>
                <a:gd name="T10" fmla="*/ 147 w 584"/>
                <a:gd name="T11" fmla="*/ 252 h 319"/>
                <a:gd name="T12" fmla="*/ 99 w 584"/>
                <a:gd name="T13" fmla="*/ 272 h 319"/>
                <a:gd name="T14" fmla="*/ 84 w 584"/>
                <a:gd name="T15" fmla="*/ 318 h 319"/>
                <a:gd name="T16" fmla="*/ 49 w 584"/>
                <a:gd name="T17" fmla="*/ 272 h 319"/>
                <a:gd name="T18" fmla="*/ 8 w 584"/>
                <a:gd name="T19" fmla="*/ 214 h 319"/>
                <a:gd name="T20" fmla="*/ 16 w 584"/>
                <a:gd name="T21" fmla="*/ 152 h 319"/>
                <a:gd name="T22" fmla="*/ 21 w 584"/>
                <a:gd name="T23" fmla="*/ 173 h 319"/>
                <a:gd name="T24" fmla="*/ 59 w 584"/>
                <a:gd name="T25" fmla="*/ 168 h 319"/>
                <a:gd name="T26" fmla="*/ 91 w 584"/>
                <a:gd name="T27" fmla="*/ 153 h 319"/>
                <a:gd name="T28" fmla="*/ 144 w 584"/>
                <a:gd name="T29" fmla="*/ 144 h 319"/>
                <a:gd name="T30" fmla="*/ 160 w 584"/>
                <a:gd name="T31" fmla="*/ 145 h 319"/>
                <a:gd name="T32" fmla="*/ 174 w 584"/>
                <a:gd name="T33" fmla="*/ 141 h 319"/>
                <a:gd name="T34" fmla="*/ 168 w 584"/>
                <a:gd name="T35" fmla="*/ 110 h 319"/>
                <a:gd name="T36" fmla="*/ 175 w 584"/>
                <a:gd name="T37" fmla="*/ 92 h 319"/>
                <a:gd name="T38" fmla="*/ 193 w 584"/>
                <a:gd name="T39" fmla="*/ 62 h 319"/>
                <a:gd name="T40" fmla="*/ 220 w 584"/>
                <a:gd name="T41" fmla="*/ 42 h 319"/>
                <a:gd name="T42" fmla="*/ 257 w 584"/>
                <a:gd name="T43" fmla="*/ 61 h 319"/>
                <a:gd name="T44" fmla="*/ 272 w 584"/>
                <a:gd name="T45" fmla="*/ 73 h 319"/>
                <a:gd name="T46" fmla="*/ 329 w 584"/>
                <a:gd name="T47" fmla="*/ 70 h 319"/>
                <a:gd name="T48" fmla="*/ 371 w 584"/>
                <a:gd name="T49" fmla="*/ 66 h 319"/>
                <a:gd name="T50" fmla="*/ 410 w 584"/>
                <a:gd name="T51" fmla="*/ 59 h 319"/>
                <a:gd name="T52" fmla="*/ 497 w 584"/>
                <a:gd name="T53" fmla="*/ 60 h 319"/>
                <a:gd name="T54" fmla="*/ 553 w 584"/>
                <a:gd name="T55" fmla="*/ 50 h 319"/>
                <a:gd name="T56" fmla="*/ 578 w 584"/>
                <a:gd name="T57" fmla="*/ 63 h 319"/>
                <a:gd name="T58" fmla="*/ 562 w 584"/>
                <a:gd name="T59" fmla="*/ 84 h 319"/>
                <a:gd name="T60" fmla="*/ 565 w 584"/>
                <a:gd name="T61" fmla="*/ 120 h 319"/>
                <a:gd name="T62" fmla="*/ 535 w 584"/>
                <a:gd name="T63" fmla="*/ 159 h 319"/>
                <a:gd name="T64" fmla="*/ 545 w 584"/>
                <a:gd name="T65" fmla="*/ 217 h 319"/>
                <a:gd name="T66" fmla="*/ 523 w 584"/>
                <a:gd name="T67" fmla="*/ 132 h 319"/>
                <a:gd name="T68" fmla="*/ 498 w 584"/>
                <a:gd name="T69" fmla="*/ 147 h 319"/>
                <a:gd name="T70" fmla="*/ 467 w 584"/>
                <a:gd name="T71" fmla="*/ 169 h 319"/>
                <a:gd name="T72" fmla="*/ 460 w 584"/>
                <a:gd name="T73" fmla="*/ 213 h 319"/>
                <a:gd name="T74" fmla="*/ 463 w 584"/>
                <a:gd name="T75" fmla="*/ 290 h 319"/>
                <a:gd name="T76" fmla="*/ 39 w 584"/>
                <a:gd name="T77" fmla="*/ 33 h 319"/>
                <a:gd name="T78" fmla="*/ 54 w 584"/>
                <a:gd name="T79" fmla="*/ 20 h 319"/>
                <a:gd name="T80" fmla="*/ 50 w 584"/>
                <a:gd name="T81" fmla="*/ 33 h 319"/>
                <a:gd name="T82" fmla="*/ 52 w 584"/>
                <a:gd name="T83" fmla="*/ 34 h 319"/>
                <a:gd name="T84" fmla="*/ 65 w 584"/>
                <a:gd name="T85" fmla="*/ 29 h 319"/>
                <a:gd name="T86" fmla="*/ 84 w 584"/>
                <a:gd name="T87" fmla="*/ 110 h 319"/>
                <a:gd name="T88" fmla="*/ 102 w 584"/>
                <a:gd name="T89" fmla="*/ 72 h 319"/>
                <a:gd name="T90" fmla="*/ 80 w 584"/>
                <a:gd name="T91" fmla="*/ 102 h 319"/>
                <a:gd name="T92" fmla="*/ 76 w 584"/>
                <a:gd name="T93" fmla="*/ 115 h 319"/>
                <a:gd name="T94" fmla="*/ 96 w 584"/>
                <a:gd name="T95" fmla="*/ 135 h 319"/>
                <a:gd name="T96" fmla="*/ 187 w 584"/>
                <a:gd name="T97" fmla="*/ 122 h 319"/>
                <a:gd name="T98" fmla="*/ 146 w 584"/>
                <a:gd name="T99" fmla="*/ 106 h 319"/>
                <a:gd name="T100" fmla="*/ 158 w 584"/>
                <a:gd name="T101" fmla="*/ 70 h 319"/>
                <a:gd name="T102" fmla="*/ 190 w 584"/>
                <a:gd name="T103" fmla="*/ 51 h 319"/>
                <a:gd name="T104" fmla="*/ 145 w 584"/>
                <a:gd name="T105" fmla="*/ 6 h 319"/>
                <a:gd name="T106" fmla="*/ 166 w 584"/>
                <a:gd name="T107" fmla="*/ 25 h 319"/>
                <a:gd name="T108" fmla="*/ 360 w 584"/>
                <a:gd name="T109" fmla="*/ 17 h 319"/>
                <a:gd name="T110" fmla="*/ 326 w 584"/>
                <a:gd name="T111" fmla="*/ 25 h 319"/>
                <a:gd name="T112" fmla="*/ 195 w 584"/>
                <a:gd name="T113" fmla="*/ 19 h 319"/>
                <a:gd name="T114" fmla="*/ 265 w 584"/>
                <a:gd name="T115" fmla="*/ 66 h 319"/>
                <a:gd name="T116" fmla="*/ 461 w 584"/>
                <a:gd name="T117" fmla="*/ 63 h 319"/>
                <a:gd name="T118" fmla="*/ 494 w 584"/>
                <a:gd name="T119" fmla="*/ 243 h 319"/>
                <a:gd name="T120" fmla="*/ 490 w 584"/>
                <a:gd name="T121" fmla="*/ 257 h 319"/>
                <a:gd name="T122" fmla="*/ 540 w 584"/>
                <a:gd name="T123" fmla="*/ 162 h 319"/>
                <a:gd name="T124" fmla="*/ 537 w 584"/>
                <a:gd name="T125" fmla="*/ 24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4" h="319">
                  <a:moveTo>
                    <a:pt x="453" y="293"/>
                  </a:moveTo>
                  <a:cubicBezTo>
                    <a:pt x="453" y="293"/>
                    <a:pt x="453" y="293"/>
                    <a:pt x="453" y="293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3" y="290"/>
                    <a:pt x="453" y="290"/>
                    <a:pt x="453" y="290"/>
                  </a:cubicBezTo>
                  <a:cubicBezTo>
                    <a:pt x="454" y="290"/>
                    <a:pt x="454" y="290"/>
                    <a:pt x="454" y="290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7"/>
                    <a:pt x="454" y="287"/>
                    <a:pt x="454" y="287"/>
                  </a:cubicBezTo>
                  <a:cubicBezTo>
                    <a:pt x="454" y="286"/>
                    <a:pt x="454" y="286"/>
                    <a:pt x="454" y="286"/>
                  </a:cubicBezTo>
                  <a:cubicBezTo>
                    <a:pt x="453" y="286"/>
                    <a:pt x="453" y="286"/>
                    <a:pt x="453" y="286"/>
                  </a:cubicBezTo>
                  <a:cubicBezTo>
                    <a:pt x="453" y="285"/>
                    <a:pt x="453" y="285"/>
                    <a:pt x="453" y="285"/>
                  </a:cubicBezTo>
                  <a:cubicBezTo>
                    <a:pt x="453" y="284"/>
                    <a:pt x="453" y="284"/>
                    <a:pt x="453" y="284"/>
                  </a:cubicBezTo>
                  <a:cubicBezTo>
                    <a:pt x="453" y="283"/>
                    <a:pt x="453" y="283"/>
                    <a:pt x="453" y="283"/>
                  </a:cubicBezTo>
                  <a:cubicBezTo>
                    <a:pt x="453" y="282"/>
                    <a:pt x="453" y="282"/>
                    <a:pt x="453" y="282"/>
                  </a:cubicBezTo>
                  <a:cubicBezTo>
                    <a:pt x="452" y="282"/>
                    <a:pt x="452" y="282"/>
                    <a:pt x="452" y="282"/>
                  </a:cubicBezTo>
                  <a:cubicBezTo>
                    <a:pt x="452" y="281"/>
                    <a:pt x="452" y="281"/>
                    <a:pt x="452" y="281"/>
                  </a:cubicBezTo>
                  <a:cubicBezTo>
                    <a:pt x="452" y="280"/>
                    <a:pt x="452" y="280"/>
                    <a:pt x="452" y="280"/>
                  </a:cubicBezTo>
                  <a:cubicBezTo>
                    <a:pt x="451" y="279"/>
                    <a:pt x="451" y="279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2" y="278"/>
                    <a:pt x="452" y="278"/>
                    <a:pt x="452" y="278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3" y="275"/>
                    <a:pt x="453" y="275"/>
                    <a:pt x="453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5" y="276"/>
                    <a:pt x="455" y="276"/>
                    <a:pt x="455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8" y="273"/>
                    <a:pt x="458" y="273"/>
                    <a:pt x="458" y="273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7"/>
                    <a:pt x="459" y="267"/>
                    <a:pt x="459" y="267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8" y="264"/>
                    <a:pt x="458" y="264"/>
                    <a:pt x="458" y="264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60" y="261"/>
                    <a:pt x="460" y="261"/>
                    <a:pt x="460" y="261"/>
                  </a:cubicBezTo>
                  <a:cubicBezTo>
                    <a:pt x="460" y="260"/>
                    <a:pt x="460" y="260"/>
                    <a:pt x="460" y="260"/>
                  </a:cubicBezTo>
                  <a:cubicBezTo>
                    <a:pt x="460" y="259"/>
                    <a:pt x="460" y="259"/>
                    <a:pt x="460" y="259"/>
                  </a:cubicBezTo>
                  <a:cubicBezTo>
                    <a:pt x="459" y="259"/>
                    <a:pt x="459" y="259"/>
                    <a:pt x="459" y="259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7" y="255"/>
                    <a:pt x="457" y="255"/>
                    <a:pt x="457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5" y="255"/>
                    <a:pt x="455" y="255"/>
                    <a:pt x="455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6"/>
                    <a:pt x="454" y="256"/>
                    <a:pt x="454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7"/>
                    <a:pt x="453" y="257"/>
                    <a:pt x="453" y="257"/>
                  </a:cubicBezTo>
                  <a:cubicBezTo>
                    <a:pt x="452" y="257"/>
                    <a:pt x="452" y="257"/>
                    <a:pt x="452" y="257"/>
                  </a:cubicBezTo>
                  <a:cubicBezTo>
                    <a:pt x="451" y="257"/>
                    <a:pt x="451" y="257"/>
                    <a:pt x="451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49" y="260"/>
                    <a:pt x="449" y="260"/>
                    <a:pt x="449" y="260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4" y="261"/>
                    <a:pt x="444" y="261"/>
                    <a:pt x="444" y="261"/>
                  </a:cubicBezTo>
                  <a:cubicBezTo>
                    <a:pt x="443" y="261"/>
                    <a:pt x="443" y="261"/>
                    <a:pt x="443" y="261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2" y="259"/>
                    <a:pt x="442" y="259"/>
                    <a:pt x="442" y="25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2" y="258"/>
                    <a:pt x="442" y="258"/>
                    <a:pt x="442" y="258"/>
                  </a:cubicBezTo>
                  <a:cubicBezTo>
                    <a:pt x="442" y="257"/>
                    <a:pt x="442" y="257"/>
                    <a:pt x="442" y="257"/>
                  </a:cubicBezTo>
                  <a:cubicBezTo>
                    <a:pt x="441" y="256"/>
                    <a:pt x="441" y="256"/>
                    <a:pt x="441" y="256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0" y="255"/>
                    <a:pt x="440" y="255"/>
                    <a:pt x="440" y="255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41" y="254"/>
                    <a:pt x="441" y="254"/>
                    <a:pt x="441" y="254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0" y="253"/>
                    <a:pt x="440" y="253"/>
                    <a:pt x="440" y="253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8" y="254"/>
                    <a:pt x="438" y="254"/>
                    <a:pt x="438" y="254"/>
                  </a:cubicBezTo>
                  <a:cubicBezTo>
                    <a:pt x="438" y="253"/>
                    <a:pt x="438" y="253"/>
                    <a:pt x="438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6" y="253"/>
                    <a:pt x="436" y="253"/>
                    <a:pt x="436" y="253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1"/>
                    <a:pt x="435" y="251"/>
                    <a:pt x="435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0"/>
                    <a:pt x="434" y="250"/>
                    <a:pt x="434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1" y="251"/>
                    <a:pt x="431" y="251"/>
                    <a:pt x="431" y="251"/>
                  </a:cubicBezTo>
                  <a:cubicBezTo>
                    <a:pt x="431" y="250"/>
                    <a:pt x="431" y="250"/>
                    <a:pt x="431" y="250"/>
                  </a:cubicBezTo>
                  <a:cubicBezTo>
                    <a:pt x="430" y="250"/>
                    <a:pt x="430" y="250"/>
                    <a:pt x="430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7" y="250"/>
                    <a:pt x="427" y="250"/>
                    <a:pt x="427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6" y="250"/>
                    <a:pt x="426" y="250"/>
                    <a:pt x="426" y="250"/>
                  </a:cubicBezTo>
                  <a:cubicBezTo>
                    <a:pt x="426" y="249"/>
                    <a:pt x="426" y="249"/>
                    <a:pt x="426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4" y="248"/>
                    <a:pt x="424" y="248"/>
                    <a:pt x="424" y="248"/>
                  </a:cubicBezTo>
                  <a:cubicBezTo>
                    <a:pt x="423" y="247"/>
                    <a:pt x="423" y="247"/>
                    <a:pt x="423" y="247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2" y="246"/>
                    <a:pt x="422" y="246"/>
                    <a:pt x="422" y="246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4"/>
                    <a:pt x="422" y="244"/>
                    <a:pt x="422" y="244"/>
                  </a:cubicBezTo>
                  <a:cubicBezTo>
                    <a:pt x="421" y="244"/>
                    <a:pt x="421" y="244"/>
                    <a:pt x="421" y="244"/>
                  </a:cubicBezTo>
                  <a:cubicBezTo>
                    <a:pt x="421" y="243"/>
                    <a:pt x="421" y="243"/>
                    <a:pt x="421" y="243"/>
                  </a:cubicBezTo>
                  <a:cubicBezTo>
                    <a:pt x="420" y="242"/>
                    <a:pt x="420" y="242"/>
                    <a:pt x="420" y="242"/>
                  </a:cubicBezTo>
                  <a:cubicBezTo>
                    <a:pt x="419" y="241"/>
                    <a:pt x="419" y="241"/>
                    <a:pt x="419" y="241"/>
                  </a:cubicBezTo>
                  <a:cubicBezTo>
                    <a:pt x="419" y="240"/>
                    <a:pt x="419" y="240"/>
                    <a:pt x="419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7" y="240"/>
                    <a:pt x="417" y="240"/>
                    <a:pt x="417" y="240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7" y="239"/>
                    <a:pt x="417" y="239"/>
                    <a:pt x="417" y="239"/>
                  </a:cubicBezTo>
                  <a:cubicBezTo>
                    <a:pt x="417" y="238"/>
                    <a:pt x="417" y="238"/>
                    <a:pt x="417" y="238"/>
                  </a:cubicBezTo>
                  <a:cubicBezTo>
                    <a:pt x="416" y="238"/>
                    <a:pt x="416" y="238"/>
                    <a:pt x="416" y="238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2"/>
                    <a:pt x="413" y="232"/>
                    <a:pt x="413" y="232"/>
                  </a:cubicBezTo>
                  <a:cubicBezTo>
                    <a:pt x="412" y="232"/>
                    <a:pt x="412" y="232"/>
                    <a:pt x="412" y="232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10" y="231"/>
                    <a:pt x="410" y="231"/>
                    <a:pt x="410" y="231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29"/>
                    <a:pt x="410" y="229"/>
                    <a:pt x="410" y="229"/>
                  </a:cubicBezTo>
                  <a:cubicBezTo>
                    <a:pt x="409" y="230"/>
                    <a:pt x="409" y="230"/>
                    <a:pt x="409" y="230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9"/>
                    <a:pt x="408" y="229"/>
                    <a:pt x="408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9"/>
                    <a:pt x="405" y="229"/>
                    <a:pt x="405" y="229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3" y="228"/>
                    <a:pt x="403" y="228"/>
                    <a:pt x="403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1" y="227"/>
                    <a:pt x="401" y="227"/>
                    <a:pt x="401" y="227"/>
                  </a:cubicBezTo>
                  <a:cubicBezTo>
                    <a:pt x="400" y="227"/>
                    <a:pt x="400" y="227"/>
                    <a:pt x="400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7" y="227"/>
                    <a:pt x="397" y="227"/>
                    <a:pt x="397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8"/>
                    <a:pt x="396" y="228"/>
                    <a:pt x="396" y="228"/>
                  </a:cubicBezTo>
                  <a:cubicBezTo>
                    <a:pt x="395" y="228"/>
                    <a:pt x="395" y="228"/>
                    <a:pt x="395" y="228"/>
                  </a:cubicBezTo>
                  <a:cubicBezTo>
                    <a:pt x="394" y="228"/>
                    <a:pt x="394" y="228"/>
                    <a:pt x="394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2" y="228"/>
                    <a:pt x="392" y="228"/>
                    <a:pt x="392" y="228"/>
                  </a:cubicBezTo>
                  <a:cubicBezTo>
                    <a:pt x="392" y="229"/>
                    <a:pt x="392" y="229"/>
                    <a:pt x="392" y="229"/>
                  </a:cubicBezTo>
                  <a:cubicBezTo>
                    <a:pt x="391" y="229"/>
                    <a:pt x="391" y="229"/>
                    <a:pt x="391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89" y="229"/>
                    <a:pt x="389" y="229"/>
                    <a:pt x="389" y="229"/>
                  </a:cubicBezTo>
                  <a:cubicBezTo>
                    <a:pt x="388" y="230"/>
                    <a:pt x="388" y="230"/>
                    <a:pt x="388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1"/>
                    <a:pt x="387" y="231"/>
                    <a:pt x="387" y="231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7" y="234"/>
                    <a:pt x="387" y="234"/>
                    <a:pt x="387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9" y="234"/>
                    <a:pt x="389" y="234"/>
                    <a:pt x="389" y="234"/>
                  </a:cubicBezTo>
                  <a:cubicBezTo>
                    <a:pt x="389" y="235"/>
                    <a:pt x="389" y="235"/>
                    <a:pt x="389" y="235"/>
                  </a:cubicBezTo>
                  <a:cubicBezTo>
                    <a:pt x="390" y="235"/>
                    <a:pt x="390" y="235"/>
                    <a:pt x="390" y="235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1" y="237"/>
                    <a:pt x="391" y="237"/>
                    <a:pt x="391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8" y="241"/>
                    <a:pt x="388" y="241"/>
                    <a:pt x="388" y="241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3"/>
                    <a:pt x="388" y="243"/>
                    <a:pt x="388" y="243"/>
                  </a:cubicBezTo>
                  <a:cubicBezTo>
                    <a:pt x="388" y="244"/>
                    <a:pt x="388" y="244"/>
                    <a:pt x="388" y="244"/>
                  </a:cubicBezTo>
                  <a:cubicBezTo>
                    <a:pt x="389" y="244"/>
                    <a:pt x="389" y="244"/>
                    <a:pt x="389" y="244"/>
                  </a:cubicBezTo>
                  <a:cubicBezTo>
                    <a:pt x="389" y="245"/>
                    <a:pt x="389" y="245"/>
                    <a:pt x="389" y="245"/>
                  </a:cubicBezTo>
                  <a:cubicBezTo>
                    <a:pt x="388" y="245"/>
                    <a:pt x="388" y="245"/>
                    <a:pt x="388" y="245"/>
                  </a:cubicBezTo>
                  <a:cubicBezTo>
                    <a:pt x="388" y="246"/>
                    <a:pt x="388" y="246"/>
                    <a:pt x="388" y="246"/>
                  </a:cubicBezTo>
                  <a:cubicBezTo>
                    <a:pt x="389" y="246"/>
                    <a:pt x="389" y="246"/>
                    <a:pt x="389" y="246"/>
                  </a:cubicBezTo>
                  <a:cubicBezTo>
                    <a:pt x="389" y="248"/>
                    <a:pt x="389" y="248"/>
                    <a:pt x="389" y="248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88" y="249"/>
                    <a:pt x="388" y="249"/>
                    <a:pt x="388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90" y="249"/>
                    <a:pt x="390" y="249"/>
                    <a:pt x="390" y="249"/>
                  </a:cubicBezTo>
                  <a:cubicBezTo>
                    <a:pt x="390" y="250"/>
                    <a:pt x="390" y="250"/>
                    <a:pt x="390" y="250"/>
                  </a:cubicBezTo>
                  <a:cubicBezTo>
                    <a:pt x="390" y="251"/>
                    <a:pt x="390" y="251"/>
                    <a:pt x="390" y="251"/>
                  </a:cubicBezTo>
                  <a:cubicBezTo>
                    <a:pt x="389" y="252"/>
                    <a:pt x="389" y="252"/>
                    <a:pt x="389" y="252"/>
                  </a:cubicBezTo>
                  <a:cubicBezTo>
                    <a:pt x="387" y="252"/>
                    <a:pt x="387" y="252"/>
                    <a:pt x="387" y="252"/>
                  </a:cubicBezTo>
                  <a:cubicBezTo>
                    <a:pt x="386" y="252"/>
                    <a:pt x="386" y="252"/>
                    <a:pt x="386" y="252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3" y="254"/>
                    <a:pt x="383" y="254"/>
                    <a:pt x="383" y="254"/>
                  </a:cubicBezTo>
                  <a:cubicBezTo>
                    <a:pt x="382" y="254"/>
                    <a:pt x="382" y="254"/>
                    <a:pt x="382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0" y="253"/>
                    <a:pt x="380" y="253"/>
                    <a:pt x="380" y="253"/>
                  </a:cubicBezTo>
                  <a:cubicBezTo>
                    <a:pt x="380" y="254"/>
                    <a:pt x="380" y="254"/>
                    <a:pt x="380" y="254"/>
                  </a:cubicBezTo>
                  <a:cubicBezTo>
                    <a:pt x="379" y="253"/>
                    <a:pt x="379" y="253"/>
                    <a:pt x="379" y="253"/>
                  </a:cubicBezTo>
                  <a:cubicBezTo>
                    <a:pt x="378" y="253"/>
                    <a:pt x="378" y="253"/>
                    <a:pt x="378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5" y="254"/>
                    <a:pt x="375" y="254"/>
                    <a:pt x="375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2" y="253"/>
                    <a:pt x="372" y="253"/>
                    <a:pt x="372" y="253"/>
                  </a:cubicBezTo>
                  <a:cubicBezTo>
                    <a:pt x="371" y="252"/>
                    <a:pt x="371" y="252"/>
                    <a:pt x="371" y="252"/>
                  </a:cubicBezTo>
                  <a:cubicBezTo>
                    <a:pt x="370" y="252"/>
                    <a:pt x="370" y="252"/>
                    <a:pt x="370" y="252"/>
                  </a:cubicBezTo>
                  <a:cubicBezTo>
                    <a:pt x="369" y="253"/>
                    <a:pt x="369" y="253"/>
                    <a:pt x="369" y="253"/>
                  </a:cubicBezTo>
                  <a:cubicBezTo>
                    <a:pt x="369" y="252"/>
                    <a:pt x="369" y="252"/>
                    <a:pt x="369" y="252"/>
                  </a:cubicBezTo>
                  <a:cubicBezTo>
                    <a:pt x="368" y="252"/>
                    <a:pt x="368" y="252"/>
                    <a:pt x="368" y="252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67" y="254"/>
                    <a:pt x="367" y="254"/>
                    <a:pt x="367" y="254"/>
                  </a:cubicBezTo>
                  <a:cubicBezTo>
                    <a:pt x="366" y="254"/>
                    <a:pt x="366" y="254"/>
                    <a:pt x="366" y="254"/>
                  </a:cubicBezTo>
                  <a:cubicBezTo>
                    <a:pt x="365" y="255"/>
                    <a:pt x="365" y="255"/>
                    <a:pt x="365" y="255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4" y="257"/>
                    <a:pt x="364" y="257"/>
                    <a:pt x="364" y="257"/>
                  </a:cubicBezTo>
                  <a:cubicBezTo>
                    <a:pt x="363" y="257"/>
                    <a:pt x="363" y="257"/>
                    <a:pt x="363" y="257"/>
                  </a:cubicBezTo>
                  <a:cubicBezTo>
                    <a:pt x="361" y="257"/>
                    <a:pt x="361" y="257"/>
                    <a:pt x="361" y="257"/>
                  </a:cubicBezTo>
                  <a:cubicBezTo>
                    <a:pt x="361" y="258"/>
                    <a:pt x="361" y="258"/>
                    <a:pt x="361" y="258"/>
                  </a:cubicBezTo>
                  <a:cubicBezTo>
                    <a:pt x="360" y="258"/>
                    <a:pt x="360" y="258"/>
                    <a:pt x="360" y="258"/>
                  </a:cubicBezTo>
                  <a:cubicBezTo>
                    <a:pt x="359" y="258"/>
                    <a:pt x="359" y="258"/>
                    <a:pt x="359" y="258"/>
                  </a:cubicBezTo>
                  <a:cubicBezTo>
                    <a:pt x="357" y="259"/>
                    <a:pt x="357" y="259"/>
                    <a:pt x="357" y="259"/>
                  </a:cubicBezTo>
                  <a:cubicBezTo>
                    <a:pt x="357" y="260"/>
                    <a:pt x="357" y="260"/>
                    <a:pt x="357" y="260"/>
                  </a:cubicBezTo>
                  <a:cubicBezTo>
                    <a:pt x="356" y="260"/>
                    <a:pt x="356" y="260"/>
                    <a:pt x="356" y="260"/>
                  </a:cubicBezTo>
                  <a:cubicBezTo>
                    <a:pt x="355" y="260"/>
                    <a:pt x="355" y="260"/>
                    <a:pt x="355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3" y="260"/>
                    <a:pt x="353" y="260"/>
                    <a:pt x="353" y="260"/>
                  </a:cubicBezTo>
                  <a:cubicBezTo>
                    <a:pt x="350" y="260"/>
                    <a:pt x="350" y="260"/>
                    <a:pt x="350" y="260"/>
                  </a:cubicBezTo>
                  <a:cubicBezTo>
                    <a:pt x="348" y="260"/>
                    <a:pt x="348" y="260"/>
                    <a:pt x="348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5" y="259"/>
                    <a:pt x="345" y="259"/>
                    <a:pt x="345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1" y="257"/>
                    <a:pt x="341" y="257"/>
                    <a:pt x="341" y="257"/>
                  </a:cubicBezTo>
                  <a:cubicBezTo>
                    <a:pt x="340" y="257"/>
                    <a:pt x="340" y="257"/>
                    <a:pt x="340" y="257"/>
                  </a:cubicBezTo>
                  <a:cubicBezTo>
                    <a:pt x="338" y="256"/>
                    <a:pt x="338" y="256"/>
                    <a:pt x="338" y="256"/>
                  </a:cubicBezTo>
                  <a:cubicBezTo>
                    <a:pt x="337" y="255"/>
                    <a:pt x="337" y="255"/>
                    <a:pt x="337" y="255"/>
                  </a:cubicBezTo>
                  <a:cubicBezTo>
                    <a:pt x="336" y="255"/>
                    <a:pt x="336" y="255"/>
                    <a:pt x="336" y="255"/>
                  </a:cubicBezTo>
                  <a:cubicBezTo>
                    <a:pt x="334" y="255"/>
                    <a:pt x="334" y="255"/>
                    <a:pt x="334" y="255"/>
                  </a:cubicBezTo>
                  <a:cubicBezTo>
                    <a:pt x="333" y="255"/>
                    <a:pt x="333" y="255"/>
                    <a:pt x="333" y="255"/>
                  </a:cubicBezTo>
                  <a:cubicBezTo>
                    <a:pt x="332" y="255"/>
                    <a:pt x="332" y="255"/>
                    <a:pt x="332" y="255"/>
                  </a:cubicBezTo>
                  <a:cubicBezTo>
                    <a:pt x="331" y="255"/>
                    <a:pt x="331" y="255"/>
                    <a:pt x="331" y="255"/>
                  </a:cubicBezTo>
                  <a:cubicBezTo>
                    <a:pt x="330" y="255"/>
                    <a:pt x="330" y="255"/>
                    <a:pt x="330" y="255"/>
                  </a:cubicBezTo>
                  <a:cubicBezTo>
                    <a:pt x="328" y="255"/>
                    <a:pt x="328" y="255"/>
                    <a:pt x="328" y="255"/>
                  </a:cubicBezTo>
                  <a:cubicBezTo>
                    <a:pt x="327" y="256"/>
                    <a:pt x="327" y="256"/>
                    <a:pt x="327" y="256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5" y="257"/>
                    <a:pt x="325" y="257"/>
                    <a:pt x="325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3" y="257"/>
                    <a:pt x="323" y="257"/>
                    <a:pt x="323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0" y="256"/>
                    <a:pt x="320" y="256"/>
                    <a:pt x="320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8" y="255"/>
                    <a:pt x="318" y="255"/>
                    <a:pt x="318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4"/>
                    <a:pt x="317" y="254"/>
                    <a:pt x="317" y="254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2"/>
                    <a:pt x="316" y="252"/>
                    <a:pt x="316" y="252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0"/>
                    <a:pt x="315" y="250"/>
                    <a:pt x="315" y="250"/>
                  </a:cubicBezTo>
                  <a:cubicBezTo>
                    <a:pt x="314" y="250"/>
                    <a:pt x="314" y="250"/>
                    <a:pt x="314" y="250"/>
                  </a:cubicBezTo>
                  <a:cubicBezTo>
                    <a:pt x="313" y="250"/>
                    <a:pt x="313" y="250"/>
                    <a:pt x="313" y="250"/>
                  </a:cubicBezTo>
                  <a:cubicBezTo>
                    <a:pt x="312" y="250"/>
                    <a:pt x="312" y="250"/>
                    <a:pt x="312" y="250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0" y="250"/>
                    <a:pt x="310" y="250"/>
                    <a:pt x="310" y="250"/>
                  </a:cubicBezTo>
                  <a:cubicBezTo>
                    <a:pt x="310" y="249"/>
                    <a:pt x="310" y="249"/>
                    <a:pt x="310" y="249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07" y="249"/>
                    <a:pt x="307" y="249"/>
                    <a:pt x="307" y="249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4" y="248"/>
                    <a:pt x="304" y="248"/>
                    <a:pt x="304" y="248"/>
                  </a:cubicBezTo>
                  <a:cubicBezTo>
                    <a:pt x="303" y="247"/>
                    <a:pt x="303" y="247"/>
                    <a:pt x="303" y="247"/>
                  </a:cubicBezTo>
                  <a:cubicBezTo>
                    <a:pt x="302" y="247"/>
                    <a:pt x="302" y="247"/>
                    <a:pt x="302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50"/>
                    <a:pt x="299" y="250"/>
                    <a:pt x="299" y="250"/>
                  </a:cubicBezTo>
                  <a:cubicBezTo>
                    <a:pt x="299" y="251"/>
                    <a:pt x="299" y="251"/>
                    <a:pt x="299" y="251"/>
                  </a:cubicBezTo>
                  <a:cubicBezTo>
                    <a:pt x="298" y="252"/>
                    <a:pt x="298" y="252"/>
                    <a:pt x="298" y="252"/>
                  </a:cubicBezTo>
                  <a:cubicBezTo>
                    <a:pt x="298" y="254"/>
                    <a:pt x="298" y="254"/>
                    <a:pt x="298" y="254"/>
                  </a:cubicBezTo>
                  <a:cubicBezTo>
                    <a:pt x="298" y="255"/>
                    <a:pt x="298" y="255"/>
                    <a:pt x="298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8"/>
                    <a:pt x="301" y="258"/>
                    <a:pt x="301" y="258"/>
                  </a:cubicBezTo>
                  <a:cubicBezTo>
                    <a:pt x="301" y="259"/>
                    <a:pt x="301" y="259"/>
                    <a:pt x="301" y="259"/>
                  </a:cubicBezTo>
                  <a:cubicBezTo>
                    <a:pt x="302" y="259"/>
                    <a:pt x="302" y="259"/>
                    <a:pt x="302" y="259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301" y="261"/>
                    <a:pt x="301" y="261"/>
                    <a:pt x="301" y="261"/>
                  </a:cubicBezTo>
                  <a:cubicBezTo>
                    <a:pt x="300" y="261"/>
                    <a:pt x="300" y="261"/>
                    <a:pt x="300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8" y="261"/>
                    <a:pt x="298" y="261"/>
                    <a:pt x="298" y="261"/>
                  </a:cubicBezTo>
                  <a:cubicBezTo>
                    <a:pt x="297" y="261"/>
                    <a:pt x="297" y="261"/>
                    <a:pt x="297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4" y="261"/>
                    <a:pt x="294" y="261"/>
                    <a:pt x="294" y="261"/>
                  </a:cubicBezTo>
                  <a:cubicBezTo>
                    <a:pt x="293" y="261"/>
                    <a:pt x="293" y="261"/>
                    <a:pt x="293" y="261"/>
                  </a:cubicBezTo>
                  <a:cubicBezTo>
                    <a:pt x="292" y="261"/>
                    <a:pt x="292" y="261"/>
                    <a:pt x="292" y="261"/>
                  </a:cubicBezTo>
                  <a:cubicBezTo>
                    <a:pt x="291" y="261"/>
                    <a:pt x="291" y="261"/>
                    <a:pt x="291" y="261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88" y="261"/>
                    <a:pt x="288" y="261"/>
                    <a:pt x="288" y="261"/>
                  </a:cubicBezTo>
                  <a:cubicBezTo>
                    <a:pt x="287" y="261"/>
                    <a:pt x="287" y="261"/>
                    <a:pt x="287" y="261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2" y="258"/>
                    <a:pt x="282" y="258"/>
                    <a:pt x="282" y="258"/>
                  </a:cubicBezTo>
                  <a:cubicBezTo>
                    <a:pt x="281" y="258"/>
                    <a:pt x="281" y="258"/>
                    <a:pt x="281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7"/>
                    <a:pt x="280" y="257"/>
                    <a:pt x="280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8" y="257"/>
                    <a:pt x="278" y="257"/>
                    <a:pt x="278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6" y="257"/>
                    <a:pt x="276" y="257"/>
                    <a:pt x="276" y="257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8"/>
                    <a:pt x="273" y="258"/>
                    <a:pt x="273" y="258"/>
                  </a:cubicBezTo>
                  <a:cubicBezTo>
                    <a:pt x="273" y="259"/>
                    <a:pt x="273" y="259"/>
                    <a:pt x="273" y="259"/>
                  </a:cubicBezTo>
                  <a:cubicBezTo>
                    <a:pt x="272" y="259"/>
                    <a:pt x="272" y="259"/>
                    <a:pt x="272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0" y="261"/>
                    <a:pt x="270" y="261"/>
                    <a:pt x="270" y="261"/>
                  </a:cubicBezTo>
                  <a:cubicBezTo>
                    <a:pt x="269" y="261"/>
                    <a:pt x="269" y="261"/>
                    <a:pt x="269" y="261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7" y="263"/>
                    <a:pt x="267" y="263"/>
                    <a:pt x="267" y="263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6" y="265"/>
                    <a:pt x="266" y="265"/>
                    <a:pt x="266" y="265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3" y="266"/>
                    <a:pt x="263" y="266"/>
                    <a:pt x="263" y="266"/>
                  </a:cubicBezTo>
                  <a:cubicBezTo>
                    <a:pt x="262" y="266"/>
                    <a:pt x="262" y="266"/>
                    <a:pt x="262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59" y="268"/>
                    <a:pt x="259" y="268"/>
                    <a:pt x="259" y="268"/>
                  </a:cubicBezTo>
                  <a:cubicBezTo>
                    <a:pt x="259" y="267"/>
                    <a:pt x="259" y="267"/>
                    <a:pt x="259" y="267"/>
                  </a:cubicBezTo>
                  <a:cubicBezTo>
                    <a:pt x="258" y="267"/>
                    <a:pt x="258" y="267"/>
                    <a:pt x="258" y="267"/>
                  </a:cubicBezTo>
                  <a:cubicBezTo>
                    <a:pt x="257" y="266"/>
                    <a:pt x="257" y="266"/>
                    <a:pt x="257" y="266"/>
                  </a:cubicBezTo>
                  <a:cubicBezTo>
                    <a:pt x="256" y="266"/>
                    <a:pt x="256" y="266"/>
                    <a:pt x="256" y="266"/>
                  </a:cubicBezTo>
                  <a:cubicBezTo>
                    <a:pt x="256" y="265"/>
                    <a:pt x="256" y="265"/>
                    <a:pt x="256" y="265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5" y="265"/>
                    <a:pt x="255" y="265"/>
                    <a:pt x="255" y="265"/>
                  </a:cubicBezTo>
                  <a:cubicBezTo>
                    <a:pt x="254" y="265"/>
                    <a:pt x="254" y="265"/>
                    <a:pt x="254" y="265"/>
                  </a:cubicBezTo>
                  <a:cubicBezTo>
                    <a:pt x="253" y="265"/>
                    <a:pt x="253" y="265"/>
                    <a:pt x="253" y="265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6"/>
                    <a:pt x="249" y="266"/>
                    <a:pt x="249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6" y="262"/>
                    <a:pt x="246" y="262"/>
                    <a:pt x="246" y="262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4" y="262"/>
                    <a:pt x="244" y="262"/>
                    <a:pt x="244" y="262"/>
                  </a:cubicBezTo>
                  <a:cubicBezTo>
                    <a:pt x="244" y="261"/>
                    <a:pt x="244" y="261"/>
                    <a:pt x="244" y="261"/>
                  </a:cubicBezTo>
                  <a:cubicBezTo>
                    <a:pt x="243" y="260"/>
                    <a:pt x="243" y="260"/>
                    <a:pt x="243" y="260"/>
                  </a:cubicBezTo>
                  <a:cubicBezTo>
                    <a:pt x="242" y="259"/>
                    <a:pt x="242" y="259"/>
                    <a:pt x="242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39" y="259"/>
                    <a:pt x="239" y="259"/>
                    <a:pt x="239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8" y="260"/>
                    <a:pt x="238" y="260"/>
                    <a:pt x="238" y="260"/>
                  </a:cubicBezTo>
                  <a:cubicBezTo>
                    <a:pt x="237" y="260"/>
                    <a:pt x="237" y="260"/>
                    <a:pt x="237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5" y="261"/>
                    <a:pt x="235" y="261"/>
                    <a:pt x="235" y="261"/>
                  </a:cubicBezTo>
                  <a:cubicBezTo>
                    <a:pt x="234" y="260"/>
                    <a:pt x="234" y="260"/>
                    <a:pt x="234" y="260"/>
                  </a:cubicBezTo>
                  <a:cubicBezTo>
                    <a:pt x="233" y="260"/>
                    <a:pt x="233" y="260"/>
                    <a:pt x="233" y="260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1" y="260"/>
                    <a:pt x="231" y="260"/>
                    <a:pt x="231" y="260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29" y="258"/>
                    <a:pt x="229" y="258"/>
                    <a:pt x="229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6" y="260"/>
                    <a:pt x="226" y="260"/>
                    <a:pt x="226" y="260"/>
                  </a:cubicBezTo>
                  <a:cubicBezTo>
                    <a:pt x="215" y="248"/>
                    <a:pt x="215" y="248"/>
                    <a:pt x="215" y="248"/>
                  </a:cubicBezTo>
                  <a:cubicBezTo>
                    <a:pt x="207" y="243"/>
                    <a:pt x="207" y="243"/>
                    <a:pt x="207" y="243"/>
                  </a:cubicBezTo>
                  <a:cubicBezTo>
                    <a:pt x="207" y="242"/>
                    <a:pt x="207" y="242"/>
                    <a:pt x="207" y="242"/>
                  </a:cubicBezTo>
                  <a:cubicBezTo>
                    <a:pt x="208" y="242"/>
                    <a:pt x="208" y="242"/>
                    <a:pt x="208" y="242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0"/>
                    <a:pt x="208" y="240"/>
                    <a:pt x="208" y="240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06" y="241"/>
                    <a:pt x="206" y="241"/>
                    <a:pt x="206" y="241"/>
                  </a:cubicBezTo>
                  <a:cubicBezTo>
                    <a:pt x="205" y="241"/>
                    <a:pt x="205" y="241"/>
                    <a:pt x="205" y="241"/>
                  </a:cubicBezTo>
                  <a:cubicBezTo>
                    <a:pt x="205" y="242"/>
                    <a:pt x="205" y="242"/>
                    <a:pt x="205" y="242"/>
                  </a:cubicBezTo>
                  <a:cubicBezTo>
                    <a:pt x="204" y="243"/>
                    <a:pt x="204" y="243"/>
                    <a:pt x="204" y="243"/>
                  </a:cubicBezTo>
                  <a:cubicBezTo>
                    <a:pt x="203" y="243"/>
                    <a:pt x="203" y="243"/>
                    <a:pt x="203" y="243"/>
                  </a:cubicBezTo>
                  <a:cubicBezTo>
                    <a:pt x="203" y="244"/>
                    <a:pt x="203" y="244"/>
                    <a:pt x="203" y="244"/>
                  </a:cubicBezTo>
                  <a:cubicBezTo>
                    <a:pt x="202" y="244"/>
                    <a:pt x="202" y="244"/>
                    <a:pt x="202" y="244"/>
                  </a:cubicBezTo>
                  <a:cubicBezTo>
                    <a:pt x="202" y="245"/>
                    <a:pt x="202" y="245"/>
                    <a:pt x="202" y="245"/>
                  </a:cubicBezTo>
                  <a:cubicBezTo>
                    <a:pt x="200" y="245"/>
                    <a:pt x="200" y="245"/>
                    <a:pt x="200" y="245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200" y="246"/>
                    <a:pt x="200" y="246"/>
                    <a:pt x="200" y="246"/>
                  </a:cubicBezTo>
                  <a:cubicBezTo>
                    <a:pt x="199" y="247"/>
                    <a:pt x="199" y="247"/>
                    <a:pt x="199" y="247"/>
                  </a:cubicBezTo>
                  <a:cubicBezTo>
                    <a:pt x="199" y="246"/>
                    <a:pt x="199" y="246"/>
                    <a:pt x="199" y="246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96" y="246"/>
                    <a:pt x="196" y="246"/>
                    <a:pt x="196" y="246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4" y="246"/>
                    <a:pt x="194" y="246"/>
                    <a:pt x="194" y="246"/>
                  </a:cubicBezTo>
                  <a:cubicBezTo>
                    <a:pt x="194" y="245"/>
                    <a:pt x="194" y="245"/>
                    <a:pt x="194" y="245"/>
                  </a:cubicBezTo>
                  <a:cubicBezTo>
                    <a:pt x="195" y="245"/>
                    <a:pt x="195" y="245"/>
                    <a:pt x="195" y="245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4" y="244"/>
                    <a:pt x="194" y="244"/>
                    <a:pt x="194" y="244"/>
                  </a:cubicBezTo>
                  <a:cubicBezTo>
                    <a:pt x="193" y="244"/>
                    <a:pt x="193" y="244"/>
                    <a:pt x="193" y="244"/>
                  </a:cubicBezTo>
                  <a:cubicBezTo>
                    <a:pt x="192" y="243"/>
                    <a:pt x="192" y="243"/>
                    <a:pt x="192" y="243"/>
                  </a:cubicBezTo>
                  <a:cubicBezTo>
                    <a:pt x="191" y="243"/>
                    <a:pt x="191" y="243"/>
                    <a:pt x="191" y="243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5"/>
                    <a:pt x="191" y="245"/>
                    <a:pt x="191" y="245"/>
                  </a:cubicBezTo>
                  <a:cubicBezTo>
                    <a:pt x="190" y="245"/>
                    <a:pt x="190" y="245"/>
                    <a:pt x="190" y="245"/>
                  </a:cubicBezTo>
                  <a:cubicBezTo>
                    <a:pt x="190" y="244"/>
                    <a:pt x="190" y="244"/>
                    <a:pt x="190" y="244"/>
                  </a:cubicBezTo>
                  <a:cubicBezTo>
                    <a:pt x="190" y="243"/>
                    <a:pt x="190" y="243"/>
                    <a:pt x="190" y="243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7" y="242"/>
                    <a:pt x="187" y="242"/>
                    <a:pt x="187" y="242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3" y="242"/>
                    <a:pt x="183" y="242"/>
                    <a:pt x="183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3" y="240"/>
                    <a:pt x="183" y="240"/>
                    <a:pt x="183" y="240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37"/>
                    <a:pt x="181" y="237"/>
                    <a:pt x="181" y="237"/>
                  </a:cubicBezTo>
                  <a:cubicBezTo>
                    <a:pt x="180" y="237"/>
                    <a:pt x="180" y="237"/>
                    <a:pt x="180" y="237"/>
                  </a:cubicBezTo>
                  <a:cubicBezTo>
                    <a:pt x="179" y="237"/>
                    <a:pt x="179" y="237"/>
                    <a:pt x="179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75" y="236"/>
                    <a:pt x="175" y="236"/>
                    <a:pt x="175" y="236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3" y="238"/>
                    <a:pt x="173" y="238"/>
                    <a:pt x="173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1" y="239"/>
                    <a:pt x="171" y="239"/>
                    <a:pt x="171" y="239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69" y="240"/>
                    <a:pt x="169" y="240"/>
                    <a:pt x="169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65" y="242"/>
                    <a:pt x="165" y="242"/>
                    <a:pt x="165" y="242"/>
                  </a:cubicBezTo>
                  <a:cubicBezTo>
                    <a:pt x="164" y="242"/>
                    <a:pt x="164" y="242"/>
                    <a:pt x="164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43"/>
                    <a:pt x="162" y="243"/>
                    <a:pt x="162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4"/>
                    <a:pt x="161" y="244"/>
                    <a:pt x="161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59" y="244"/>
                    <a:pt x="159" y="244"/>
                    <a:pt x="159" y="244"/>
                  </a:cubicBezTo>
                  <a:cubicBezTo>
                    <a:pt x="158" y="244"/>
                    <a:pt x="158" y="244"/>
                    <a:pt x="158" y="244"/>
                  </a:cubicBezTo>
                  <a:cubicBezTo>
                    <a:pt x="157" y="245"/>
                    <a:pt x="157" y="245"/>
                    <a:pt x="157" y="245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6" y="246"/>
                    <a:pt x="156" y="246"/>
                    <a:pt x="156" y="246"/>
                  </a:cubicBezTo>
                  <a:cubicBezTo>
                    <a:pt x="155" y="246"/>
                    <a:pt x="155" y="246"/>
                    <a:pt x="155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3" y="246"/>
                    <a:pt x="153" y="246"/>
                    <a:pt x="153" y="246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150" y="247"/>
                    <a:pt x="150" y="247"/>
                    <a:pt x="150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8"/>
                    <a:pt x="149" y="248"/>
                    <a:pt x="149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47" y="248"/>
                    <a:pt x="147" y="248"/>
                    <a:pt x="147" y="248"/>
                  </a:cubicBezTo>
                  <a:cubicBezTo>
                    <a:pt x="146" y="248"/>
                    <a:pt x="146" y="248"/>
                    <a:pt x="146" y="248"/>
                  </a:cubicBezTo>
                  <a:cubicBezTo>
                    <a:pt x="146" y="247"/>
                    <a:pt x="146" y="247"/>
                    <a:pt x="146" y="247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45" y="248"/>
                    <a:pt x="145" y="248"/>
                    <a:pt x="145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44" y="250"/>
                    <a:pt x="144" y="250"/>
                    <a:pt x="144" y="250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7" y="252"/>
                    <a:pt x="147" y="252"/>
                    <a:pt x="147" y="252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46" y="253"/>
                    <a:pt x="146" y="253"/>
                    <a:pt x="146" y="253"/>
                  </a:cubicBezTo>
                  <a:cubicBezTo>
                    <a:pt x="145" y="254"/>
                    <a:pt x="145" y="254"/>
                    <a:pt x="145" y="254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57"/>
                    <a:pt x="145" y="257"/>
                    <a:pt x="145" y="257"/>
                  </a:cubicBezTo>
                  <a:cubicBezTo>
                    <a:pt x="145" y="258"/>
                    <a:pt x="145" y="258"/>
                    <a:pt x="145" y="258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5" y="260"/>
                    <a:pt x="145" y="260"/>
                    <a:pt x="145" y="260"/>
                  </a:cubicBezTo>
                  <a:cubicBezTo>
                    <a:pt x="145" y="261"/>
                    <a:pt x="145" y="261"/>
                    <a:pt x="145" y="261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7" y="267"/>
                    <a:pt x="147" y="267"/>
                    <a:pt x="147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3" y="268"/>
                    <a:pt x="143" y="268"/>
                    <a:pt x="143" y="268"/>
                  </a:cubicBezTo>
                  <a:cubicBezTo>
                    <a:pt x="141" y="267"/>
                    <a:pt x="141" y="267"/>
                    <a:pt x="141" y="267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8" y="267"/>
                    <a:pt x="138" y="267"/>
                    <a:pt x="138" y="267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8" y="266"/>
                    <a:pt x="138" y="266"/>
                    <a:pt x="138" y="266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6" y="265"/>
                    <a:pt x="136" y="265"/>
                    <a:pt x="136" y="265"/>
                  </a:cubicBezTo>
                  <a:cubicBezTo>
                    <a:pt x="135" y="265"/>
                    <a:pt x="135" y="265"/>
                    <a:pt x="135" y="265"/>
                  </a:cubicBezTo>
                  <a:cubicBezTo>
                    <a:pt x="134" y="265"/>
                    <a:pt x="134" y="265"/>
                    <a:pt x="134" y="265"/>
                  </a:cubicBezTo>
                  <a:cubicBezTo>
                    <a:pt x="135" y="266"/>
                    <a:pt x="135" y="266"/>
                    <a:pt x="135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2" y="265"/>
                    <a:pt x="132" y="265"/>
                    <a:pt x="132" y="265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29" y="265"/>
                    <a:pt x="129" y="265"/>
                    <a:pt x="129" y="265"/>
                  </a:cubicBezTo>
                  <a:cubicBezTo>
                    <a:pt x="129" y="266"/>
                    <a:pt x="129" y="266"/>
                    <a:pt x="129" y="266"/>
                  </a:cubicBezTo>
                  <a:cubicBezTo>
                    <a:pt x="128" y="266"/>
                    <a:pt x="128" y="266"/>
                    <a:pt x="128" y="266"/>
                  </a:cubicBezTo>
                  <a:cubicBezTo>
                    <a:pt x="128" y="267"/>
                    <a:pt x="128" y="267"/>
                    <a:pt x="128" y="267"/>
                  </a:cubicBezTo>
                  <a:cubicBezTo>
                    <a:pt x="127" y="268"/>
                    <a:pt x="127" y="268"/>
                    <a:pt x="127" y="268"/>
                  </a:cubicBezTo>
                  <a:cubicBezTo>
                    <a:pt x="126" y="268"/>
                    <a:pt x="126" y="268"/>
                    <a:pt x="126" y="268"/>
                  </a:cubicBezTo>
                  <a:cubicBezTo>
                    <a:pt x="126" y="267"/>
                    <a:pt x="126" y="267"/>
                    <a:pt x="126" y="267"/>
                  </a:cubicBezTo>
                  <a:cubicBezTo>
                    <a:pt x="124" y="267"/>
                    <a:pt x="124" y="267"/>
                    <a:pt x="124" y="267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123" y="267"/>
                    <a:pt x="123" y="267"/>
                    <a:pt x="123" y="267"/>
                  </a:cubicBezTo>
                  <a:cubicBezTo>
                    <a:pt x="123" y="268"/>
                    <a:pt x="123" y="268"/>
                    <a:pt x="123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7"/>
                    <a:pt x="122" y="267"/>
                    <a:pt x="122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19" y="266"/>
                    <a:pt x="119" y="266"/>
                    <a:pt x="119" y="266"/>
                  </a:cubicBezTo>
                  <a:cubicBezTo>
                    <a:pt x="119" y="265"/>
                    <a:pt x="119" y="265"/>
                    <a:pt x="119" y="265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6" y="264"/>
                    <a:pt x="116" y="264"/>
                    <a:pt x="116" y="264"/>
                  </a:cubicBezTo>
                  <a:cubicBezTo>
                    <a:pt x="116" y="263"/>
                    <a:pt x="116" y="263"/>
                    <a:pt x="116" y="263"/>
                  </a:cubicBezTo>
                  <a:cubicBezTo>
                    <a:pt x="115" y="263"/>
                    <a:pt x="115" y="263"/>
                    <a:pt x="115" y="263"/>
                  </a:cubicBezTo>
                  <a:cubicBezTo>
                    <a:pt x="113" y="264"/>
                    <a:pt x="113" y="264"/>
                    <a:pt x="113" y="264"/>
                  </a:cubicBezTo>
                  <a:cubicBezTo>
                    <a:pt x="112" y="263"/>
                    <a:pt x="112" y="263"/>
                    <a:pt x="112" y="263"/>
                  </a:cubicBezTo>
                  <a:cubicBezTo>
                    <a:pt x="112" y="262"/>
                    <a:pt x="112" y="262"/>
                    <a:pt x="112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0" y="263"/>
                    <a:pt x="110" y="263"/>
                    <a:pt x="110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4"/>
                    <a:pt x="109" y="264"/>
                    <a:pt x="109" y="264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8" y="263"/>
                    <a:pt x="108" y="263"/>
                    <a:pt x="108" y="263"/>
                  </a:cubicBezTo>
                  <a:cubicBezTo>
                    <a:pt x="108" y="264"/>
                    <a:pt x="108" y="264"/>
                    <a:pt x="108" y="264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07" y="264"/>
                    <a:pt x="107" y="264"/>
                    <a:pt x="107" y="264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3"/>
                    <a:pt x="105" y="263"/>
                    <a:pt x="105" y="263"/>
                  </a:cubicBezTo>
                  <a:cubicBezTo>
                    <a:pt x="105" y="264"/>
                    <a:pt x="105" y="264"/>
                    <a:pt x="105" y="264"/>
                  </a:cubicBezTo>
                  <a:cubicBezTo>
                    <a:pt x="104" y="264"/>
                    <a:pt x="104" y="264"/>
                    <a:pt x="104" y="264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3" y="265"/>
                    <a:pt x="103" y="265"/>
                    <a:pt x="103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01" y="266"/>
                    <a:pt x="101" y="266"/>
                    <a:pt x="101" y="266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0" y="268"/>
                    <a:pt x="100" y="268"/>
                    <a:pt x="100" y="268"/>
                  </a:cubicBezTo>
                  <a:cubicBezTo>
                    <a:pt x="98" y="269"/>
                    <a:pt x="98" y="269"/>
                    <a:pt x="98" y="269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3"/>
                    <a:pt x="99" y="273"/>
                    <a:pt x="99" y="273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6" y="273"/>
                    <a:pt x="96" y="273"/>
                    <a:pt x="96" y="273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4" y="270"/>
                    <a:pt x="94" y="270"/>
                    <a:pt x="94" y="270"/>
                  </a:cubicBezTo>
                  <a:cubicBezTo>
                    <a:pt x="93" y="271"/>
                    <a:pt x="93" y="271"/>
                    <a:pt x="93" y="271"/>
                  </a:cubicBezTo>
                  <a:cubicBezTo>
                    <a:pt x="93" y="272"/>
                    <a:pt x="93" y="272"/>
                    <a:pt x="93" y="272"/>
                  </a:cubicBezTo>
                  <a:cubicBezTo>
                    <a:pt x="92" y="273"/>
                    <a:pt x="92" y="273"/>
                    <a:pt x="92" y="273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6"/>
                    <a:pt x="91" y="276"/>
                    <a:pt x="91" y="276"/>
                  </a:cubicBezTo>
                  <a:cubicBezTo>
                    <a:pt x="92" y="276"/>
                    <a:pt x="92" y="276"/>
                    <a:pt x="92" y="276"/>
                  </a:cubicBezTo>
                  <a:cubicBezTo>
                    <a:pt x="91" y="279"/>
                    <a:pt x="91" y="279"/>
                    <a:pt x="91" y="279"/>
                  </a:cubicBezTo>
                  <a:cubicBezTo>
                    <a:pt x="91" y="280"/>
                    <a:pt x="91" y="280"/>
                    <a:pt x="91" y="280"/>
                  </a:cubicBezTo>
                  <a:cubicBezTo>
                    <a:pt x="93" y="281"/>
                    <a:pt x="93" y="281"/>
                    <a:pt x="93" y="281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5" y="283"/>
                    <a:pt x="95" y="283"/>
                    <a:pt x="95" y="28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100" y="285"/>
                    <a:pt x="100" y="285"/>
                    <a:pt x="100" y="285"/>
                  </a:cubicBezTo>
                  <a:cubicBezTo>
                    <a:pt x="102" y="288"/>
                    <a:pt x="102" y="288"/>
                    <a:pt x="102" y="288"/>
                  </a:cubicBezTo>
                  <a:cubicBezTo>
                    <a:pt x="100" y="288"/>
                    <a:pt x="100" y="288"/>
                    <a:pt x="100" y="288"/>
                  </a:cubicBezTo>
                  <a:cubicBezTo>
                    <a:pt x="100" y="289"/>
                    <a:pt x="100" y="289"/>
                    <a:pt x="100" y="289"/>
                  </a:cubicBezTo>
                  <a:cubicBezTo>
                    <a:pt x="101" y="290"/>
                    <a:pt x="101" y="290"/>
                    <a:pt x="101" y="290"/>
                  </a:cubicBezTo>
                  <a:cubicBezTo>
                    <a:pt x="103" y="289"/>
                    <a:pt x="103" y="289"/>
                    <a:pt x="103" y="289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1"/>
                    <a:pt x="104" y="291"/>
                    <a:pt x="104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4"/>
                    <a:pt x="102" y="294"/>
                    <a:pt x="102" y="294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1" y="293"/>
                    <a:pt x="101" y="293"/>
                  </a:cubicBezTo>
                  <a:cubicBezTo>
                    <a:pt x="101" y="293"/>
                    <a:pt x="100" y="293"/>
                    <a:pt x="100" y="293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101" y="293"/>
                    <a:pt x="101" y="293"/>
                    <a:pt x="101" y="293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9" y="294"/>
                    <a:pt x="99" y="294"/>
                    <a:pt x="99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7" y="294"/>
                    <a:pt x="97" y="294"/>
                    <a:pt x="97" y="29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6" y="297"/>
                    <a:pt x="96" y="297"/>
                    <a:pt x="96" y="297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300"/>
                    <a:pt x="96" y="300"/>
                    <a:pt x="96" y="300"/>
                  </a:cubicBezTo>
                  <a:cubicBezTo>
                    <a:pt x="95" y="300"/>
                    <a:pt x="95" y="300"/>
                    <a:pt x="95" y="300"/>
                  </a:cubicBezTo>
                  <a:cubicBezTo>
                    <a:pt x="95" y="301"/>
                    <a:pt x="95" y="301"/>
                    <a:pt x="95" y="301"/>
                  </a:cubicBezTo>
                  <a:cubicBezTo>
                    <a:pt x="95" y="302"/>
                    <a:pt x="95" y="302"/>
                    <a:pt x="95" y="302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7" y="303"/>
                    <a:pt x="97" y="303"/>
                    <a:pt x="97" y="303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9" y="305"/>
                    <a:pt x="99" y="305"/>
                    <a:pt x="99" y="305"/>
                  </a:cubicBezTo>
                  <a:cubicBezTo>
                    <a:pt x="99" y="304"/>
                    <a:pt x="99" y="304"/>
                    <a:pt x="99" y="304"/>
                  </a:cubicBezTo>
                  <a:cubicBezTo>
                    <a:pt x="100" y="304"/>
                    <a:pt x="100" y="304"/>
                    <a:pt x="100" y="304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8"/>
                    <a:pt x="100" y="308"/>
                    <a:pt x="100" y="308"/>
                  </a:cubicBezTo>
                  <a:cubicBezTo>
                    <a:pt x="101" y="309"/>
                    <a:pt x="101" y="309"/>
                    <a:pt x="101" y="309"/>
                  </a:cubicBezTo>
                  <a:cubicBezTo>
                    <a:pt x="101" y="310"/>
                    <a:pt x="101" y="310"/>
                    <a:pt x="101" y="310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4" y="316"/>
                    <a:pt x="104" y="316"/>
                    <a:pt x="104" y="316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102" y="317"/>
                    <a:pt x="102" y="317"/>
                    <a:pt x="102" y="317"/>
                  </a:cubicBezTo>
                  <a:cubicBezTo>
                    <a:pt x="100" y="317"/>
                    <a:pt x="100" y="317"/>
                    <a:pt x="100" y="317"/>
                  </a:cubicBezTo>
                  <a:cubicBezTo>
                    <a:pt x="99" y="316"/>
                    <a:pt x="99" y="316"/>
                    <a:pt x="99" y="316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6" y="314"/>
                    <a:pt x="96" y="314"/>
                    <a:pt x="96" y="314"/>
                  </a:cubicBezTo>
                  <a:cubicBezTo>
                    <a:pt x="96" y="316"/>
                    <a:pt x="96" y="316"/>
                    <a:pt x="96" y="316"/>
                  </a:cubicBezTo>
                  <a:cubicBezTo>
                    <a:pt x="97" y="316"/>
                    <a:pt x="97" y="316"/>
                    <a:pt x="97" y="316"/>
                  </a:cubicBezTo>
                  <a:cubicBezTo>
                    <a:pt x="97" y="317"/>
                    <a:pt x="97" y="317"/>
                    <a:pt x="97" y="317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6" y="318"/>
                    <a:pt x="96" y="318"/>
                    <a:pt x="96" y="318"/>
                  </a:cubicBezTo>
                  <a:cubicBezTo>
                    <a:pt x="94" y="318"/>
                    <a:pt x="94" y="318"/>
                    <a:pt x="94" y="318"/>
                  </a:cubicBezTo>
                  <a:cubicBezTo>
                    <a:pt x="91" y="317"/>
                    <a:pt x="91" y="317"/>
                    <a:pt x="91" y="317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91" y="319"/>
                    <a:pt x="91" y="319"/>
                    <a:pt x="91" y="319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87" y="318"/>
                    <a:pt x="87" y="318"/>
                    <a:pt x="87" y="318"/>
                  </a:cubicBezTo>
                  <a:cubicBezTo>
                    <a:pt x="86" y="318"/>
                    <a:pt x="86" y="318"/>
                    <a:pt x="86" y="318"/>
                  </a:cubicBezTo>
                  <a:cubicBezTo>
                    <a:pt x="84" y="318"/>
                    <a:pt x="84" y="318"/>
                    <a:pt x="84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2" y="318"/>
                    <a:pt x="82" y="318"/>
                    <a:pt x="82" y="318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5"/>
                    <a:pt x="76" y="315"/>
                    <a:pt x="76" y="315"/>
                  </a:cubicBezTo>
                  <a:cubicBezTo>
                    <a:pt x="75" y="314"/>
                    <a:pt x="75" y="314"/>
                    <a:pt x="75" y="314"/>
                  </a:cubicBezTo>
                  <a:cubicBezTo>
                    <a:pt x="75" y="312"/>
                    <a:pt x="75" y="312"/>
                    <a:pt x="75" y="312"/>
                  </a:cubicBezTo>
                  <a:cubicBezTo>
                    <a:pt x="74" y="312"/>
                    <a:pt x="74" y="312"/>
                    <a:pt x="74" y="312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0" y="309"/>
                    <a:pt x="70" y="309"/>
                    <a:pt x="70" y="309"/>
                  </a:cubicBezTo>
                  <a:cubicBezTo>
                    <a:pt x="69" y="309"/>
                    <a:pt x="69" y="309"/>
                    <a:pt x="69" y="309"/>
                  </a:cubicBezTo>
                  <a:cubicBezTo>
                    <a:pt x="69" y="308"/>
                    <a:pt x="69" y="308"/>
                    <a:pt x="69" y="308"/>
                  </a:cubicBezTo>
                  <a:cubicBezTo>
                    <a:pt x="68" y="308"/>
                    <a:pt x="68" y="308"/>
                    <a:pt x="68" y="308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6" y="307"/>
                    <a:pt x="66" y="307"/>
                    <a:pt x="66" y="307"/>
                  </a:cubicBezTo>
                  <a:cubicBezTo>
                    <a:pt x="66" y="306"/>
                    <a:pt x="66" y="306"/>
                    <a:pt x="66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1" y="303"/>
                    <a:pt x="61" y="303"/>
                    <a:pt x="61" y="303"/>
                  </a:cubicBezTo>
                  <a:cubicBezTo>
                    <a:pt x="60" y="302"/>
                    <a:pt x="60" y="302"/>
                    <a:pt x="60" y="302"/>
                  </a:cubicBezTo>
                  <a:cubicBezTo>
                    <a:pt x="58" y="301"/>
                    <a:pt x="58" y="301"/>
                    <a:pt x="58" y="301"/>
                  </a:cubicBezTo>
                  <a:cubicBezTo>
                    <a:pt x="57" y="302"/>
                    <a:pt x="57" y="302"/>
                    <a:pt x="57" y="302"/>
                  </a:cubicBezTo>
                  <a:cubicBezTo>
                    <a:pt x="56" y="301"/>
                    <a:pt x="56" y="301"/>
                    <a:pt x="56" y="301"/>
                  </a:cubicBezTo>
                  <a:cubicBezTo>
                    <a:pt x="56" y="300"/>
                    <a:pt x="56" y="300"/>
                    <a:pt x="56" y="300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7"/>
                    <a:pt x="54" y="297"/>
                    <a:pt x="54" y="297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7" y="298"/>
                    <a:pt x="57" y="298"/>
                    <a:pt x="57" y="298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7" y="293"/>
                    <a:pt x="57" y="293"/>
                    <a:pt x="57" y="293"/>
                  </a:cubicBezTo>
                  <a:cubicBezTo>
                    <a:pt x="56" y="291"/>
                    <a:pt x="56" y="291"/>
                    <a:pt x="56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62" y="289"/>
                    <a:pt x="62" y="289"/>
                    <a:pt x="62" y="289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1" y="288"/>
                    <a:pt x="61" y="288"/>
                    <a:pt x="61" y="288"/>
                  </a:cubicBezTo>
                  <a:cubicBezTo>
                    <a:pt x="60" y="288"/>
                    <a:pt x="60" y="288"/>
                    <a:pt x="60" y="288"/>
                  </a:cubicBezTo>
                  <a:cubicBezTo>
                    <a:pt x="59" y="288"/>
                    <a:pt x="59" y="288"/>
                    <a:pt x="59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9" y="287"/>
                    <a:pt x="59" y="287"/>
                    <a:pt x="59" y="287"/>
                  </a:cubicBezTo>
                  <a:cubicBezTo>
                    <a:pt x="59" y="286"/>
                    <a:pt x="59" y="286"/>
                    <a:pt x="59" y="286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2" y="285"/>
                    <a:pt x="62" y="285"/>
                    <a:pt x="62" y="285"/>
                  </a:cubicBezTo>
                  <a:cubicBezTo>
                    <a:pt x="63" y="284"/>
                    <a:pt x="63" y="284"/>
                    <a:pt x="63" y="284"/>
                  </a:cubicBezTo>
                  <a:cubicBezTo>
                    <a:pt x="63" y="283"/>
                    <a:pt x="63" y="283"/>
                    <a:pt x="63" y="283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62" y="280"/>
                    <a:pt x="62" y="280"/>
                    <a:pt x="62" y="280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63" y="278"/>
                    <a:pt x="63" y="278"/>
                    <a:pt x="63" y="278"/>
                  </a:cubicBezTo>
                  <a:cubicBezTo>
                    <a:pt x="64" y="277"/>
                    <a:pt x="64" y="277"/>
                    <a:pt x="64" y="277"/>
                  </a:cubicBezTo>
                  <a:cubicBezTo>
                    <a:pt x="64" y="276"/>
                    <a:pt x="64" y="276"/>
                    <a:pt x="64" y="276"/>
                  </a:cubicBezTo>
                  <a:cubicBezTo>
                    <a:pt x="63" y="276"/>
                    <a:pt x="63" y="276"/>
                    <a:pt x="63" y="276"/>
                  </a:cubicBezTo>
                  <a:cubicBezTo>
                    <a:pt x="63" y="275"/>
                    <a:pt x="63" y="275"/>
                    <a:pt x="63" y="275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61" y="275"/>
                    <a:pt x="61" y="275"/>
                    <a:pt x="61" y="275"/>
                  </a:cubicBezTo>
                  <a:cubicBezTo>
                    <a:pt x="60" y="274"/>
                    <a:pt x="60" y="274"/>
                    <a:pt x="60" y="274"/>
                  </a:cubicBezTo>
                  <a:cubicBezTo>
                    <a:pt x="59" y="275"/>
                    <a:pt x="59" y="275"/>
                    <a:pt x="59" y="275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4" y="274"/>
                    <a:pt x="54" y="274"/>
                    <a:pt x="54" y="274"/>
                  </a:cubicBezTo>
                  <a:cubicBezTo>
                    <a:pt x="53" y="273"/>
                    <a:pt x="53" y="273"/>
                    <a:pt x="53" y="273"/>
                  </a:cubicBezTo>
                  <a:cubicBezTo>
                    <a:pt x="52" y="271"/>
                    <a:pt x="52" y="271"/>
                    <a:pt x="52" y="271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49" y="272"/>
                    <a:pt x="49" y="272"/>
                    <a:pt x="49" y="272"/>
                  </a:cubicBezTo>
                  <a:cubicBezTo>
                    <a:pt x="48" y="272"/>
                    <a:pt x="48" y="272"/>
                    <a:pt x="48" y="272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46" y="272"/>
                    <a:pt x="46" y="272"/>
                    <a:pt x="46" y="272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2" y="268"/>
                    <a:pt x="42" y="268"/>
                    <a:pt x="42" y="268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1" y="266"/>
                    <a:pt x="41" y="266"/>
                    <a:pt x="41" y="266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4"/>
                    <a:pt x="38" y="264"/>
                    <a:pt x="38" y="264"/>
                  </a:cubicBezTo>
                  <a:cubicBezTo>
                    <a:pt x="37" y="264"/>
                    <a:pt x="37" y="264"/>
                    <a:pt x="37" y="264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2" y="262"/>
                    <a:pt x="32" y="262"/>
                    <a:pt x="32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9" y="262"/>
                    <a:pt x="29" y="262"/>
                    <a:pt x="29" y="262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2"/>
                    <a:pt x="28" y="262"/>
                    <a:pt x="28" y="262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0"/>
                    <a:pt x="27" y="260"/>
                    <a:pt x="27" y="260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8"/>
                    <a:pt x="27" y="258"/>
                    <a:pt x="27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30" y="256"/>
                    <a:pt x="30" y="256"/>
                    <a:pt x="30" y="256"/>
                  </a:cubicBezTo>
                  <a:cubicBezTo>
                    <a:pt x="31" y="256"/>
                    <a:pt x="31" y="256"/>
                    <a:pt x="31" y="256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0" y="254"/>
                    <a:pt x="30" y="254"/>
                    <a:pt x="30" y="254"/>
                  </a:cubicBezTo>
                  <a:cubicBezTo>
                    <a:pt x="28" y="253"/>
                    <a:pt x="28" y="253"/>
                    <a:pt x="28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1"/>
                    <a:pt x="26" y="251"/>
                    <a:pt x="26" y="251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3" y="248"/>
                    <a:pt x="23" y="248"/>
                    <a:pt x="23" y="248"/>
                  </a:cubicBezTo>
                  <a:cubicBezTo>
                    <a:pt x="22" y="247"/>
                    <a:pt x="22" y="247"/>
                    <a:pt x="22" y="247"/>
                  </a:cubicBezTo>
                  <a:cubicBezTo>
                    <a:pt x="22" y="246"/>
                    <a:pt x="22" y="246"/>
                    <a:pt x="22" y="246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0" y="243"/>
                    <a:pt x="20" y="243"/>
                    <a:pt x="20" y="243"/>
                  </a:cubicBezTo>
                  <a:cubicBezTo>
                    <a:pt x="19" y="243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2"/>
                  </a:cubicBezTo>
                  <a:cubicBezTo>
                    <a:pt x="17" y="242"/>
                    <a:pt x="17" y="242"/>
                    <a:pt x="17" y="242"/>
                  </a:cubicBezTo>
                  <a:cubicBezTo>
                    <a:pt x="16" y="243"/>
                    <a:pt x="16" y="243"/>
                    <a:pt x="16" y="243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3" y="242"/>
                    <a:pt x="13" y="242"/>
                    <a:pt x="13" y="242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8" y="237"/>
                    <a:pt x="8" y="237"/>
                    <a:pt x="8" y="237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4"/>
                    <a:pt x="8" y="234"/>
                    <a:pt x="8" y="234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8" y="232"/>
                    <a:pt x="8" y="232"/>
                    <a:pt x="8" y="232"/>
                  </a:cubicBezTo>
                  <a:cubicBezTo>
                    <a:pt x="8" y="231"/>
                    <a:pt x="8" y="231"/>
                    <a:pt x="8" y="231"/>
                  </a:cubicBezTo>
                  <a:cubicBezTo>
                    <a:pt x="6" y="228"/>
                    <a:pt x="6" y="228"/>
                    <a:pt x="6" y="228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3"/>
                    <a:pt x="7" y="223"/>
                    <a:pt x="7" y="223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7" y="220"/>
                    <a:pt x="7" y="220"/>
                    <a:pt x="7" y="220"/>
                  </a:cubicBezTo>
                  <a:cubicBezTo>
                    <a:pt x="7" y="219"/>
                    <a:pt x="7" y="219"/>
                    <a:pt x="7" y="219"/>
                  </a:cubicBezTo>
                  <a:cubicBezTo>
                    <a:pt x="8" y="219"/>
                    <a:pt x="8" y="219"/>
                    <a:pt x="8" y="219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1" y="218"/>
                    <a:pt x="11" y="218"/>
                    <a:pt x="11" y="218"/>
                  </a:cubicBezTo>
                  <a:cubicBezTo>
                    <a:pt x="12" y="218"/>
                    <a:pt x="12" y="218"/>
                    <a:pt x="12" y="21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4" y="218"/>
                    <a:pt x="14" y="218"/>
                    <a:pt x="14" y="218"/>
                  </a:cubicBezTo>
                  <a:cubicBezTo>
                    <a:pt x="14" y="217"/>
                    <a:pt x="14" y="217"/>
                    <a:pt x="14" y="217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2" y="216"/>
                    <a:pt x="12" y="216"/>
                    <a:pt x="12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14"/>
                    <a:pt x="10" y="214"/>
                    <a:pt x="10" y="214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9" y="213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7" y="213"/>
                    <a:pt x="7" y="213"/>
                    <a:pt x="7" y="213"/>
                  </a:cubicBezTo>
                  <a:cubicBezTo>
                    <a:pt x="9" y="211"/>
                    <a:pt x="9" y="211"/>
                    <a:pt x="9" y="211"/>
                  </a:cubicBezTo>
                  <a:cubicBezTo>
                    <a:pt x="11" y="211"/>
                    <a:pt x="11" y="211"/>
                    <a:pt x="11" y="211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7"/>
                    <a:pt x="13" y="207"/>
                  </a:cubicBezTo>
                  <a:cubicBezTo>
                    <a:pt x="14" y="205"/>
                    <a:pt x="14" y="205"/>
                    <a:pt x="14" y="205"/>
                  </a:cubicBezTo>
                  <a:cubicBezTo>
                    <a:pt x="16" y="202"/>
                    <a:pt x="16" y="202"/>
                    <a:pt x="16" y="202"/>
                  </a:cubicBezTo>
                  <a:cubicBezTo>
                    <a:pt x="17" y="200"/>
                    <a:pt x="17" y="200"/>
                    <a:pt x="17" y="200"/>
                  </a:cubicBezTo>
                  <a:cubicBezTo>
                    <a:pt x="17" y="198"/>
                    <a:pt x="17" y="198"/>
                    <a:pt x="17" y="198"/>
                  </a:cubicBezTo>
                  <a:cubicBezTo>
                    <a:pt x="15" y="196"/>
                    <a:pt x="15" y="196"/>
                    <a:pt x="15" y="196"/>
                  </a:cubicBezTo>
                  <a:cubicBezTo>
                    <a:pt x="14" y="196"/>
                    <a:pt x="14" y="196"/>
                    <a:pt x="14" y="196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3" y="190"/>
                    <a:pt x="13" y="190"/>
                    <a:pt x="13" y="190"/>
                  </a:cubicBezTo>
                  <a:cubicBezTo>
                    <a:pt x="11" y="189"/>
                    <a:pt x="11" y="189"/>
                    <a:pt x="11" y="189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10" y="179"/>
                    <a:pt x="10" y="179"/>
                    <a:pt x="10" y="179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6" y="171"/>
                    <a:pt x="6" y="171"/>
                    <a:pt x="6" y="171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5" y="168"/>
                    <a:pt x="5" y="168"/>
                    <a:pt x="5" y="168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3"/>
                    <a:pt x="3" y="153"/>
                    <a:pt x="3" y="153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2" y="150"/>
                    <a:pt x="12" y="150"/>
                    <a:pt x="12" y="150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9" y="151"/>
                    <a:pt x="19" y="151"/>
                    <a:pt x="19" y="151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3" y="162"/>
                    <a:pt x="43" y="162"/>
                    <a:pt x="43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6"/>
                    <a:pt x="48" y="166"/>
                    <a:pt x="48" y="166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8" y="169"/>
                    <a:pt x="48" y="169"/>
                    <a:pt x="48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1" y="175"/>
                    <a:pt x="41" y="175"/>
                    <a:pt x="41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3"/>
                    <a:pt x="27" y="183"/>
                    <a:pt x="27" y="183"/>
                  </a:cubicBezTo>
                  <a:cubicBezTo>
                    <a:pt x="27" y="184"/>
                    <a:pt x="27" y="184"/>
                    <a:pt x="27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6"/>
                    <a:pt x="28" y="186"/>
                    <a:pt x="28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9" y="188"/>
                    <a:pt x="29" y="188"/>
                    <a:pt x="29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5" y="190"/>
                    <a:pt x="35" y="190"/>
                    <a:pt x="35" y="190"/>
                  </a:cubicBezTo>
                  <a:cubicBezTo>
                    <a:pt x="35" y="191"/>
                    <a:pt x="35" y="191"/>
                    <a:pt x="35" y="191"/>
                  </a:cubicBezTo>
                  <a:cubicBezTo>
                    <a:pt x="37" y="191"/>
                    <a:pt x="37" y="191"/>
                    <a:pt x="37" y="191"/>
                  </a:cubicBezTo>
                  <a:cubicBezTo>
                    <a:pt x="38" y="191"/>
                    <a:pt x="38" y="191"/>
                    <a:pt x="38" y="191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40" y="191"/>
                    <a:pt x="40" y="191"/>
                    <a:pt x="40" y="191"/>
                  </a:cubicBezTo>
                  <a:cubicBezTo>
                    <a:pt x="40" y="190"/>
                    <a:pt x="40" y="190"/>
                    <a:pt x="40" y="190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6" y="187"/>
                    <a:pt x="36" y="187"/>
                    <a:pt x="36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7" y="182"/>
                    <a:pt x="37" y="182"/>
                    <a:pt x="37" y="18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7" y="185"/>
                    <a:pt x="47" y="185"/>
                    <a:pt x="47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4"/>
                    <a:pt x="48" y="184"/>
                    <a:pt x="48" y="184"/>
                  </a:cubicBezTo>
                  <a:cubicBezTo>
                    <a:pt x="47" y="182"/>
                    <a:pt x="47" y="182"/>
                    <a:pt x="47" y="182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79"/>
                    <a:pt x="45" y="179"/>
                    <a:pt x="45" y="179"/>
                  </a:cubicBezTo>
                  <a:cubicBezTo>
                    <a:pt x="45" y="178"/>
                    <a:pt x="45" y="178"/>
                    <a:pt x="45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7" y="175"/>
                    <a:pt x="47" y="175"/>
                    <a:pt x="47" y="175"/>
                  </a:cubicBezTo>
                  <a:cubicBezTo>
                    <a:pt x="48" y="175"/>
                    <a:pt x="48" y="175"/>
                    <a:pt x="48" y="175"/>
                  </a:cubicBezTo>
                  <a:cubicBezTo>
                    <a:pt x="49" y="174"/>
                    <a:pt x="49" y="174"/>
                    <a:pt x="49" y="174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5" y="172"/>
                    <a:pt x="55" y="172"/>
                    <a:pt x="55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3"/>
                    <a:pt x="57" y="173"/>
                    <a:pt x="57" y="173"/>
                  </a:cubicBezTo>
                  <a:cubicBezTo>
                    <a:pt x="58" y="172"/>
                    <a:pt x="58" y="172"/>
                    <a:pt x="58" y="172"/>
                  </a:cubicBezTo>
                  <a:cubicBezTo>
                    <a:pt x="59" y="173"/>
                    <a:pt x="59" y="173"/>
                    <a:pt x="59" y="173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69"/>
                    <a:pt x="60" y="169"/>
                    <a:pt x="60" y="169"/>
                  </a:cubicBezTo>
                  <a:cubicBezTo>
                    <a:pt x="59" y="169"/>
                    <a:pt x="59" y="169"/>
                    <a:pt x="59" y="169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7" y="166"/>
                    <a:pt x="57" y="166"/>
                    <a:pt x="57" y="166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59"/>
                    <a:pt x="57" y="159"/>
                    <a:pt x="57" y="159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5" y="156"/>
                    <a:pt x="55" y="156"/>
                    <a:pt x="55" y="156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3" y="154"/>
                    <a:pt x="53" y="154"/>
                    <a:pt x="53" y="154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6" y="155"/>
                    <a:pt x="56" y="155"/>
                    <a:pt x="56" y="155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6" y="167"/>
                    <a:pt x="66" y="167"/>
                    <a:pt x="66" y="167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0" y="164"/>
                    <a:pt x="70" y="164"/>
                    <a:pt x="70" y="164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1" y="161"/>
                    <a:pt x="71" y="161"/>
                    <a:pt x="71" y="161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86" y="154"/>
                    <a:pt x="86" y="154"/>
                    <a:pt x="86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7" y="152"/>
                    <a:pt x="87" y="152"/>
                    <a:pt x="87" y="152"/>
                  </a:cubicBezTo>
                  <a:cubicBezTo>
                    <a:pt x="87" y="151"/>
                    <a:pt x="87" y="151"/>
                    <a:pt x="87" y="151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91" y="149"/>
                    <a:pt x="91" y="149"/>
                    <a:pt x="91" y="149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0" y="155"/>
                    <a:pt x="90" y="155"/>
                    <a:pt x="90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2"/>
                    <a:pt x="95" y="152"/>
                    <a:pt x="95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8"/>
                    <a:pt x="108" y="148"/>
                    <a:pt x="108" y="148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09" y="151"/>
                    <a:pt x="109" y="151"/>
                    <a:pt x="109" y="151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11" y="152"/>
                    <a:pt x="111" y="152"/>
                    <a:pt x="111" y="152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50"/>
                    <a:pt x="111" y="150"/>
                    <a:pt x="111" y="150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3" y="149"/>
                    <a:pt x="113" y="149"/>
                    <a:pt x="113" y="149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5" y="148"/>
                    <a:pt x="115" y="148"/>
                    <a:pt x="115" y="148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9" y="147"/>
                    <a:pt x="139" y="147"/>
                    <a:pt x="139" y="147"/>
                  </a:cubicBezTo>
                  <a:cubicBezTo>
                    <a:pt x="141" y="148"/>
                    <a:pt x="141" y="148"/>
                    <a:pt x="141" y="148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4"/>
                    <a:pt x="132" y="134"/>
                    <a:pt x="132" y="134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30" y="131"/>
                    <a:pt x="130" y="131"/>
                    <a:pt x="130" y="131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7"/>
                    <a:pt x="130" y="117"/>
                    <a:pt x="130" y="117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1"/>
                    <a:pt x="130" y="111"/>
                    <a:pt x="130" y="111"/>
                  </a:cubicBezTo>
                  <a:cubicBezTo>
                    <a:pt x="130" y="110"/>
                    <a:pt x="130" y="110"/>
                    <a:pt x="130" y="110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1" y="108"/>
                    <a:pt x="131" y="108"/>
                    <a:pt x="131" y="108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40" y="109"/>
                    <a:pt x="140" y="109"/>
                    <a:pt x="140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10"/>
                    <a:pt x="143" y="110"/>
                    <a:pt x="143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43" y="120"/>
                    <a:pt x="143" y="120"/>
                    <a:pt x="143" y="120"/>
                  </a:cubicBezTo>
                  <a:cubicBezTo>
                    <a:pt x="144" y="121"/>
                    <a:pt x="144" y="121"/>
                    <a:pt x="144" y="121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5" y="123"/>
                    <a:pt x="145" y="123"/>
                    <a:pt x="145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49" y="126"/>
                    <a:pt x="149" y="126"/>
                    <a:pt x="149" y="126"/>
                  </a:cubicBezTo>
                  <a:cubicBezTo>
                    <a:pt x="149" y="127"/>
                    <a:pt x="149" y="127"/>
                    <a:pt x="149" y="127"/>
                  </a:cubicBezTo>
                  <a:cubicBezTo>
                    <a:pt x="150" y="129"/>
                    <a:pt x="150" y="129"/>
                    <a:pt x="150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1" y="132"/>
                    <a:pt x="151" y="132"/>
                    <a:pt x="151" y="132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6"/>
                    <a:pt x="152" y="136"/>
                    <a:pt x="152" y="136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8"/>
                    <a:pt x="153" y="138"/>
                    <a:pt x="153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44"/>
                    <a:pt x="158" y="144"/>
                    <a:pt x="158" y="144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59" y="145"/>
                    <a:pt x="159" y="145"/>
                    <a:pt x="159" y="145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60" y="149"/>
                    <a:pt x="160" y="149"/>
                    <a:pt x="160" y="149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60" y="153"/>
                    <a:pt x="160" y="153"/>
                    <a:pt x="160" y="153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59" y="158"/>
                    <a:pt x="159" y="158"/>
                    <a:pt x="159" y="158"/>
                  </a:cubicBezTo>
                  <a:cubicBezTo>
                    <a:pt x="158" y="159"/>
                    <a:pt x="158" y="159"/>
                    <a:pt x="158" y="159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57" y="159"/>
                    <a:pt x="157" y="159"/>
                    <a:pt x="157" y="159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7" y="161"/>
                    <a:pt x="157" y="161"/>
                    <a:pt x="157" y="161"/>
                  </a:cubicBezTo>
                  <a:cubicBezTo>
                    <a:pt x="156" y="161"/>
                    <a:pt x="156" y="161"/>
                    <a:pt x="156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4" y="161"/>
                    <a:pt x="154" y="161"/>
                    <a:pt x="154" y="161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2" y="159"/>
                    <a:pt x="152" y="159"/>
                    <a:pt x="152" y="159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47" y="160"/>
                    <a:pt x="147" y="160"/>
                    <a:pt x="147" y="160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50" y="161"/>
                    <a:pt x="150" y="161"/>
                    <a:pt x="150" y="161"/>
                  </a:cubicBezTo>
                  <a:cubicBezTo>
                    <a:pt x="151" y="162"/>
                    <a:pt x="151" y="162"/>
                    <a:pt x="151" y="162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3"/>
                    <a:pt x="162" y="163"/>
                    <a:pt x="162" y="163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2" y="160"/>
                    <a:pt x="162" y="160"/>
                    <a:pt x="162" y="160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5" y="153"/>
                    <a:pt x="165" y="153"/>
                    <a:pt x="165" y="153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3" y="146"/>
                    <a:pt x="163" y="146"/>
                    <a:pt x="163" y="146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2" y="143"/>
                    <a:pt x="162" y="143"/>
                    <a:pt x="162" y="143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4" y="146"/>
                    <a:pt x="174" y="146"/>
                    <a:pt x="174" y="146"/>
                  </a:cubicBezTo>
                  <a:cubicBezTo>
                    <a:pt x="175" y="147"/>
                    <a:pt x="175" y="147"/>
                    <a:pt x="175" y="147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79" y="150"/>
                    <a:pt x="179" y="150"/>
                    <a:pt x="179" y="150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76" y="149"/>
                    <a:pt x="176" y="149"/>
                    <a:pt x="176" y="149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5" y="146"/>
                    <a:pt x="175" y="146"/>
                    <a:pt x="175" y="146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177" y="144"/>
                    <a:pt x="177" y="144"/>
                    <a:pt x="177" y="144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5" y="142"/>
                    <a:pt x="175" y="142"/>
                    <a:pt x="175" y="142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8" y="138"/>
                    <a:pt x="168" y="138"/>
                    <a:pt x="168" y="138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64" y="137"/>
                    <a:pt x="164" y="137"/>
                    <a:pt x="164" y="137"/>
                  </a:cubicBezTo>
                  <a:cubicBezTo>
                    <a:pt x="163" y="138"/>
                    <a:pt x="163" y="138"/>
                    <a:pt x="163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40"/>
                    <a:pt x="162" y="140"/>
                    <a:pt x="162" y="14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8" y="140"/>
                    <a:pt x="158" y="140"/>
                    <a:pt x="158" y="140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5"/>
                    <a:pt x="156" y="135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5" y="131"/>
                    <a:pt x="155" y="131"/>
                    <a:pt x="155" y="131"/>
                  </a:cubicBezTo>
                  <a:cubicBezTo>
                    <a:pt x="155" y="130"/>
                    <a:pt x="155" y="130"/>
                    <a:pt x="155" y="13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52" y="125"/>
                    <a:pt x="152" y="125"/>
                    <a:pt x="152" y="125"/>
                  </a:cubicBezTo>
                  <a:cubicBezTo>
                    <a:pt x="152" y="124"/>
                    <a:pt x="152" y="124"/>
                    <a:pt x="152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9" y="119"/>
                    <a:pt x="149" y="119"/>
                    <a:pt x="149" y="119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8" y="107"/>
                    <a:pt x="148" y="107"/>
                    <a:pt x="148" y="107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09"/>
                    <a:pt x="150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17"/>
                    <a:pt x="154" y="117"/>
                    <a:pt x="154" y="117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60" y="120"/>
                    <a:pt x="160" y="120"/>
                    <a:pt x="160" y="120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1" y="122"/>
                    <a:pt x="161" y="122"/>
                    <a:pt x="161" y="122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2" y="121"/>
                    <a:pt x="162" y="121"/>
                    <a:pt x="162" y="12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6" y="121"/>
                    <a:pt x="166" y="121"/>
                    <a:pt x="166" y="121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0" y="119"/>
                    <a:pt x="160" y="119"/>
                    <a:pt x="160" y="119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1" y="111"/>
                    <a:pt x="161" y="111"/>
                    <a:pt x="161" y="111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8" y="110"/>
                    <a:pt x="168" y="110"/>
                    <a:pt x="168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13"/>
                    <a:pt x="180" y="113"/>
                    <a:pt x="180" y="113"/>
                  </a:cubicBezTo>
                  <a:cubicBezTo>
                    <a:pt x="181" y="113"/>
                    <a:pt x="181" y="113"/>
                    <a:pt x="181" y="113"/>
                  </a:cubicBezTo>
                  <a:cubicBezTo>
                    <a:pt x="182" y="113"/>
                    <a:pt x="182" y="113"/>
                    <a:pt x="182" y="113"/>
                  </a:cubicBezTo>
                  <a:cubicBezTo>
                    <a:pt x="181" y="114"/>
                    <a:pt x="181" y="114"/>
                    <a:pt x="181" y="114"/>
                  </a:cubicBezTo>
                  <a:cubicBezTo>
                    <a:pt x="182" y="115"/>
                    <a:pt x="182" y="115"/>
                    <a:pt x="182" y="115"/>
                  </a:cubicBezTo>
                  <a:cubicBezTo>
                    <a:pt x="181" y="115"/>
                    <a:pt x="181" y="115"/>
                    <a:pt x="181" y="115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8"/>
                    <a:pt x="181" y="118"/>
                    <a:pt x="181" y="118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2"/>
                    <a:pt x="182" y="122"/>
                    <a:pt x="182" y="122"/>
                  </a:cubicBezTo>
                  <a:cubicBezTo>
                    <a:pt x="182" y="125"/>
                    <a:pt x="182" y="125"/>
                    <a:pt x="182" y="125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5" y="121"/>
                    <a:pt x="185" y="121"/>
                    <a:pt x="185" y="121"/>
                  </a:cubicBezTo>
                  <a:cubicBezTo>
                    <a:pt x="185" y="122"/>
                    <a:pt x="185" y="122"/>
                    <a:pt x="185" y="122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90" y="128"/>
                    <a:pt x="190" y="128"/>
                    <a:pt x="190" y="128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1" y="130"/>
                    <a:pt x="191" y="130"/>
                    <a:pt x="191" y="130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5" y="131"/>
                    <a:pt x="195" y="131"/>
                    <a:pt x="195" y="131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200" y="130"/>
                    <a:pt x="200" y="130"/>
                    <a:pt x="200" y="130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5" y="128"/>
                    <a:pt x="195" y="128"/>
                    <a:pt x="195" y="128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1" y="129"/>
                    <a:pt x="191" y="129"/>
                    <a:pt x="191" y="129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87" y="126"/>
                    <a:pt x="187" y="126"/>
                    <a:pt x="187" y="126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7" y="120"/>
                    <a:pt x="187" y="120"/>
                    <a:pt x="187" y="120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3" y="117"/>
                    <a:pt x="183" y="117"/>
                    <a:pt x="183" y="117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3" y="115"/>
                    <a:pt x="183" y="115"/>
                    <a:pt x="183" y="115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0" y="111"/>
                    <a:pt x="180" y="111"/>
                    <a:pt x="180" y="111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70" y="107"/>
                    <a:pt x="170" y="107"/>
                    <a:pt x="170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64" y="97"/>
                    <a:pt x="164" y="97"/>
                    <a:pt x="164" y="97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65" y="96"/>
                    <a:pt x="165" y="96"/>
                    <a:pt x="165" y="96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73" y="93"/>
                    <a:pt x="173" y="93"/>
                    <a:pt x="173" y="93"/>
                  </a:cubicBezTo>
                  <a:cubicBezTo>
                    <a:pt x="175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3"/>
                    <a:pt x="177" y="93"/>
                    <a:pt x="177" y="93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83" y="90"/>
                    <a:pt x="183" y="90"/>
                    <a:pt x="183" y="90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2" y="94"/>
                    <a:pt x="182" y="94"/>
                    <a:pt x="182" y="94"/>
                  </a:cubicBezTo>
                  <a:cubicBezTo>
                    <a:pt x="182" y="93"/>
                    <a:pt x="182" y="93"/>
                    <a:pt x="182" y="93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2" y="88"/>
                    <a:pt x="182" y="88"/>
                    <a:pt x="182" y="88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78" y="86"/>
                    <a:pt x="178" y="86"/>
                    <a:pt x="178" y="86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9" y="85"/>
                    <a:pt x="179" y="85"/>
                    <a:pt x="179" y="85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81" y="84"/>
                    <a:pt x="181" y="84"/>
                    <a:pt x="181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84"/>
                    <a:pt x="179" y="84"/>
                    <a:pt x="179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8" y="81"/>
                    <a:pt x="178" y="81"/>
                    <a:pt x="178" y="81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7" y="77"/>
                    <a:pt x="177" y="77"/>
                    <a:pt x="177" y="77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7"/>
                    <a:pt x="176" y="77"/>
                    <a:pt x="176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79" y="75"/>
                    <a:pt x="179" y="75"/>
                    <a:pt x="179" y="75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3" y="72"/>
                    <a:pt x="183" y="72"/>
                    <a:pt x="183" y="72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8" y="69"/>
                    <a:pt x="188" y="69"/>
                    <a:pt x="188" y="69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90" y="67"/>
                    <a:pt x="190" y="67"/>
                    <a:pt x="190" y="67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1" y="65"/>
                    <a:pt x="191" y="65"/>
                    <a:pt x="191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4"/>
                    <a:pt x="199" y="64"/>
                    <a:pt x="199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0" y="61"/>
                    <a:pt x="200" y="61"/>
                    <a:pt x="200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3"/>
                    <a:pt x="202" y="63"/>
                    <a:pt x="202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1"/>
                    <a:pt x="202" y="61"/>
                    <a:pt x="202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4" y="60"/>
                    <a:pt x="204" y="60"/>
                    <a:pt x="204" y="60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6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10" y="58"/>
                    <a:pt x="210" y="58"/>
                    <a:pt x="210" y="58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2" y="60"/>
                    <a:pt x="212" y="60"/>
                    <a:pt x="212" y="60"/>
                  </a:cubicBezTo>
                  <a:cubicBezTo>
                    <a:pt x="211" y="58"/>
                    <a:pt x="211" y="58"/>
                    <a:pt x="211" y="58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09" y="56"/>
                    <a:pt x="209" y="56"/>
                    <a:pt x="209" y="56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6" y="56"/>
                    <a:pt x="206" y="56"/>
                    <a:pt x="206" y="56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4"/>
                    <a:pt x="208" y="54"/>
                    <a:pt x="208" y="54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7" y="54"/>
                    <a:pt x="217" y="54"/>
                    <a:pt x="217" y="54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2"/>
                    <a:pt x="211" y="52"/>
                    <a:pt x="211" y="52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2" y="51"/>
                    <a:pt x="212" y="51"/>
                    <a:pt x="212" y="51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6"/>
                    <a:pt x="208" y="46"/>
                    <a:pt x="208" y="46"/>
                  </a:cubicBezTo>
                  <a:cubicBezTo>
                    <a:pt x="207" y="45"/>
                    <a:pt x="207" y="45"/>
                    <a:pt x="207" y="45"/>
                  </a:cubicBezTo>
                  <a:cubicBezTo>
                    <a:pt x="207" y="42"/>
                    <a:pt x="207" y="42"/>
                    <a:pt x="207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0"/>
                    <a:pt x="208" y="40"/>
                    <a:pt x="208" y="40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15" y="43"/>
                    <a:pt x="215" y="43"/>
                    <a:pt x="215" y="43"/>
                  </a:cubicBezTo>
                  <a:cubicBezTo>
                    <a:pt x="216" y="43"/>
                    <a:pt x="216" y="43"/>
                    <a:pt x="216" y="43"/>
                  </a:cubicBezTo>
                  <a:cubicBezTo>
                    <a:pt x="218" y="43"/>
                    <a:pt x="218" y="43"/>
                    <a:pt x="218" y="43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2"/>
                    <a:pt x="220" y="42"/>
                    <a:pt x="220" y="42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21" y="43"/>
                    <a:pt x="221" y="43"/>
                    <a:pt x="221" y="43"/>
                  </a:cubicBezTo>
                  <a:cubicBezTo>
                    <a:pt x="221" y="42"/>
                    <a:pt x="221" y="42"/>
                    <a:pt x="221" y="42"/>
                  </a:cubicBezTo>
                  <a:cubicBezTo>
                    <a:pt x="222" y="41"/>
                    <a:pt x="222" y="41"/>
                    <a:pt x="222" y="41"/>
                  </a:cubicBezTo>
                  <a:cubicBezTo>
                    <a:pt x="223" y="42"/>
                    <a:pt x="223" y="42"/>
                    <a:pt x="223" y="42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0"/>
                    <a:pt x="224" y="40"/>
                    <a:pt x="224" y="40"/>
                  </a:cubicBezTo>
                  <a:cubicBezTo>
                    <a:pt x="225" y="41"/>
                    <a:pt x="225" y="41"/>
                    <a:pt x="225" y="4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7" y="48"/>
                    <a:pt x="227" y="48"/>
                    <a:pt x="227" y="48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31" y="48"/>
                    <a:pt x="231" y="48"/>
                    <a:pt x="231" y="48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31" y="45"/>
                    <a:pt x="231" y="45"/>
                    <a:pt x="231" y="45"/>
                  </a:cubicBezTo>
                  <a:cubicBezTo>
                    <a:pt x="231" y="44"/>
                    <a:pt x="231" y="44"/>
                    <a:pt x="231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2" y="43"/>
                    <a:pt x="232" y="43"/>
                    <a:pt x="232" y="43"/>
                  </a:cubicBezTo>
                  <a:cubicBezTo>
                    <a:pt x="233" y="43"/>
                    <a:pt x="233" y="43"/>
                    <a:pt x="233" y="43"/>
                  </a:cubicBezTo>
                  <a:cubicBezTo>
                    <a:pt x="234" y="42"/>
                    <a:pt x="234" y="42"/>
                    <a:pt x="234" y="42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2"/>
                    <a:pt x="236" y="42"/>
                    <a:pt x="236" y="42"/>
                  </a:cubicBezTo>
                  <a:cubicBezTo>
                    <a:pt x="236" y="41"/>
                    <a:pt x="236" y="41"/>
                    <a:pt x="236" y="41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237" y="41"/>
                    <a:pt x="237" y="41"/>
                    <a:pt x="237" y="41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1"/>
                    <a:pt x="240" y="41"/>
                    <a:pt x="240" y="41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7" y="44"/>
                    <a:pt x="247" y="44"/>
                    <a:pt x="247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49" y="45"/>
                    <a:pt x="249" y="45"/>
                    <a:pt x="249" y="45"/>
                  </a:cubicBezTo>
                  <a:cubicBezTo>
                    <a:pt x="249" y="44"/>
                    <a:pt x="249" y="44"/>
                    <a:pt x="249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5"/>
                    <a:pt x="252" y="45"/>
                    <a:pt x="252" y="45"/>
                  </a:cubicBezTo>
                  <a:cubicBezTo>
                    <a:pt x="252" y="46"/>
                    <a:pt x="252" y="46"/>
                    <a:pt x="252" y="46"/>
                  </a:cubicBezTo>
                  <a:cubicBezTo>
                    <a:pt x="253" y="47"/>
                    <a:pt x="253" y="47"/>
                    <a:pt x="253" y="47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3" y="49"/>
                    <a:pt x="253" y="49"/>
                    <a:pt x="253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2" y="50"/>
                    <a:pt x="252" y="50"/>
                    <a:pt x="252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8" y="52"/>
                    <a:pt x="258" y="52"/>
                    <a:pt x="258" y="52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8"/>
                    <a:pt x="258" y="58"/>
                    <a:pt x="258" y="58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7" y="59"/>
                    <a:pt x="257" y="59"/>
                    <a:pt x="257" y="59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6" y="63"/>
                    <a:pt x="256" y="63"/>
                    <a:pt x="256" y="63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4" y="67"/>
                    <a:pt x="254" y="67"/>
                    <a:pt x="254" y="67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5" y="69"/>
                    <a:pt x="255" y="69"/>
                    <a:pt x="255" y="69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3" y="71"/>
                    <a:pt x="253" y="71"/>
                    <a:pt x="253" y="71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5"/>
                    <a:pt x="253" y="75"/>
                    <a:pt x="253" y="75"/>
                  </a:cubicBezTo>
                  <a:cubicBezTo>
                    <a:pt x="253" y="76"/>
                    <a:pt x="253" y="76"/>
                    <a:pt x="253" y="76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1" y="78"/>
                    <a:pt x="251" y="78"/>
                    <a:pt x="251" y="78"/>
                  </a:cubicBezTo>
                  <a:cubicBezTo>
                    <a:pt x="251" y="79"/>
                    <a:pt x="251" y="79"/>
                    <a:pt x="251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9" y="82"/>
                    <a:pt x="249" y="82"/>
                    <a:pt x="249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50" y="88"/>
                    <a:pt x="250" y="88"/>
                    <a:pt x="250" y="88"/>
                  </a:cubicBezTo>
                  <a:cubicBezTo>
                    <a:pt x="251" y="87"/>
                    <a:pt x="251" y="87"/>
                    <a:pt x="251" y="87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3" y="85"/>
                    <a:pt x="253" y="85"/>
                    <a:pt x="253" y="85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79"/>
                    <a:pt x="256" y="79"/>
                    <a:pt x="256" y="79"/>
                  </a:cubicBezTo>
                  <a:cubicBezTo>
                    <a:pt x="257" y="78"/>
                    <a:pt x="257" y="78"/>
                    <a:pt x="257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57" y="76"/>
                    <a:pt x="257" y="76"/>
                    <a:pt x="257" y="76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0" y="75"/>
                    <a:pt x="260" y="75"/>
                    <a:pt x="260" y="75"/>
                  </a:cubicBezTo>
                  <a:cubicBezTo>
                    <a:pt x="261" y="74"/>
                    <a:pt x="261" y="74"/>
                    <a:pt x="261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59" y="73"/>
                    <a:pt x="259" y="73"/>
                    <a:pt x="259" y="73"/>
                  </a:cubicBezTo>
                  <a:cubicBezTo>
                    <a:pt x="259" y="74"/>
                    <a:pt x="259" y="74"/>
                    <a:pt x="259" y="74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7" y="74"/>
                    <a:pt x="257" y="74"/>
                    <a:pt x="257" y="7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7" y="71"/>
                    <a:pt x="257" y="71"/>
                    <a:pt x="257" y="71"/>
                  </a:cubicBezTo>
                  <a:cubicBezTo>
                    <a:pt x="258" y="70"/>
                    <a:pt x="258" y="70"/>
                    <a:pt x="258" y="70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0" y="71"/>
                    <a:pt x="260" y="71"/>
                    <a:pt x="260" y="71"/>
                  </a:cubicBezTo>
                  <a:cubicBezTo>
                    <a:pt x="261" y="71"/>
                    <a:pt x="261" y="71"/>
                    <a:pt x="261" y="71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2" y="69"/>
                    <a:pt x="262" y="69"/>
                    <a:pt x="262" y="69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1"/>
                    <a:pt x="262" y="71"/>
                    <a:pt x="262" y="71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1" y="71"/>
                    <a:pt x="271" y="71"/>
                    <a:pt x="271" y="71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3" y="73"/>
                    <a:pt x="273" y="73"/>
                    <a:pt x="273" y="73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2"/>
                    <a:pt x="272" y="72"/>
                    <a:pt x="272" y="72"/>
                  </a:cubicBezTo>
                  <a:cubicBezTo>
                    <a:pt x="273" y="71"/>
                    <a:pt x="273" y="71"/>
                    <a:pt x="273" y="71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0"/>
                    <a:pt x="274" y="70"/>
                    <a:pt x="274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3" y="68"/>
                    <a:pt x="283" y="68"/>
                    <a:pt x="283" y="68"/>
                  </a:cubicBezTo>
                  <a:cubicBezTo>
                    <a:pt x="286" y="67"/>
                    <a:pt x="286" y="67"/>
                    <a:pt x="286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3" y="72"/>
                    <a:pt x="293" y="72"/>
                    <a:pt x="293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3" y="71"/>
                    <a:pt x="303" y="71"/>
                    <a:pt x="303" y="71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7" y="70"/>
                    <a:pt x="307" y="70"/>
                    <a:pt x="307" y="70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307" y="67"/>
                    <a:pt x="307" y="67"/>
                    <a:pt x="307" y="67"/>
                  </a:cubicBezTo>
                  <a:cubicBezTo>
                    <a:pt x="306" y="67"/>
                    <a:pt x="306" y="67"/>
                    <a:pt x="306" y="67"/>
                  </a:cubicBezTo>
                  <a:cubicBezTo>
                    <a:pt x="305" y="67"/>
                    <a:pt x="305" y="67"/>
                    <a:pt x="305" y="67"/>
                  </a:cubicBezTo>
                  <a:cubicBezTo>
                    <a:pt x="305" y="66"/>
                    <a:pt x="305" y="66"/>
                    <a:pt x="305" y="66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4"/>
                    <a:pt x="304" y="64"/>
                    <a:pt x="304" y="64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4" y="62"/>
                    <a:pt x="304" y="62"/>
                    <a:pt x="304" y="62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5" y="63"/>
                    <a:pt x="305" y="63"/>
                    <a:pt x="305" y="63"/>
                  </a:cubicBezTo>
                  <a:cubicBezTo>
                    <a:pt x="306" y="62"/>
                    <a:pt x="306" y="62"/>
                    <a:pt x="306" y="62"/>
                  </a:cubicBezTo>
                  <a:cubicBezTo>
                    <a:pt x="305" y="62"/>
                    <a:pt x="305" y="62"/>
                    <a:pt x="305" y="6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06" y="61"/>
                    <a:pt x="306" y="61"/>
                    <a:pt x="306" y="61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9" y="61"/>
                    <a:pt x="309" y="61"/>
                    <a:pt x="309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4" y="62"/>
                    <a:pt x="314" y="62"/>
                    <a:pt x="314" y="62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4" y="63"/>
                    <a:pt x="314" y="63"/>
                    <a:pt x="314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1"/>
                    <a:pt x="315" y="61"/>
                    <a:pt x="315" y="61"/>
                  </a:cubicBezTo>
                  <a:cubicBezTo>
                    <a:pt x="316" y="61"/>
                    <a:pt x="316" y="61"/>
                    <a:pt x="316" y="61"/>
                  </a:cubicBezTo>
                  <a:cubicBezTo>
                    <a:pt x="317" y="61"/>
                    <a:pt x="317" y="61"/>
                    <a:pt x="317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2"/>
                    <a:pt x="319" y="62"/>
                    <a:pt x="319" y="62"/>
                  </a:cubicBezTo>
                  <a:cubicBezTo>
                    <a:pt x="320" y="63"/>
                    <a:pt x="320" y="63"/>
                    <a:pt x="320" y="63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2" y="63"/>
                    <a:pt x="322" y="63"/>
                    <a:pt x="322" y="63"/>
                  </a:cubicBezTo>
                  <a:cubicBezTo>
                    <a:pt x="323" y="62"/>
                    <a:pt x="323" y="62"/>
                    <a:pt x="323" y="62"/>
                  </a:cubicBezTo>
                  <a:cubicBezTo>
                    <a:pt x="323" y="63"/>
                    <a:pt x="323" y="63"/>
                    <a:pt x="323" y="63"/>
                  </a:cubicBezTo>
                  <a:cubicBezTo>
                    <a:pt x="324" y="64"/>
                    <a:pt x="324" y="64"/>
                    <a:pt x="324" y="64"/>
                  </a:cubicBezTo>
                  <a:cubicBezTo>
                    <a:pt x="324" y="63"/>
                    <a:pt x="324" y="63"/>
                    <a:pt x="324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4"/>
                    <a:pt x="325" y="64"/>
                    <a:pt x="325" y="64"/>
                  </a:cubicBezTo>
                  <a:cubicBezTo>
                    <a:pt x="325" y="65"/>
                    <a:pt x="325" y="65"/>
                    <a:pt x="325" y="65"/>
                  </a:cubicBezTo>
                  <a:cubicBezTo>
                    <a:pt x="326" y="65"/>
                    <a:pt x="326" y="65"/>
                    <a:pt x="326" y="65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7" y="66"/>
                    <a:pt x="327" y="66"/>
                    <a:pt x="327" y="66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8" y="65"/>
                    <a:pt x="328" y="65"/>
                    <a:pt x="328" y="65"/>
                  </a:cubicBezTo>
                  <a:cubicBezTo>
                    <a:pt x="328" y="66"/>
                    <a:pt x="328" y="66"/>
                    <a:pt x="328" y="66"/>
                  </a:cubicBezTo>
                  <a:cubicBezTo>
                    <a:pt x="327" y="67"/>
                    <a:pt x="327" y="67"/>
                    <a:pt x="327" y="67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8" y="67"/>
                    <a:pt x="328" y="67"/>
                    <a:pt x="328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8" y="69"/>
                    <a:pt x="328" y="69"/>
                    <a:pt x="328" y="69"/>
                  </a:cubicBezTo>
                  <a:cubicBezTo>
                    <a:pt x="328" y="70"/>
                    <a:pt x="328" y="70"/>
                    <a:pt x="328" y="70"/>
                  </a:cubicBezTo>
                  <a:cubicBezTo>
                    <a:pt x="329" y="70"/>
                    <a:pt x="329" y="70"/>
                    <a:pt x="329" y="70"/>
                  </a:cubicBezTo>
                  <a:cubicBezTo>
                    <a:pt x="330" y="70"/>
                    <a:pt x="330" y="70"/>
                    <a:pt x="330" y="70"/>
                  </a:cubicBezTo>
                  <a:cubicBezTo>
                    <a:pt x="330" y="69"/>
                    <a:pt x="330" y="69"/>
                    <a:pt x="330" y="69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2" y="70"/>
                    <a:pt x="332" y="70"/>
                    <a:pt x="332" y="70"/>
                  </a:cubicBezTo>
                  <a:cubicBezTo>
                    <a:pt x="332" y="71"/>
                    <a:pt x="332" y="71"/>
                    <a:pt x="332" y="71"/>
                  </a:cubicBezTo>
                  <a:cubicBezTo>
                    <a:pt x="332" y="72"/>
                    <a:pt x="332" y="72"/>
                    <a:pt x="332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3" y="74"/>
                    <a:pt x="333" y="74"/>
                    <a:pt x="333" y="74"/>
                  </a:cubicBezTo>
                  <a:cubicBezTo>
                    <a:pt x="332" y="74"/>
                    <a:pt x="332" y="74"/>
                    <a:pt x="332" y="74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30" y="73"/>
                    <a:pt x="330" y="73"/>
                    <a:pt x="330" y="73"/>
                  </a:cubicBezTo>
                  <a:cubicBezTo>
                    <a:pt x="328" y="73"/>
                    <a:pt x="328" y="73"/>
                    <a:pt x="328" y="73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75"/>
                    <a:pt x="329" y="75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1" y="76"/>
                    <a:pt x="331" y="76"/>
                    <a:pt x="331" y="76"/>
                  </a:cubicBezTo>
                  <a:cubicBezTo>
                    <a:pt x="333" y="77"/>
                    <a:pt x="333" y="77"/>
                    <a:pt x="333" y="77"/>
                  </a:cubicBezTo>
                  <a:cubicBezTo>
                    <a:pt x="334" y="77"/>
                    <a:pt x="334" y="77"/>
                    <a:pt x="334" y="77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5"/>
                    <a:pt x="335" y="75"/>
                    <a:pt x="335" y="75"/>
                  </a:cubicBezTo>
                  <a:cubicBezTo>
                    <a:pt x="334" y="74"/>
                    <a:pt x="334" y="74"/>
                    <a:pt x="334" y="74"/>
                  </a:cubicBezTo>
                  <a:cubicBezTo>
                    <a:pt x="335" y="74"/>
                    <a:pt x="335" y="74"/>
                    <a:pt x="335" y="74"/>
                  </a:cubicBezTo>
                  <a:cubicBezTo>
                    <a:pt x="336" y="75"/>
                    <a:pt x="336" y="75"/>
                    <a:pt x="336" y="75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7" y="78"/>
                    <a:pt x="337" y="78"/>
                    <a:pt x="337" y="78"/>
                  </a:cubicBezTo>
                  <a:cubicBezTo>
                    <a:pt x="340" y="80"/>
                    <a:pt x="340" y="80"/>
                    <a:pt x="340" y="80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1" y="81"/>
                    <a:pt x="341" y="81"/>
                    <a:pt x="341" y="81"/>
                  </a:cubicBezTo>
                  <a:cubicBezTo>
                    <a:pt x="344" y="82"/>
                    <a:pt x="344" y="82"/>
                    <a:pt x="344" y="82"/>
                  </a:cubicBezTo>
                  <a:cubicBezTo>
                    <a:pt x="345" y="83"/>
                    <a:pt x="345" y="83"/>
                    <a:pt x="345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2"/>
                    <a:pt x="346" y="82"/>
                    <a:pt x="346" y="82"/>
                  </a:cubicBezTo>
                  <a:cubicBezTo>
                    <a:pt x="347" y="82"/>
                    <a:pt x="347" y="82"/>
                    <a:pt x="347" y="82"/>
                  </a:cubicBezTo>
                  <a:cubicBezTo>
                    <a:pt x="347" y="83"/>
                    <a:pt x="347" y="83"/>
                    <a:pt x="347" y="83"/>
                  </a:cubicBezTo>
                  <a:cubicBezTo>
                    <a:pt x="348" y="83"/>
                    <a:pt x="348" y="83"/>
                    <a:pt x="348" y="83"/>
                  </a:cubicBezTo>
                  <a:cubicBezTo>
                    <a:pt x="348" y="84"/>
                    <a:pt x="348" y="84"/>
                    <a:pt x="348" y="84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49" y="83"/>
                    <a:pt x="349" y="83"/>
                    <a:pt x="349" y="83"/>
                  </a:cubicBezTo>
                  <a:cubicBezTo>
                    <a:pt x="348" y="79"/>
                    <a:pt x="348" y="79"/>
                    <a:pt x="348" y="79"/>
                  </a:cubicBezTo>
                  <a:cubicBezTo>
                    <a:pt x="347" y="77"/>
                    <a:pt x="347" y="77"/>
                    <a:pt x="347" y="77"/>
                  </a:cubicBezTo>
                  <a:cubicBezTo>
                    <a:pt x="346" y="74"/>
                    <a:pt x="346" y="74"/>
                    <a:pt x="346" y="74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0"/>
                    <a:pt x="345" y="70"/>
                    <a:pt x="345" y="70"/>
                  </a:cubicBezTo>
                  <a:cubicBezTo>
                    <a:pt x="346" y="71"/>
                    <a:pt x="346" y="71"/>
                    <a:pt x="346" y="71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8" y="73"/>
                    <a:pt x="348" y="73"/>
                    <a:pt x="348" y="73"/>
                  </a:cubicBezTo>
                  <a:cubicBezTo>
                    <a:pt x="349" y="74"/>
                    <a:pt x="349" y="74"/>
                    <a:pt x="349" y="74"/>
                  </a:cubicBezTo>
                  <a:cubicBezTo>
                    <a:pt x="351" y="74"/>
                    <a:pt x="351" y="74"/>
                    <a:pt x="351" y="74"/>
                  </a:cubicBezTo>
                  <a:cubicBezTo>
                    <a:pt x="354" y="74"/>
                    <a:pt x="354" y="74"/>
                    <a:pt x="354" y="74"/>
                  </a:cubicBezTo>
                  <a:cubicBezTo>
                    <a:pt x="355" y="74"/>
                    <a:pt x="355" y="74"/>
                    <a:pt x="355" y="74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1"/>
                    <a:pt x="356" y="71"/>
                    <a:pt x="356" y="71"/>
                  </a:cubicBezTo>
                  <a:cubicBezTo>
                    <a:pt x="359" y="70"/>
                    <a:pt x="359" y="70"/>
                    <a:pt x="359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1" y="70"/>
                    <a:pt x="361" y="70"/>
                    <a:pt x="361" y="70"/>
                  </a:cubicBezTo>
                  <a:cubicBezTo>
                    <a:pt x="363" y="70"/>
                    <a:pt x="363" y="70"/>
                    <a:pt x="363" y="70"/>
                  </a:cubicBezTo>
                  <a:cubicBezTo>
                    <a:pt x="364" y="71"/>
                    <a:pt x="364" y="71"/>
                    <a:pt x="364" y="71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68" y="73"/>
                    <a:pt x="368" y="73"/>
                    <a:pt x="368" y="73"/>
                  </a:cubicBezTo>
                  <a:cubicBezTo>
                    <a:pt x="368" y="72"/>
                    <a:pt x="368" y="72"/>
                    <a:pt x="368" y="72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70" y="72"/>
                    <a:pt x="370" y="72"/>
                    <a:pt x="370" y="72"/>
                  </a:cubicBezTo>
                  <a:cubicBezTo>
                    <a:pt x="369" y="72"/>
                    <a:pt x="369" y="72"/>
                    <a:pt x="369" y="72"/>
                  </a:cubicBezTo>
                  <a:cubicBezTo>
                    <a:pt x="370" y="71"/>
                    <a:pt x="370" y="71"/>
                    <a:pt x="370" y="71"/>
                  </a:cubicBezTo>
                  <a:cubicBezTo>
                    <a:pt x="369" y="70"/>
                    <a:pt x="369" y="70"/>
                    <a:pt x="369" y="70"/>
                  </a:cubicBezTo>
                  <a:cubicBezTo>
                    <a:pt x="368" y="71"/>
                    <a:pt x="368" y="71"/>
                    <a:pt x="368" y="71"/>
                  </a:cubicBezTo>
                  <a:cubicBezTo>
                    <a:pt x="367" y="71"/>
                    <a:pt x="367" y="71"/>
                    <a:pt x="367" y="71"/>
                  </a:cubicBezTo>
                  <a:cubicBezTo>
                    <a:pt x="367" y="69"/>
                    <a:pt x="367" y="69"/>
                    <a:pt x="367" y="69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70" y="68"/>
                    <a:pt x="370" y="68"/>
                    <a:pt x="370" y="68"/>
                  </a:cubicBezTo>
                  <a:cubicBezTo>
                    <a:pt x="370" y="69"/>
                    <a:pt x="370" y="69"/>
                    <a:pt x="370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2" y="69"/>
                    <a:pt x="372" y="69"/>
                    <a:pt x="372" y="69"/>
                  </a:cubicBezTo>
                  <a:cubicBezTo>
                    <a:pt x="371" y="68"/>
                    <a:pt x="371" y="68"/>
                    <a:pt x="371" y="68"/>
                  </a:cubicBezTo>
                  <a:cubicBezTo>
                    <a:pt x="372" y="68"/>
                    <a:pt x="372" y="68"/>
                    <a:pt x="372" y="68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2" y="66"/>
                    <a:pt x="372" y="66"/>
                    <a:pt x="372" y="66"/>
                  </a:cubicBezTo>
                  <a:cubicBezTo>
                    <a:pt x="371" y="66"/>
                    <a:pt x="371" y="66"/>
                    <a:pt x="371" y="66"/>
                  </a:cubicBezTo>
                  <a:cubicBezTo>
                    <a:pt x="370" y="65"/>
                    <a:pt x="370" y="65"/>
                    <a:pt x="370" y="65"/>
                  </a:cubicBezTo>
                  <a:cubicBezTo>
                    <a:pt x="370" y="64"/>
                    <a:pt x="370" y="64"/>
                    <a:pt x="370" y="64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4"/>
                    <a:pt x="368" y="64"/>
                    <a:pt x="368" y="64"/>
                  </a:cubicBezTo>
                  <a:cubicBezTo>
                    <a:pt x="367" y="63"/>
                    <a:pt x="367" y="63"/>
                    <a:pt x="367" y="63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9" y="61"/>
                    <a:pt x="369" y="61"/>
                    <a:pt x="369" y="61"/>
                  </a:cubicBezTo>
                  <a:cubicBezTo>
                    <a:pt x="369" y="59"/>
                    <a:pt x="369" y="59"/>
                    <a:pt x="369" y="59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67" y="61"/>
                    <a:pt x="367" y="61"/>
                    <a:pt x="367" y="61"/>
                  </a:cubicBezTo>
                  <a:cubicBezTo>
                    <a:pt x="367" y="62"/>
                    <a:pt x="367" y="62"/>
                    <a:pt x="367" y="62"/>
                  </a:cubicBezTo>
                  <a:cubicBezTo>
                    <a:pt x="365" y="61"/>
                    <a:pt x="365" y="61"/>
                    <a:pt x="365" y="61"/>
                  </a:cubicBezTo>
                  <a:cubicBezTo>
                    <a:pt x="364" y="60"/>
                    <a:pt x="364" y="60"/>
                    <a:pt x="364" y="60"/>
                  </a:cubicBezTo>
                  <a:cubicBezTo>
                    <a:pt x="365" y="59"/>
                    <a:pt x="365" y="59"/>
                    <a:pt x="365" y="59"/>
                  </a:cubicBezTo>
                  <a:cubicBezTo>
                    <a:pt x="365" y="58"/>
                    <a:pt x="365" y="58"/>
                    <a:pt x="365" y="58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7" y="57"/>
                    <a:pt x="367" y="57"/>
                    <a:pt x="367" y="57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8" y="55"/>
                    <a:pt x="368" y="55"/>
                    <a:pt x="368" y="55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66" y="54"/>
                    <a:pt x="366" y="54"/>
                    <a:pt x="366" y="54"/>
                  </a:cubicBezTo>
                  <a:cubicBezTo>
                    <a:pt x="365" y="54"/>
                    <a:pt x="365" y="54"/>
                    <a:pt x="365" y="54"/>
                  </a:cubicBezTo>
                  <a:cubicBezTo>
                    <a:pt x="364" y="53"/>
                    <a:pt x="364" y="53"/>
                    <a:pt x="364" y="53"/>
                  </a:cubicBezTo>
                  <a:cubicBezTo>
                    <a:pt x="365" y="53"/>
                    <a:pt x="365" y="53"/>
                    <a:pt x="365" y="53"/>
                  </a:cubicBezTo>
                  <a:cubicBezTo>
                    <a:pt x="367" y="53"/>
                    <a:pt x="367" y="53"/>
                    <a:pt x="367" y="53"/>
                  </a:cubicBezTo>
                  <a:cubicBezTo>
                    <a:pt x="369" y="53"/>
                    <a:pt x="369" y="53"/>
                    <a:pt x="369" y="53"/>
                  </a:cubicBezTo>
                  <a:cubicBezTo>
                    <a:pt x="371" y="53"/>
                    <a:pt x="371" y="53"/>
                    <a:pt x="371" y="53"/>
                  </a:cubicBezTo>
                  <a:cubicBezTo>
                    <a:pt x="374" y="53"/>
                    <a:pt x="374" y="53"/>
                    <a:pt x="374" y="53"/>
                  </a:cubicBezTo>
                  <a:cubicBezTo>
                    <a:pt x="379" y="53"/>
                    <a:pt x="379" y="53"/>
                    <a:pt x="379" y="53"/>
                  </a:cubicBezTo>
                  <a:cubicBezTo>
                    <a:pt x="380" y="52"/>
                    <a:pt x="380" y="52"/>
                    <a:pt x="380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85" y="52"/>
                    <a:pt x="385" y="52"/>
                    <a:pt x="385" y="52"/>
                  </a:cubicBezTo>
                  <a:cubicBezTo>
                    <a:pt x="386" y="52"/>
                    <a:pt x="386" y="52"/>
                    <a:pt x="386" y="52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7" y="53"/>
                    <a:pt x="387" y="53"/>
                    <a:pt x="387" y="53"/>
                  </a:cubicBezTo>
                  <a:cubicBezTo>
                    <a:pt x="385" y="54"/>
                    <a:pt x="385" y="54"/>
                    <a:pt x="385" y="54"/>
                  </a:cubicBezTo>
                  <a:cubicBezTo>
                    <a:pt x="384" y="53"/>
                    <a:pt x="384" y="53"/>
                    <a:pt x="384" y="53"/>
                  </a:cubicBezTo>
                  <a:cubicBezTo>
                    <a:pt x="383" y="53"/>
                    <a:pt x="383" y="53"/>
                    <a:pt x="383" y="53"/>
                  </a:cubicBezTo>
                  <a:cubicBezTo>
                    <a:pt x="382" y="53"/>
                    <a:pt x="382" y="53"/>
                    <a:pt x="382" y="53"/>
                  </a:cubicBezTo>
                  <a:cubicBezTo>
                    <a:pt x="382" y="55"/>
                    <a:pt x="382" y="55"/>
                    <a:pt x="382" y="55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4" y="56"/>
                    <a:pt x="384" y="56"/>
                    <a:pt x="384" y="56"/>
                  </a:cubicBezTo>
                  <a:cubicBezTo>
                    <a:pt x="384" y="55"/>
                    <a:pt x="384" y="55"/>
                    <a:pt x="384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9" y="53"/>
                    <a:pt x="389" y="53"/>
                    <a:pt x="389" y="53"/>
                  </a:cubicBezTo>
                  <a:cubicBezTo>
                    <a:pt x="390" y="54"/>
                    <a:pt x="390" y="54"/>
                    <a:pt x="390" y="54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89" y="57"/>
                    <a:pt x="389" y="57"/>
                    <a:pt x="389" y="57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8" y="55"/>
                    <a:pt x="388" y="55"/>
                    <a:pt x="388" y="55"/>
                  </a:cubicBezTo>
                  <a:cubicBezTo>
                    <a:pt x="388" y="54"/>
                    <a:pt x="388" y="54"/>
                    <a:pt x="388" y="54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7" y="56"/>
                    <a:pt x="387" y="56"/>
                    <a:pt x="387" y="56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8" y="58"/>
                    <a:pt x="388" y="58"/>
                    <a:pt x="388" y="58"/>
                  </a:cubicBezTo>
                  <a:cubicBezTo>
                    <a:pt x="388" y="59"/>
                    <a:pt x="388" y="59"/>
                    <a:pt x="388" y="59"/>
                  </a:cubicBezTo>
                  <a:cubicBezTo>
                    <a:pt x="387" y="59"/>
                    <a:pt x="387" y="59"/>
                    <a:pt x="387" y="59"/>
                  </a:cubicBezTo>
                  <a:cubicBezTo>
                    <a:pt x="386" y="59"/>
                    <a:pt x="386" y="59"/>
                    <a:pt x="386" y="59"/>
                  </a:cubicBezTo>
                  <a:cubicBezTo>
                    <a:pt x="387" y="60"/>
                    <a:pt x="387" y="60"/>
                    <a:pt x="387" y="60"/>
                  </a:cubicBezTo>
                  <a:cubicBezTo>
                    <a:pt x="387" y="61"/>
                    <a:pt x="387" y="61"/>
                    <a:pt x="387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0" y="58"/>
                    <a:pt x="390" y="58"/>
                    <a:pt x="390" y="58"/>
                  </a:cubicBezTo>
                  <a:cubicBezTo>
                    <a:pt x="390" y="57"/>
                    <a:pt x="390" y="57"/>
                    <a:pt x="390" y="57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90" y="52"/>
                    <a:pt x="390" y="52"/>
                    <a:pt x="390" y="52"/>
                  </a:cubicBezTo>
                  <a:cubicBezTo>
                    <a:pt x="391" y="51"/>
                    <a:pt x="391" y="51"/>
                    <a:pt x="391" y="51"/>
                  </a:cubicBezTo>
                  <a:cubicBezTo>
                    <a:pt x="394" y="50"/>
                    <a:pt x="394" y="50"/>
                    <a:pt x="394" y="50"/>
                  </a:cubicBezTo>
                  <a:cubicBezTo>
                    <a:pt x="396" y="50"/>
                    <a:pt x="396" y="50"/>
                    <a:pt x="396" y="50"/>
                  </a:cubicBezTo>
                  <a:cubicBezTo>
                    <a:pt x="399" y="50"/>
                    <a:pt x="399" y="50"/>
                    <a:pt x="399" y="50"/>
                  </a:cubicBezTo>
                  <a:cubicBezTo>
                    <a:pt x="402" y="51"/>
                    <a:pt x="402" y="51"/>
                    <a:pt x="402" y="51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4"/>
                    <a:pt x="403" y="54"/>
                    <a:pt x="403" y="54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4"/>
                    <a:pt x="401" y="54"/>
                    <a:pt x="401" y="54"/>
                  </a:cubicBezTo>
                  <a:cubicBezTo>
                    <a:pt x="401" y="55"/>
                    <a:pt x="401" y="55"/>
                    <a:pt x="401" y="55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0" y="56"/>
                    <a:pt x="400" y="56"/>
                    <a:pt x="400" y="56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2" y="56"/>
                    <a:pt x="402" y="56"/>
                    <a:pt x="402" y="56"/>
                  </a:cubicBezTo>
                  <a:cubicBezTo>
                    <a:pt x="403" y="56"/>
                    <a:pt x="403" y="56"/>
                    <a:pt x="403" y="56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5" y="57"/>
                    <a:pt x="405" y="57"/>
                    <a:pt x="405" y="57"/>
                  </a:cubicBezTo>
                  <a:cubicBezTo>
                    <a:pt x="405" y="58"/>
                    <a:pt x="405" y="58"/>
                    <a:pt x="405" y="58"/>
                  </a:cubicBezTo>
                  <a:cubicBezTo>
                    <a:pt x="406" y="59"/>
                    <a:pt x="406" y="59"/>
                    <a:pt x="406" y="59"/>
                  </a:cubicBezTo>
                  <a:cubicBezTo>
                    <a:pt x="406" y="58"/>
                    <a:pt x="406" y="58"/>
                    <a:pt x="406" y="58"/>
                  </a:cubicBezTo>
                  <a:cubicBezTo>
                    <a:pt x="406" y="57"/>
                    <a:pt x="406" y="57"/>
                    <a:pt x="406" y="57"/>
                  </a:cubicBezTo>
                  <a:cubicBezTo>
                    <a:pt x="407" y="56"/>
                    <a:pt x="407" y="56"/>
                    <a:pt x="407" y="56"/>
                  </a:cubicBezTo>
                  <a:cubicBezTo>
                    <a:pt x="408" y="57"/>
                    <a:pt x="408" y="57"/>
                    <a:pt x="408" y="57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08" y="58"/>
                    <a:pt x="408" y="58"/>
                    <a:pt x="408" y="58"/>
                  </a:cubicBezTo>
                  <a:cubicBezTo>
                    <a:pt x="408" y="59"/>
                    <a:pt x="408" y="59"/>
                    <a:pt x="408" y="59"/>
                  </a:cubicBezTo>
                  <a:cubicBezTo>
                    <a:pt x="408" y="60"/>
                    <a:pt x="408" y="60"/>
                    <a:pt x="408" y="60"/>
                  </a:cubicBezTo>
                  <a:cubicBezTo>
                    <a:pt x="409" y="59"/>
                    <a:pt x="409" y="59"/>
                    <a:pt x="409" y="59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2" y="56"/>
                    <a:pt x="412" y="56"/>
                    <a:pt x="412" y="56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6" y="58"/>
                    <a:pt x="416" y="58"/>
                    <a:pt x="416" y="58"/>
                  </a:cubicBezTo>
                  <a:cubicBezTo>
                    <a:pt x="418" y="59"/>
                    <a:pt x="418" y="59"/>
                    <a:pt x="418" y="59"/>
                  </a:cubicBezTo>
                  <a:cubicBezTo>
                    <a:pt x="417" y="60"/>
                    <a:pt x="417" y="60"/>
                    <a:pt x="417" y="60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5" y="62"/>
                    <a:pt x="415" y="62"/>
                    <a:pt x="415" y="62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8" y="61"/>
                    <a:pt x="418" y="61"/>
                    <a:pt x="418" y="61"/>
                  </a:cubicBezTo>
                  <a:cubicBezTo>
                    <a:pt x="419" y="61"/>
                    <a:pt x="419" y="61"/>
                    <a:pt x="419" y="61"/>
                  </a:cubicBezTo>
                  <a:cubicBezTo>
                    <a:pt x="421" y="61"/>
                    <a:pt x="421" y="61"/>
                    <a:pt x="421" y="61"/>
                  </a:cubicBezTo>
                  <a:cubicBezTo>
                    <a:pt x="422" y="60"/>
                    <a:pt x="422" y="60"/>
                    <a:pt x="422" y="60"/>
                  </a:cubicBezTo>
                  <a:cubicBezTo>
                    <a:pt x="423" y="60"/>
                    <a:pt x="423" y="60"/>
                    <a:pt x="423" y="60"/>
                  </a:cubicBezTo>
                  <a:cubicBezTo>
                    <a:pt x="425" y="58"/>
                    <a:pt x="425" y="58"/>
                    <a:pt x="425" y="58"/>
                  </a:cubicBezTo>
                  <a:cubicBezTo>
                    <a:pt x="426" y="58"/>
                    <a:pt x="426" y="58"/>
                    <a:pt x="426" y="58"/>
                  </a:cubicBezTo>
                  <a:cubicBezTo>
                    <a:pt x="427" y="57"/>
                    <a:pt x="427" y="57"/>
                    <a:pt x="427" y="57"/>
                  </a:cubicBezTo>
                  <a:cubicBezTo>
                    <a:pt x="428" y="56"/>
                    <a:pt x="428" y="56"/>
                    <a:pt x="428" y="56"/>
                  </a:cubicBezTo>
                  <a:cubicBezTo>
                    <a:pt x="432" y="55"/>
                    <a:pt x="432" y="55"/>
                    <a:pt x="432" y="55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4" y="55"/>
                    <a:pt x="434" y="55"/>
                    <a:pt x="434" y="55"/>
                  </a:cubicBezTo>
                  <a:cubicBezTo>
                    <a:pt x="434" y="54"/>
                    <a:pt x="434" y="54"/>
                    <a:pt x="434" y="54"/>
                  </a:cubicBezTo>
                  <a:cubicBezTo>
                    <a:pt x="436" y="53"/>
                    <a:pt x="436" y="53"/>
                    <a:pt x="436" y="53"/>
                  </a:cubicBezTo>
                  <a:cubicBezTo>
                    <a:pt x="437" y="53"/>
                    <a:pt x="437" y="53"/>
                    <a:pt x="437" y="53"/>
                  </a:cubicBezTo>
                  <a:cubicBezTo>
                    <a:pt x="440" y="53"/>
                    <a:pt x="440" y="53"/>
                    <a:pt x="440" y="53"/>
                  </a:cubicBezTo>
                  <a:cubicBezTo>
                    <a:pt x="444" y="54"/>
                    <a:pt x="444" y="54"/>
                    <a:pt x="444" y="54"/>
                  </a:cubicBezTo>
                  <a:cubicBezTo>
                    <a:pt x="446" y="56"/>
                    <a:pt x="446" y="56"/>
                    <a:pt x="446" y="56"/>
                  </a:cubicBezTo>
                  <a:cubicBezTo>
                    <a:pt x="448" y="57"/>
                    <a:pt x="448" y="57"/>
                    <a:pt x="448" y="57"/>
                  </a:cubicBezTo>
                  <a:cubicBezTo>
                    <a:pt x="449" y="59"/>
                    <a:pt x="449" y="59"/>
                    <a:pt x="449" y="59"/>
                  </a:cubicBezTo>
                  <a:cubicBezTo>
                    <a:pt x="450" y="60"/>
                    <a:pt x="450" y="60"/>
                    <a:pt x="450" y="60"/>
                  </a:cubicBezTo>
                  <a:cubicBezTo>
                    <a:pt x="450" y="61"/>
                    <a:pt x="450" y="61"/>
                    <a:pt x="450" y="61"/>
                  </a:cubicBezTo>
                  <a:cubicBezTo>
                    <a:pt x="451" y="61"/>
                    <a:pt x="451" y="61"/>
                    <a:pt x="451" y="61"/>
                  </a:cubicBezTo>
                  <a:cubicBezTo>
                    <a:pt x="450" y="62"/>
                    <a:pt x="450" y="62"/>
                    <a:pt x="450" y="62"/>
                  </a:cubicBezTo>
                  <a:cubicBezTo>
                    <a:pt x="451" y="64"/>
                    <a:pt x="451" y="64"/>
                    <a:pt x="451" y="64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3" y="64"/>
                    <a:pt x="453" y="64"/>
                    <a:pt x="453" y="64"/>
                  </a:cubicBezTo>
                  <a:cubicBezTo>
                    <a:pt x="454" y="64"/>
                    <a:pt x="454" y="64"/>
                    <a:pt x="454" y="64"/>
                  </a:cubicBezTo>
                  <a:cubicBezTo>
                    <a:pt x="455" y="65"/>
                    <a:pt x="455" y="65"/>
                    <a:pt x="455" y="65"/>
                  </a:cubicBezTo>
                  <a:cubicBezTo>
                    <a:pt x="455" y="64"/>
                    <a:pt x="455" y="64"/>
                    <a:pt x="455" y="64"/>
                  </a:cubicBezTo>
                  <a:cubicBezTo>
                    <a:pt x="456" y="64"/>
                    <a:pt x="456" y="64"/>
                    <a:pt x="456" y="64"/>
                  </a:cubicBezTo>
                  <a:cubicBezTo>
                    <a:pt x="457" y="64"/>
                    <a:pt x="457" y="64"/>
                    <a:pt x="457" y="64"/>
                  </a:cubicBezTo>
                  <a:cubicBezTo>
                    <a:pt x="457" y="65"/>
                    <a:pt x="457" y="65"/>
                    <a:pt x="457" y="65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7" y="63"/>
                    <a:pt x="457" y="63"/>
                    <a:pt x="457" y="63"/>
                  </a:cubicBezTo>
                  <a:cubicBezTo>
                    <a:pt x="458" y="63"/>
                    <a:pt x="458" y="63"/>
                    <a:pt x="458" y="63"/>
                  </a:cubicBezTo>
                  <a:cubicBezTo>
                    <a:pt x="459" y="64"/>
                    <a:pt x="459" y="64"/>
                    <a:pt x="459" y="64"/>
                  </a:cubicBezTo>
                  <a:cubicBezTo>
                    <a:pt x="460" y="66"/>
                    <a:pt x="460" y="66"/>
                    <a:pt x="460" y="66"/>
                  </a:cubicBezTo>
                  <a:cubicBezTo>
                    <a:pt x="460" y="67"/>
                    <a:pt x="460" y="67"/>
                    <a:pt x="460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2" y="69"/>
                    <a:pt x="462" y="69"/>
                    <a:pt x="462" y="69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1" y="66"/>
                    <a:pt x="461" y="66"/>
                    <a:pt x="461" y="66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3" y="66"/>
                    <a:pt x="463" y="66"/>
                    <a:pt x="463" y="66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5" y="69"/>
                    <a:pt x="465" y="69"/>
                    <a:pt x="465" y="69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3" y="65"/>
                    <a:pt x="463" y="65"/>
                    <a:pt x="463" y="65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4" y="61"/>
                    <a:pt x="464" y="61"/>
                    <a:pt x="464" y="61"/>
                  </a:cubicBezTo>
                  <a:cubicBezTo>
                    <a:pt x="466" y="61"/>
                    <a:pt x="466" y="61"/>
                    <a:pt x="466" y="61"/>
                  </a:cubicBezTo>
                  <a:cubicBezTo>
                    <a:pt x="467" y="60"/>
                    <a:pt x="467" y="60"/>
                    <a:pt x="467" y="60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8"/>
                    <a:pt x="468" y="58"/>
                    <a:pt x="468" y="58"/>
                  </a:cubicBezTo>
                  <a:cubicBezTo>
                    <a:pt x="469" y="58"/>
                    <a:pt x="469" y="58"/>
                    <a:pt x="469" y="58"/>
                  </a:cubicBezTo>
                  <a:cubicBezTo>
                    <a:pt x="470" y="59"/>
                    <a:pt x="470" y="59"/>
                    <a:pt x="470" y="59"/>
                  </a:cubicBezTo>
                  <a:cubicBezTo>
                    <a:pt x="471" y="59"/>
                    <a:pt x="471" y="59"/>
                    <a:pt x="471" y="59"/>
                  </a:cubicBezTo>
                  <a:cubicBezTo>
                    <a:pt x="472" y="59"/>
                    <a:pt x="472" y="59"/>
                    <a:pt x="472" y="59"/>
                  </a:cubicBezTo>
                  <a:cubicBezTo>
                    <a:pt x="473" y="58"/>
                    <a:pt x="473" y="58"/>
                    <a:pt x="473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5" y="58"/>
                    <a:pt x="475" y="58"/>
                    <a:pt x="475" y="58"/>
                  </a:cubicBezTo>
                  <a:cubicBezTo>
                    <a:pt x="477" y="58"/>
                    <a:pt x="477" y="58"/>
                    <a:pt x="477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9" y="59"/>
                    <a:pt x="479" y="59"/>
                    <a:pt x="479" y="59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480" y="54"/>
                    <a:pt x="480" y="54"/>
                    <a:pt x="480" y="54"/>
                  </a:cubicBezTo>
                  <a:cubicBezTo>
                    <a:pt x="481" y="54"/>
                    <a:pt x="481" y="54"/>
                    <a:pt x="481" y="54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4" y="55"/>
                    <a:pt x="484" y="55"/>
                    <a:pt x="484" y="55"/>
                  </a:cubicBez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6" y="58"/>
                    <a:pt x="486" y="58"/>
                    <a:pt x="486" y="58"/>
                  </a:cubicBezTo>
                  <a:cubicBezTo>
                    <a:pt x="487" y="59"/>
                    <a:pt x="487" y="59"/>
                    <a:pt x="487" y="59"/>
                  </a:cubicBezTo>
                  <a:cubicBezTo>
                    <a:pt x="488" y="58"/>
                    <a:pt x="488" y="58"/>
                    <a:pt x="488" y="58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1" y="59"/>
                    <a:pt x="491" y="59"/>
                    <a:pt x="491" y="59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2"/>
                    <a:pt x="493" y="62"/>
                    <a:pt x="493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6" y="62"/>
                    <a:pt x="496" y="62"/>
                    <a:pt x="496" y="62"/>
                  </a:cubicBezTo>
                  <a:cubicBezTo>
                    <a:pt x="496" y="61"/>
                    <a:pt x="496" y="61"/>
                    <a:pt x="496" y="61"/>
                  </a:cubicBezTo>
                  <a:cubicBezTo>
                    <a:pt x="497" y="60"/>
                    <a:pt x="497" y="60"/>
                    <a:pt x="497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8"/>
                    <a:pt x="498" y="58"/>
                    <a:pt x="498" y="58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4" y="54"/>
                    <a:pt x="494" y="54"/>
                    <a:pt x="494" y="54"/>
                  </a:cubicBezTo>
                  <a:cubicBezTo>
                    <a:pt x="493" y="54"/>
                    <a:pt x="493" y="54"/>
                    <a:pt x="493" y="54"/>
                  </a:cubicBezTo>
                  <a:cubicBezTo>
                    <a:pt x="493" y="53"/>
                    <a:pt x="493" y="53"/>
                    <a:pt x="493" y="53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0"/>
                    <a:pt x="490" y="50"/>
                    <a:pt x="490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8" y="48"/>
                    <a:pt x="488" y="48"/>
                    <a:pt x="488" y="48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9" y="47"/>
                    <a:pt x="489" y="47"/>
                    <a:pt x="489" y="47"/>
                  </a:cubicBezTo>
                  <a:cubicBezTo>
                    <a:pt x="490" y="47"/>
                    <a:pt x="490" y="47"/>
                    <a:pt x="490" y="47"/>
                  </a:cubicBezTo>
                  <a:cubicBezTo>
                    <a:pt x="492" y="47"/>
                    <a:pt x="492" y="47"/>
                    <a:pt x="492" y="47"/>
                  </a:cubicBezTo>
                  <a:cubicBezTo>
                    <a:pt x="494" y="47"/>
                    <a:pt x="494" y="47"/>
                    <a:pt x="494" y="47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8" y="46"/>
                    <a:pt x="498" y="46"/>
                    <a:pt x="498" y="46"/>
                  </a:cubicBezTo>
                  <a:cubicBezTo>
                    <a:pt x="498" y="45"/>
                    <a:pt x="498" y="45"/>
                    <a:pt x="498" y="45"/>
                  </a:cubicBezTo>
                  <a:cubicBezTo>
                    <a:pt x="499" y="45"/>
                    <a:pt x="499" y="45"/>
                    <a:pt x="499" y="45"/>
                  </a:cubicBezTo>
                  <a:cubicBezTo>
                    <a:pt x="499" y="46"/>
                    <a:pt x="499" y="46"/>
                    <a:pt x="499" y="46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00" y="45"/>
                    <a:pt x="500" y="45"/>
                    <a:pt x="500" y="45"/>
                  </a:cubicBezTo>
                  <a:cubicBezTo>
                    <a:pt x="501" y="45"/>
                    <a:pt x="501" y="45"/>
                    <a:pt x="501" y="45"/>
                  </a:cubicBezTo>
                  <a:cubicBezTo>
                    <a:pt x="501" y="44"/>
                    <a:pt x="501" y="44"/>
                    <a:pt x="501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7" y="43"/>
                    <a:pt x="507" y="43"/>
                    <a:pt x="507" y="43"/>
                  </a:cubicBezTo>
                  <a:cubicBezTo>
                    <a:pt x="508" y="43"/>
                    <a:pt x="508" y="43"/>
                    <a:pt x="508" y="43"/>
                  </a:cubicBezTo>
                  <a:cubicBezTo>
                    <a:pt x="509" y="44"/>
                    <a:pt x="509" y="44"/>
                    <a:pt x="509" y="44"/>
                  </a:cubicBezTo>
                  <a:cubicBezTo>
                    <a:pt x="510" y="44"/>
                    <a:pt x="510" y="44"/>
                    <a:pt x="510" y="44"/>
                  </a:cubicBezTo>
                  <a:cubicBezTo>
                    <a:pt x="511" y="43"/>
                    <a:pt x="511" y="43"/>
                    <a:pt x="511" y="43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3" y="44"/>
                    <a:pt x="513" y="44"/>
                    <a:pt x="513" y="44"/>
                  </a:cubicBezTo>
                  <a:cubicBezTo>
                    <a:pt x="514" y="43"/>
                    <a:pt x="514" y="43"/>
                    <a:pt x="514" y="43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5"/>
                    <a:pt x="518" y="45"/>
                    <a:pt x="518" y="45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20" y="44"/>
                    <a:pt x="520" y="44"/>
                    <a:pt x="520" y="44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8" y="47"/>
                    <a:pt x="528" y="47"/>
                    <a:pt x="528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0" y="47"/>
                    <a:pt x="530" y="47"/>
                    <a:pt x="530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6" y="48"/>
                    <a:pt x="536" y="48"/>
                    <a:pt x="536" y="48"/>
                  </a:cubicBezTo>
                  <a:cubicBezTo>
                    <a:pt x="537" y="47"/>
                    <a:pt x="537" y="47"/>
                    <a:pt x="537" y="47"/>
                  </a:cubicBezTo>
                  <a:cubicBezTo>
                    <a:pt x="541" y="48"/>
                    <a:pt x="541" y="48"/>
                    <a:pt x="541" y="48"/>
                  </a:cubicBezTo>
                  <a:cubicBezTo>
                    <a:pt x="541" y="47"/>
                    <a:pt x="541" y="47"/>
                    <a:pt x="541" y="47"/>
                  </a:cubicBezTo>
                  <a:cubicBezTo>
                    <a:pt x="542" y="47"/>
                    <a:pt x="542" y="47"/>
                    <a:pt x="542" y="47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5" y="47"/>
                    <a:pt x="545" y="47"/>
                    <a:pt x="545" y="47"/>
                  </a:cubicBezTo>
                  <a:cubicBezTo>
                    <a:pt x="545" y="48"/>
                    <a:pt x="545" y="48"/>
                    <a:pt x="545" y="48"/>
                  </a:cubicBezTo>
                  <a:cubicBezTo>
                    <a:pt x="545" y="49"/>
                    <a:pt x="545" y="49"/>
                    <a:pt x="545" y="49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8" y="48"/>
                    <a:pt x="548" y="48"/>
                    <a:pt x="548" y="48"/>
                  </a:cubicBezTo>
                  <a:cubicBezTo>
                    <a:pt x="548" y="49"/>
                    <a:pt x="548" y="49"/>
                    <a:pt x="548" y="49"/>
                  </a:cubicBezTo>
                  <a:cubicBezTo>
                    <a:pt x="549" y="49"/>
                    <a:pt x="549" y="49"/>
                    <a:pt x="549" y="49"/>
                  </a:cubicBezTo>
                  <a:cubicBezTo>
                    <a:pt x="550" y="50"/>
                    <a:pt x="550" y="50"/>
                    <a:pt x="550" y="50"/>
                  </a:cubicBezTo>
                  <a:cubicBezTo>
                    <a:pt x="551" y="49"/>
                    <a:pt x="551" y="49"/>
                    <a:pt x="551" y="49"/>
                  </a:cubicBezTo>
                  <a:cubicBezTo>
                    <a:pt x="550" y="49"/>
                    <a:pt x="550" y="49"/>
                    <a:pt x="550" y="49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50" y="48"/>
                    <a:pt x="550" y="48"/>
                    <a:pt x="550" y="48"/>
                  </a:cubicBezTo>
                  <a:cubicBezTo>
                    <a:pt x="551" y="48"/>
                    <a:pt x="551" y="48"/>
                    <a:pt x="551" y="48"/>
                  </a:cubicBezTo>
                  <a:cubicBezTo>
                    <a:pt x="552" y="49"/>
                    <a:pt x="552" y="49"/>
                    <a:pt x="552" y="49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50"/>
                    <a:pt x="554" y="50"/>
                    <a:pt x="554" y="50"/>
                  </a:cubicBezTo>
                  <a:cubicBezTo>
                    <a:pt x="555" y="51"/>
                    <a:pt x="555" y="51"/>
                    <a:pt x="555" y="51"/>
                  </a:cubicBezTo>
                  <a:cubicBezTo>
                    <a:pt x="557" y="53"/>
                    <a:pt x="557" y="53"/>
                    <a:pt x="557" y="53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6"/>
                    <a:pt x="560" y="56"/>
                    <a:pt x="560" y="56"/>
                  </a:cubicBezTo>
                  <a:cubicBezTo>
                    <a:pt x="559" y="56"/>
                    <a:pt x="559" y="56"/>
                    <a:pt x="559" y="56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2" y="57"/>
                    <a:pt x="562" y="57"/>
                    <a:pt x="562" y="57"/>
                  </a:cubicBezTo>
                  <a:cubicBezTo>
                    <a:pt x="563" y="58"/>
                    <a:pt x="563" y="58"/>
                    <a:pt x="563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3" y="57"/>
                    <a:pt x="563" y="57"/>
                    <a:pt x="563" y="57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5" y="56"/>
                    <a:pt x="565" y="56"/>
                    <a:pt x="565" y="56"/>
                  </a:cubicBezTo>
                  <a:cubicBezTo>
                    <a:pt x="564" y="55"/>
                    <a:pt x="564" y="55"/>
                    <a:pt x="564" y="55"/>
                  </a:cubicBezTo>
                  <a:cubicBezTo>
                    <a:pt x="563" y="56"/>
                    <a:pt x="563" y="56"/>
                    <a:pt x="563" y="56"/>
                  </a:cubicBezTo>
                  <a:cubicBezTo>
                    <a:pt x="562" y="56"/>
                    <a:pt x="562" y="56"/>
                    <a:pt x="562" y="56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561" y="53"/>
                    <a:pt x="561" y="53"/>
                    <a:pt x="561" y="53"/>
                  </a:cubicBezTo>
                  <a:cubicBezTo>
                    <a:pt x="560" y="52"/>
                    <a:pt x="560" y="52"/>
                    <a:pt x="560" y="52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1"/>
                    <a:pt x="558" y="51"/>
                    <a:pt x="558" y="51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0" y="48"/>
                    <a:pt x="560" y="48"/>
                    <a:pt x="560" y="48"/>
                  </a:cubicBezTo>
                  <a:cubicBezTo>
                    <a:pt x="561" y="48"/>
                    <a:pt x="561" y="48"/>
                    <a:pt x="561" y="48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50"/>
                    <a:pt x="561" y="50"/>
                    <a:pt x="561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3" y="48"/>
                    <a:pt x="563" y="48"/>
                    <a:pt x="563" y="48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2" y="47"/>
                    <a:pt x="562" y="47"/>
                    <a:pt x="562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4" y="47"/>
                    <a:pt x="564" y="47"/>
                    <a:pt x="564" y="47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7" y="46"/>
                    <a:pt x="567" y="46"/>
                    <a:pt x="567" y="46"/>
                  </a:cubicBezTo>
                  <a:cubicBezTo>
                    <a:pt x="567" y="47"/>
                    <a:pt x="567" y="47"/>
                    <a:pt x="567" y="47"/>
                  </a:cubicBezTo>
                  <a:cubicBezTo>
                    <a:pt x="568" y="47"/>
                    <a:pt x="568" y="47"/>
                    <a:pt x="568" y="47"/>
                  </a:cubicBezTo>
                  <a:cubicBezTo>
                    <a:pt x="569" y="47"/>
                    <a:pt x="569" y="47"/>
                    <a:pt x="569" y="47"/>
                  </a:cubicBezTo>
                  <a:cubicBezTo>
                    <a:pt x="570" y="47"/>
                    <a:pt x="570" y="47"/>
                    <a:pt x="570" y="47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9"/>
                    <a:pt x="572" y="49"/>
                    <a:pt x="572" y="49"/>
                  </a:cubicBezTo>
                  <a:cubicBezTo>
                    <a:pt x="573" y="49"/>
                    <a:pt x="573" y="49"/>
                    <a:pt x="573" y="49"/>
                  </a:cubicBezTo>
                  <a:cubicBezTo>
                    <a:pt x="573" y="48"/>
                    <a:pt x="573" y="48"/>
                    <a:pt x="573" y="48"/>
                  </a:cubicBezTo>
                  <a:cubicBezTo>
                    <a:pt x="574" y="48"/>
                    <a:pt x="574" y="48"/>
                    <a:pt x="574" y="48"/>
                  </a:cubicBezTo>
                  <a:cubicBezTo>
                    <a:pt x="574" y="49"/>
                    <a:pt x="574" y="49"/>
                    <a:pt x="574" y="49"/>
                  </a:cubicBezTo>
                  <a:cubicBezTo>
                    <a:pt x="575" y="49"/>
                    <a:pt x="575" y="49"/>
                    <a:pt x="575" y="49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50"/>
                    <a:pt x="576" y="50"/>
                    <a:pt x="576" y="50"/>
                  </a:cubicBezTo>
                  <a:cubicBezTo>
                    <a:pt x="576" y="52"/>
                    <a:pt x="576" y="52"/>
                    <a:pt x="576" y="52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7" y="53"/>
                    <a:pt x="577" y="53"/>
                    <a:pt x="577" y="53"/>
                  </a:cubicBezTo>
                  <a:cubicBezTo>
                    <a:pt x="578" y="54"/>
                    <a:pt x="578" y="54"/>
                    <a:pt x="578" y="54"/>
                  </a:cubicBezTo>
                  <a:cubicBezTo>
                    <a:pt x="579" y="54"/>
                    <a:pt x="579" y="54"/>
                    <a:pt x="579" y="54"/>
                  </a:cubicBezTo>
                  <a:cubicBezTo>
                    <a:pt x="579" y="55"/>
                    <a:pt x="579" y="55"/>
                    <a:pt x="579" y="55"/>
                  </a:cubicBezTo>
                  <a:cubicBezTo>
                    <a:pt x="578" y="56"/>
                    <a:pt x="578" y="56"/>
                    <a:pt x="578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6" y="56"/>
                    <a:pt x="576" y="56"/>
                    <a:pt x="576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8" y="57"/>
                    <a:pt x="578" y="57"/>
                    <a:pt x="578" y="57"/>
                  </a:cubicBezTo>
                  <a:cubicBezTo>
                    <a:pt x="578" y="58"/>
                    <a:pt x="578" y="58"/>
                    <a:pt x="578" y="58"/>
                  </a:cubicBezTo>
                  <a:cubicBezTo>
                    <a:pt x="577" y="58"/>
                    <a:pt x="577" y="58"/>
                    <a:pt x="577" y="58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5" y="60"/>
                    <a:pt x="575" y="60"/>
                    <a:pt x="575" y="60"/>
                  </a:cubicBezTo>
                  <a:cubicBezTo>
                    <a:pt x="573" y="60"/>
                    <a:pt x="573" y="60"/>
                    <a:pt x="573" y="60"/>
                  </a:cubicBezTo>
                  <a:cubicBezTo>
                    <a:pt x="572" y="60"/>
                    <a:pt x="572" y="60"/>
                    <a:pt x="572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5" y="61"/>
                    <a:pt x="575" y="61"/>
                    <a:pt x="575" y="61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1"/>
                    <a:pt x="576" y="61"/>
                    <a:pt x="576" y="61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6" y="63"/>
                    <a:pt x="576" y="63"/>
                    <a:pt x="576" y="63"/>
                  </a:cubicBezTo>
                  <a:cubicBezTo>
                    <a:pt x="576" y="64"/>
                    <a:pt x="576" y="64"/>
                    <a:pt x="576" y="64"/>
                  </a:cubicBezTo>
                  <a:cubicBezTo>
                    <a:pt x="577" y="63"/>
                    <a:pt x="577" y="63"/>
                    <a:pt x="577" y="63"/>
                  </a:cubicBezTo>
                  <a:cubicBezTo>
                    <a:pt x="578" y="63"/>
                    <a:pt x="578" y="63"/>
                    <a:pt x="578" y="63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80" y="65"/>
                    <a:pt x="580" y="65"/>
                    <a:pt x="580" y="65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80" y="67"/>
                    <a:pt x="580" y="67"/>
                    <a:pt x="580" y="67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78" y="68"/>
                    <a:pt x="578" y="68"/>
                    <a:pt x="578" y="68"/>
                  </a:cubicBezTo>
                  <a:cubicBezTo>
                    <a:pt x="579" y="69"/>
                    <a:pt x="579" y="69"/>
                    <a:pt x="579" y="69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80" y="68"/>
                    <a:pt x="580" y="68"/>
                    <a:pt x="580" y="68"/>
                  </a:cubicBezTo>
                  <a:cubicBezTo>
                    <a:pt x="580" y="69"/>
                    <a:pt x="580" y="69"/>
                    <a:pt x="580" y="69"/>
                  </a:cubicBezTo>
                  <a:cubicBezTo>
                    <a:pt x="580" y="70"/>
                    <a:pt x="580" y="70"/>
                    <a:pt x="580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1" y="70"/>
                    <a:pt x="581" y="70"/>
                    <a:pt x="581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2" y="69"/>
                    <a:pt x="582" y="69"/>
                    <a:pt x="582" y="69"/>
                  </a:cubicBezTo>
                  <a:cubicBezTo>
                    <a:pt x="583" y="69"/>
                    <a:pt x="583" y="69"/>
                    <a:pt x="583" y="69"/>
                  </a:cubicBezTo>
                  <a:cubicBezTo>
                    <a:pt x="584" y="69"/>
                    <a:pt x="584" y="69"/>
                    <a:pt x="584" y="69"/>
                  </a:cubicBezTo>
                  <a:cubicBezTo>
                    <a:pt x="584" y="70"/>
                    <a:pt x="584" y="70"/>
                    <a:pt x="584" y="70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2" y="70"/>
                    <a:pt x="582" y="70"/>
                    <a:pt x="582" y="70"/>
                  </a:cubicBezTo>
                  <a:cubicBezTo>
                    <a:pt x="582" y="71"/>
                    <a:pt x="582" y="71"/>
                    <a:pt x="582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4" y="72"/>
                    <a:pt x="584" y="72"/>
                    <a:pt x="584" y="72"/>
                  </a:cubicBezTo>
                  <a:cubicBezTo>
                    <a:pt x="584" y="73"/>
                    <a:pt x="584" y="73"/>
                    <a:pt x="584" y="73"/>
                  </a:cubicBezTo>
                  <a:cubicBezTo>
                    <a:pt x="583" y="73"/>
                    <a:pt x="583" y="73"/>
                    <a:pt x="583" y="73"/>
                  </a:cubicBezTo>
                  <a:cubicBezTo>
                    <a:pt x="582" y="72"/>
                    <a:pt x="582" y="72"/>
                    <a:pt x="582" y="72"/>
                  </a:cubicBezTo>
                  <a:cubicBezTo>
                    <a:pt x="581" y="72"/>
                    <a:pt x="581" y="72"/>
                    <a:pt x="581" y="72"/>
                  </a:cubicBezTo>
                  <a:cubicBezTo>
                    <a:pt x="582" y="73"/>
                    <a:pt x="582" y="73"/>
                    <a:pt x="582" y="73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79" y="73"/>
                    <a:pt x="579" y="73"/>
                    <a:pt x="579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3"/>
                    <a:pt x="576" y="73"/>
                    <a:pt x="576" y="73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3"/>
                    <a:pt x="575" y="73"/>
                    <a:pt x="575" y="73"/>
                  </a:cubicBezTo>
                  <a:cubicBezTo>
                    <a:pt x="574" y="73"/>
                    <a:pt x="574" y="73"/>
                    <a:pt x="574" y="73"/>
                  </a:cubicBezTo>
                  <a:cubicBezTo>
                    <a:pt x="574" y="74"/>
                    <a:pt x="574" y="74"/>
                    <a:pt x="574" y="74"/>
                  </a:cubicBezTo>
                  <a:cubicBezTo>
                    <a:pt x="575" y="74"/>
                    <a:pt x="575" y="74"/>
                    <a:pt x="575" y="74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3" y="74"/>
                    <a:pt x="573" y="74"/>
                    <a:pt x="573" y="74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4"/>
                    <a:pt x="571" y="74"/>
                    <a:pt x="571" y="74"/>
                  </a:cubicBezTo>
                  <a:cubicBezTo>
                    <a:pt x="571" y="73"/>
                    <a:pt x="571" y="73"/>
                    <a:pt x="571" y="73"/>
                  </a:cubicBezTo>
                  <a:cubicBezTo>
                    <a:pt x="570" y="73"/>
                    <a:pt x="570" y="73"/>
                    <a:pt x="570" y="73"/>
                  </a:cubicBezTo>
                  <a:cubicBezTo>
                    <a:pt x="568" y="72"/>
                    <a:pt x="568" y="72"/>
                    <a:pt x="568" y="72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7" y="70"/>
                    <a:pt x="567" y="70"/>
                    <a:pt x="567" y="70"/>
                  </a:cubicBezTo>
                  <a:cubicBezTo>
                    <a:pt x="566" y="71"/>
                    <a:pt x="566" y="71"/>
                    <a:pt x="566" y="71"/>
                  </a:cubicBezTo>
                  <a:cubicBezTo>
                    <a:pt x="565" y="72"/>
                    <a:pt x="565" y="72"/>
                    <a:pt x="565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1"/>
                    <a:pt x="564" y="71"/>
                    <a:pt x="564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3"/>
                    <a:pt x="563" y="73"/>
                    <a:pt x="563" y="73"/>
                  </a:cubicBezTo>
                  <a:cubicBezTo>
                    <a:pt x="564" y="74"/>
                    <a:pt x="564" y="74"/>
                    <a:pt x="564" y="74"/>
                  </a:cubicBezTo>
                  <a:cubicBezTo>
                    <a:pt x="563" y="75"/>
                    <a:pt x="563" y="75"/>
                    <a:pt x="563" y="75"/>
                  </a:cubicBezTo>
                  <a:cubicBezTo>
                    <a:pt x="562" y="77"/>
                    <a:pt x="562" y="77"/>
                    <a:pt x="562" y="77"/>
                  </a:cubicBezTo>
                  <a:cubicBezTo>
                    <a:pt x="561" y="77"/>
                    <a:pt x="561" y="77"/>
                    <a:pt x="561" y="77"/>
                  </a:cubicBezTo>
                  <a:cubicBezTo>
                    <a:pt x="561" y="75"/>
                    <a:pt x="561" y="75"/>
                    <a:pt x="561" y="75"/>
                  </a:cubicBezTo>
                  <a:cubicBezTo>
                    <a:pt x="560" y="75"/>
                    <a:pt x="560" y="75"/>
                    <a:pt x="560" y="75"/>
                  </a:cubicBezTo>
                  <a:cubicBezTo>
                    <a:pt x="559" y="76"/>
                    <a:pt x="559" y="76"/>
                    <a:pt x="559" y="76"/>
                  </a:cubicBezTo>
                  <a:cubicBezTo>
                    <a:pt x="557" y="74"/>
                    <a:pt x="557" y="74"/>
                    <a:pt x="557" y="74"/>
                  </a:cubicBezTo>
                  <a:cubicBezTo>
                    <a:pt x="557" y="73"/>
                    <a:pt x="557" y="73"/>
                    <a:pt x="557" y="73"/>
                  </a:cubicBezTo>
                  <a:cubicBezTo>
                    <a:pt x="557" y="71"/>
                    <a:pt x="557" y="71"/>
                    <a:pt x="557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5" y="70"/>
                    <a:pt x="555" y="70"/>
                    <a:pt x="555" y="70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3"/>
                    <a:pt x="555" y="73"/>
                    <a:pt x="555" y="73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2"/>
                    <a:pt x="553" y="72"/>
                    <a:pt x="553" y="72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4" y="73"/>
                    <a:pt x="554" y="73"/>
                    <a:pt x="554" y="73"/>
                  </a:cubicBezTo>
                  <a:cubicBezTo>
                    <a:pt x="555" y="74"/>
                    <a:pt x="555" y="74"/>
                    <a:pt x="555" y="74"/>
                  </a:cubicBezTo>
                  <a:cubicBezTo>
                    <a:pt x="554" y="75"/>
                    <a:pt x="554" y="75"/>
                    <a:pt x="554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6" y="78"/>
                    <a:pt x="556" y="78"/>
                    <a:pt x="556" y="78"/>
                  </a:cubicBezTo>
                  <a:cubicBezTo>
                    <a:pt x="558" y="78"/>
                    <a:pt x="558" y="78"/>
                    <a:pt x="558" y="78"/>
                  </a:cubicBezTo>
                  <a:cubicBezTo>
                    <a:pt x="559" y="78"/>
                    <a:pt x="559" y="78"/>
                    <a:pt x="559" y="78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80"/>
                    <a:pt x="559" y="80"/>
                    <a:pt x="559" y="80"/>
                  </a:cubicBezTo>
                  <a:cubicBezTo>
                    <a:pt x="560" y="81"/>
                    <a:pt x="560" y="81"/>
                    <a:pt x="560" y="81"/>
                  </a:cubicBezTo>
                  <a:cubicBezTo>
                    <a:pt x="561" y="82"/>
                    <a:pt x="561" y="82"/>
                    <a:pt x="561" y="82"/>
                  </a:cubicBezTo>
                  <a:cubicBezTo>
                    <a:pt x="562" y="83"/>
                    <a:pt x="562" y="83"/>
                    <a:pt x="562" y="83"/>
                  </a:cubicBezTo>
                  <a:cubicBezTo>
                    <a:pt x="562" y="84"/>
                    <a:pt x="562" y="84"/>
                    <a:pt x="562" y="84"/>
                  </a:cubicBezTo>
                  <a:cubicBezTo>
                    <a:pt x="561" y="87"/>
                    <a:pt x="561" y="87"/>
                    <a:pt x="561" y="87"/>
                  </a:cubicBezTo>
                  <a:cubicBezTo>
                    <a:pt x="561" y="89"/>
                    <a:pt x="561" y="89"/>
                    <a:pt x="561" y="89"/>
                  </a:cubicBezTo>
                  <a:cubicBezTo>
                    <a:pt x="561" y="90"/>
                    <a:pt x="561" y="90"/>
                    <a:pt x="561" y="90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61" y="92"/>
                    <a:pt x="561" y="92"/>
                    <a:pt x="561" y="92"/>
                  </a:cubicBezTo>
                  <a:cubicBezTo>
                    <a:pt x="561" y="93"/>
                    <a:pt x="561" y="93"/>
                    <a:pt x="561" y="93"/>
                  </a:cubicBezTo>
                  <a:cubicBezTo>
                    <a:pt x="560" y="93"/>
                    <a:pt x="560" y="93"/>
                    <a:pt x="560" y="93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58" y="94"/>
                    <a:pt x="558" y="94"/>
                    <a:pt x="558" y="94"/>
                  </a:cubicBezTo>
                  <a:cubicBezTo>
                    <a:pt x="557" y="93"/>
                    <a:pt x="557" y="93"/>
                    <a:pt x="557" y="93"/>
                  </a:cubicBezTo>
                  <a:cubicBezTo>
                    <a:pt x="556" y="94"/>
                    <a:pt x="556" y="94"/>
                    <a:pt x="556" y="94"/>
                  </a:cubicBezTo>
                  <a:cubicBezTo>
                    <a:pt x="556" y="93"/>
                    <a:pt x="556" y="93"/>
                    <a:pt x="556" y="93"/>
                  </a:cubicBezTo>
                  <a:cubicBezTo>
                    <a:pt x="555" y="93"/>
                    <a:pt x="555" y="93"/>
                    <a:pt x="555" y="93"/>
                  </a:cubicBezTo>
                  <a:cubicBezTo>
                    <a:pt x="554" y="93"/>
                    <a:pt x="554" y="93"/>
                    <a:pt x="554" y="93"/>
                  </a:cubicBezTo>
                  <a:cubicBezTo>
                    <a:pt x="553" y="91"/>
                    <a:pt x="553" y="91"/>
                    <a:pt x="553" y="91"/>
                  </a:cubicBezTo>
                  <a:cubicBezTo>
                    <a:pt x="552" y="91"/>
                    <a:pt x="552" y="91"/>
                    <a:pt x="552" y="91"/>
                  </a:cubicBezTo>
                  <a:cubicBezTo>
                    <a:pt x="551" y="91"/>
                    <a:pt x="551" y="91"/>
                    <a:pt x="551" y="91"/>
                  </a:cubicBezTo>
                  <a:cubicBezTo>
                    <a:pt x="550" y="90"/>
                    <a:pt x="550" y="90"/>
                    <a:pt x="550" y="90"/>
                  </a:cubicBezTo>
                  <a:cubicBezTo>
                    <a:pt x="549" y="90"/>
                    <a:pt x="549" y="90"/>
                    <a:pt x="549" y="90"/>
                  </a:cubicBezTo>
                  <a:cubicBezTo>
                    <a:pt x="548" y="91"/>
                    <a:pt x="548" y="91"/>
                    <a:pt x="548" y="91"/>
                  </a:cubicBezTo>
                  <a:cubicBezTo>
                    <a:pt x="547" y="91"/>
                    <a:pt x="547" y="91"/>
                    <a:pt x="547" y="91"/>
                  </a:cubicBezTo>
                  <a:cubicBezTo>
                    <a:pt x="548" y="92"/>
                    <a:pt x="548" y="92"/>
                    <a:pt x="548" y="92"/>
                  </a:cubicBezTo>
                  <a:cubicBezTo>
                    <a:pt x="550" y="92"/>
                    <a:pt x="550" y="92"/>
                    <a:pt x="550" y="92"/>
                  </a:cubicBezTo>
                  <a:cubicBezTo>
                    <a:pt x="550" y="91"/>
                    <a:pt x="550" y="91"/>
                    <a:pt x="550" y="91"/>
                  </a:cubicBezTo>
                  <a:cubicBezTo>
                    <a:pt x="553" y="92"/>
                    <a:pt x="553" y="92"/>
                    <a:pt x="553" y="92"/>
                  </a:cubicBezTo>
                  <a:cubicBezTo>
                    <a:pt x="553" y="93"/>
                    <a:pt x="553" y="93"/>
                    <a:pt x="553" y="93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1" y="93"/>
                    <a:pt x="551" y="93"/>
                    <a:pt x="551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0" y="94"/>
                    <a:pt x="550" y="94"/>
                    <a:pt x="550" y="94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8" y="93"/>
                    <a:pt x="548" y="93"/>
                    <a:pt x="548" y="93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9" y="94"/>
                    <a:pt x="549" y="94"/>
                    <a:pt x="549" y="94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0" y="96"/>
                    <a:pt x="550" y="96"/>
                    <a:pt x="550" y="96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2" y="98"/>
                    <a:pt x="552" y="98"/>
                    <a:pt x="552" y="98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4" y="94"/>
                    <a:pt x="554" y="94"/>
                    <a:pt x="554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5"/>
                    <a:pt x="555" y="95"/>
                    <a:pt x="555" y="95"/>
                  </a:cubicBezTo>
                  <a:cubicBezTo>
                    <a:pt x="556" y="96"/>
                    <a:pt x="556" y="96"/>
                    <a:pt x="556" y="96"/>
                  </a:cubicBezTo>
                  <a:cubicBezTo>
                    <a:pt x="558" y="96"/>
                    <a:pt x="558" y="96"/>
                    <a:pt x="558" y="96"/>
                  </a:cubicBezTo>
                  <a:cubicBezTo>
                    <a:pt x="559" y="97"/>
                    <a:pt x="559" y="97"/>
                    <a:pt x="559" y="97"/>
                  </a:cubicBezTo>
                  <a:cubicBezTo>
                    <a:pt x="560" y="97"/>
                    <a:pt x="560" y="97"/>
                    <a:pt x="560" y="97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2" y="98"/>
                    <a:pt x="562" y="98"/>
                    <a:pt x="562" y="98"/>
                  </a:cubicBezTo>
                  <a:cubicBezTo>
                    <a:pt x="562" y="99"/>
                    <a:pt x="562" y="99"/>
                    <a:pt x="562" y="99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99"/>
                    <a:pt x="564" y="99"/>
                    <a:pt x="564" y="99"/>
                  </a:cubicBezTo>
                  <a:cubicBezTo>
                    <a:pt x="566" y="100"/>
                    <a:pt x="566" y="100"/>
                    <a:pt x="566" y="100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6" y="103"/>
                    <a:pt x="566" y="103"/>
                    <a:pt x="566" y="103"/>
                  </a:cubicBezTo>
                  <a:cubicBezTo>
                    <a:pt x="566" y="104"/>
                    <a:pt x="566" y="104"/>
                    <a:pt x="566" y="104"/>
                  </a:cubicBezTo>
                  <a:cubicBezTo>
                    <a:pt x="566" y="105"/>
                    <a:pt x="566" y="105"/>
                    <a:pt x="566" y="105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8" y="104"/>
                    <a:pt x="568" y="104"/>
                    <a:pt x="568" y="104"/>
                  </a:cubicBezTo>
                  <a:cubicBezTo>
                    <a:pt x="568" y="103"/>
                    <a:pt x="568" y="103"/>
                    <a:pt x="568" y="103"/>
                  </a:cubicBezTo>
                  <a:cubicBezTo>
                    <a:pt x="569" y="104"/>
                    <a:pt x="569" y="104"/>
                    <a:pt x="569" y="104"/>
                  </a:cubicBezTo>
                  <a:cubicBezTo>
                    <a:pt x="571" y="105"/>
                    <a:pt x="571" y="105"/>
                    <a:pt x="571" y="105"/>
                  </a:cubicBezTo>
                  <a:cubicBezTo>
                    <a:pt x="573" y="106"/>
                    <a:pt x="573" y="106"/>
                    <a:pt x="573" y="106"/>
                  </a:cubicBezTo>
                  <a:cubicBezTo>
                    <a:pt x="574" y="107"/>
                    <a:pt x="574" y="107"/>
                    <a:pt x="574" y="107"/>
                  </a:cubicBezTo>
                  <a:cubicBezTo>
                    <a:pt x="573" y="107"/>
                    <a:pt x="573" y="107"/>
                    <a:pt x="573" y="107"/>
                  </a:cubicBezTo>
                  <a:cubicBezTo>
                    <a:pt x="575" y="109"/>
                    <a:pt x="575" y="109"/>
                    <a:pt x="575" y="109"/>
                  </a:cubicBezTo>
                  <a:cubicBezTo>
                    <a:pt x="576" y="109"/>
                    <a:pt x="576" y="109"/>
                    <a:pt x="576" y="109"/>
                  </a:cubicBezTo>
                  <a:cubicBezTo>
                    <a:pt x="577" y="110"/>
                    <a:pt x="577" y="110"/>
                    <a:pt x="577" y="110"/>
                  </a:cubicBezTo>
                  <a:cubicBezTo>
                    <a:pt x="577" y="113"/>
                    <a:pt x="577" y="113"/>
                    <a:pt x="577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7" y="114"/>
                    <a:pt x="577" y="114"/>
                    <a:pt x="577" y="114"/>
                  </a:cubicBezTo>
                  <a:cubicBezTo>
                    <a:pt x="578" y="115"/>
                    <a:pt x="578" y="115"/>
                    <a:pt x="578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3" y="115"/>
                    <a:pt x="573" y="115"/>
                    <a:pt x="573" y="115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1" y="114"/>
                    <a:pt x="571" y="114"/>
                    <a:pt x="571" y="114"/>
                  </a:cubicBezTo>
                  <a:cubicBezTo>
                    <a:pt x="571" y="113"/>
                    <a:pt x="571" y="113"/>
                    <a:pt x="571" y="113"/>
                  </a:cubicBezTo>
                  <a:cubicBezTo>
                    <a:pt x="570" y="113"/>
                    <a:pt x="570" y="113"/>
                    <a:pt x="570" y="113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69" y="115"/>
                    <a:pt x="569" y="115"/>
                    <a:pt x="569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6"/>
                    <a:pt x="568" y="116"/>
                    <a:pt x="568" y="116"/>
                  </a:cubicBezTo>
                  <a:cubicBezTo>
                    <a:pt x="567" y="117"/>
                    <a:pt x="567" y="117"/>
                    <a:pt x="567" y="117"/>
                  </a:cubicBezTo>
                  <a:cubicBezTo>
                    <a:pt x="566" y="117"/>
                    <a:pt x="566" y="117"/>
                    <a:pt x="566" y="117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5" y="119"/>
                    <a:pt x="565" y="119"/>
                    <a:pt x="565" y="119"/>
                  </a:cubicBezTo>
                  <a:cubicBezTo>
                    <a:pt x="565" y="120"/>
                    <a:pt x="565" y="120"/>
                    <a:pt x="565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1"/>
                    <a:pt x="564" y="121"/>
                    <a:pt x="564" y="121"/>
                  </a:cubicBezTo>
                  <a:cubicBezTo>
                    <a:pt x="564" y="122"/>
                    <a:pt x="564" y="122"/>
                    <a:pt x="564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2"/>
                    <a:pt x="563" y="122"/>
                    <a:pt x="563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4"/>
                    <a:pt x="563" y="124"/>
                    <a:pt x="563" y="124"/>
                  </a:cubicBezTo>
                  <a:cubicBezTo>
                    <a:pt x="562" y="124"/>
                    <a:pt x="562" y="124"/>
                    <a:pt x="562" y="124"/>
                  </a:cubicBezTo>
                  <a:cubicBezTo>
                    <a:pt x="561" y="125"/>
                    <a:pt x="561" y="125"/>
                    <a:pt x="561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0" y="126"/>
                    <a:pt x="560" y="126"/>
                    <a:pt x="560" y="126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0" y="128"/>
                    <a:pt x="560" y="128"/>
                    <a:pt x="560" y="128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8" y="129"/>
                    <a:pt x="558" y="129"/>
                    <a:pt x="558" y="129"/>
                  </a:cubicBezTo>
                  <a:cubicBezTo>
                    <a:pt x="559" y="130"/>
                    <a:pt x="559" y="130"/>
                    <a:pt x="559" y="130"/>
                  </a:cubicBezTo>
                  <a:cubicBezTo>
                    <a:pt x="560" y="130"/>
                    <a:pt x="560" y="130"/>
                    <a:pt x="560" y="130"/>
                  </a:cubicBezTo>
                  <a:cubicBezTo>
                    <a:pt x="560" y="131"/>
                    <a:pt x="560" y="131"/>
                    <a:pt x="560" y="131"/>
                  </a:cubicBezTo>
                  <a:cubicBezTo>
                    <a:pt x="558" y="131"/>
                    <a:pt x="558" y="131"/>
                    <a:pt x="558" y="131"/>
                  </a:cubicBezTo>
                  <a:cubicBezTo>
                    <a:pt x="558" y="132"/>
                    <a:pt x="558" y="132"/>
                    <a:pt x="558" y="132"/>
                  </a:cubicBezTo>
                  <a:cubicBezTo>
                    <a:pt x="559" y="132"/>
                    <a:pt x="559" y="132"/>
                    <a:pt x="559" y="132"/>
                  </a:cubicBezTo>
                  <a:cubicBezTo>
                    <a:pt x="560" y="133"/>
                    <a:pt x="560" y="133"/>
                    <a:pt x="560" y="133"/>
                  </a:cubicBezTo>
                  <a:cubicBezTo>
                    <a:pt x="559" y="134"/>
                    <a:pt x="559" y="134"/>
                    <a:pt x="559" y="134"/>
                  </a:cubicBezTo>
                  <a:cubicBezTo>
                    <a:pt x="560" y="134"/>
                    <a:pt x="560" y="134"/>
                    <a:pt x="560" y="134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8" y="138"/>
                    <a:pt x="558" y="138"/>
                    <a:pt x="558" y="138"/>
                  </a:cubicBezTo>
                  <a:cubicBezTo>
                    <a:pt x="558" y="139"/>
                    <a:pt x="558" y="139"/>
                    <a:pt x="558" y="139"/>
                  </a:cubicBezTo>
                  <a:cubicBezTo>
                    <a:pt x="557" y="140"/>
                    <a:pt x="557" y="140"/>
                    <a:pt x="557" y="140"/>
                  </a:cubicBezTo>
                  <a:cubicBezTo>
                    <a:pt x="557" y="141"/>
                    <a:pt x="557" y="141"/>
                    <a:pt x="557" y="141"/>
                  </a:cubicBezTo>
                  <a:cubicBezTo>
                    <a:pt x="558" y="141"/>
                    <a:pt x="558" y="141"/>
                    <a:pt x="558" y="141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8" y="144"/>
                    <a:pt x="558" y="144"/>
                    <a:pt x="558" y="144"/>
                  </a:cubicBezTo>
                  <a:cubicBezTo>
                    <a:pt x="557" y="144"/>
                    <a:pt x="557" y="144"/>
                    <a:pt x="557" y="144"/>
                  </a:cubicBezTo>
                  <a:cubicBezTo>
                    <a:pt x="557" y="143"/>
                    <a:pt x="557" y="143"/>
                    <a:pt x="557" y="143"/>
                  </a:cubicBezTo>
                  <a:cubicBezTo>
                    <a:pt x="556" y="144"/>
                    <a:pt x="556" y="144"/>
                    <a:pt x="556" y="144"/>
                  </a:cubicBezTo>
                  <a:cubicBezTo>
                    <a:pt x="555" y="143"/>
                    <a:pt x="555" y="143"/>
                    <a:pt x="555" y="143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4" y="142"/>
                    <a:pt x="554" y="142"/>
                    <a:pt x="554" y="142"/>
                  </a:cubicBezTo>
                  <a:cubicBezTo>
                    <a:pt x="553" y="142"/>
                    <a:pt x="553" y="142"/>
                    <a:pt x="553" y="142"/>
                  </a:cubicBezTo>
                  <a:cubicBezTo>
                    <a:pt x="553" y="141"/>
                    <a:pt x="553" y="141"/>
                    <a:pt x="553" y="141"/>
                  </a:cubicBezTo>
                  <a:cubicBezTo>
                    <a:pt x="551" y="140"/>
                    <a:pt x="551" y="140"/>
                    <a:pt x="551" y="140"/>
                  </a:cubicBezTo>
                  <a:cubicBezTo>
                    <a:pt x="550" y="140"/>
                    <a:pt x="550" y="140"/>
                    <a:pt x="550" y="140"/>
                  </a:cubicBezTo>
                  <a:cubicBezTo>
                    <a:pt x="548" y="141"/>
                    <a:pt x="548" y="141"/>
                    <a:pt x="548" y="141"/>
                  </a:cubicBezTo>
                  <a:cubicBezTo>
                    <a:pt x="548" y="140"/>
                    <a:pt x="548" y="140"/>
                    <a:pt x="548" y="140"/>
                  </a:cubicBezTo>
                  <a:cubicBezTo>
                    <a:pt x="547" y="141"/>
                    <a:pt x="547" y="141"/>
                    <a:pt x="547" y="141"/>
                  </a:cubicBezTo>
                  <a:cubicBezTo>
                    <a:pt x="546" y="142"/>
                    <a:pt x="546" y="142"/>
                    <a:pt x="546" y="142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44" y="143"/>
                    <a:pt x="544" y="143"/>
                    <a:pt x="544" y="143"/>
                  </a:cubicBezTo>
                  <a:cubicBezTo>
                    <a:pt x="544" y="144"/>
                    <a:pt x="544" y="144"/>
                    <a:pt x="544" y="144"/>
                  </a:cubicBezTo>
                  <a:cubicBezTo>
                    <a:pt x="543" y="143"/>
                    <a:pt x="543" y="143"/>
                    <a:pt x="543" y="143"/>
                  </a:cubicBezTo>
                  <a:cubicBezTo>
                    <a:pt x="544" y="145"/>
                    <a:pt x="544" y="145"/>
                    <a:pt x="544" y="145"/>
                  </a:cubicBezTo>
                  <a:cubicBezTo>
                    <a:pt x="543" y="145"/>
                    <a:pt x="543" y="145"/>
                    <a:pt x="543" y="145"/>
                  </a:cubicBezTo>
                  <a:cubicBezTo>
                    <a:pt x="543" y="146"/>
                    <a:pt x="543" y="146"/>
                    <a:pt x="543" y="146"/>
                  </a:cubicBezTo>
                  <a:cubicBezTo>
                    <a:pt x="543" y="147"/>
                    <a:pt x="543" y="147"/>
                    <a:pt x="543" y="147"/>
                  </a:cubicBezTo>
                  <a:cubicBezTo>
                    <a:pt x="543" y="149"/>
                    <a:pt x="543" y="149"/>
                    <a:pt x="543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5"/>
                    <a:pt x="541" y="145"/>
                    <a:pt x="541" y="145"/>
                  </a:cubicBezTo>
                  <a:cubicBezTo>
                    <a:pt x="540" y="145"/>
                    <a:pt x="540" y="145"/>
                    <a:pt x="540" y="145"/>
                  </a:cubicBezTo>
                  <a:cubicBezTo>
                    <a:pt x="539" y="144"/>
                    <a:pt x="539" y="144"/>
                    <a:pt x="539" y="144"/>
                  </a:cubicBezTo>
                  <a:cubicBezTo>
                    <a:pt x="539" y="145"/>
                    <a:pt x="539" y="145"/>
                    <a:pt x="539" y="145"/>
                  </a:cubicBezTo>
                  <a:cubicBezTo>
                    <a:pt x="538" y="147"/>
                    <a:pt x="538" y="147"/>
                    <a:pt x="538" y="14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37" y="148"/>
                    <a:pt x="537" y="148"/>
                    <a:pt x="537" y="148"/>
                  </a:cubicBezTo>
                  <a:cubicBezTo>
                    <a:pt x="538" y="148"/>
                    <a:pt x="538" y="148"/>
                    <a:pt x="538" y="148"/>
                  </a:cubicBezTo>
                  <a:cubicBezTo>
                    <a:pt x="537" y="150"/>
                    <a:pt x="537" y="150"/>
                    <a:pt x="537" y="150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8"/>
                    <a:pt x="536" y="148"/>
                    <a:pt x="536" y="148"/>
                  </a:cubicBezTo>
                  <a:cubicBezTo>
                    <a:pt x="535" y="148"/>
                    <a:pt x="535" y="148"/>
                    <a:pt x="535" y="148"/>
                  </a:cubicBezTo>
                  <a:cubicBezTo>
                    <a:pt x="535" y="150"/>
                    <a:pt x="535" y="150"/>
                    <a:pt x="535" y="150"/>
                  </a:cubicBezTo>
                  <a:cubicBezTo>
                    <a:pt x="534" y="150"/>
                    <a:pt x="534" y="150"/>
                    <a:pt x="534" y="150"/>
                  </a:cubicBezTo>
                  <a:cubicBezTo>
                    <a:pt x="533" y="149"/>
                    <a:pt x="533" y="149"/>
                    <a:pt x="533" y="149"/>
                  </a:cubicBezTo>
                  <a:cubicBezTo>
                    <a:pt x="532" y="149"/>
                    <a:pt x="532" y="149"/>
                    <a:pt x="532" y="149"/>
                  </a:cubicBezTo>
                  <a:cubicBezTo>
                    <a:pt x="532" y="150"/>
                    <a:pt x="532" y="150"/>
                    <a:pt x="532" y="150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3" y="153"/>
                    <a:pt x="533" y="153"/>
                    <a:pt x="533" y="153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5"/>
                    <a:pt x="533" y="155"/>
                    <a:pt x="533" y="155"/>
                  </a:cubicBezTo>
                  <a:cubicBezTo>
                    <a:pt x="534" y="155"/>
                    <a:pt x="534" y="155"/>
                    <a:pt x="534" y="155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4" y="156"/>
                    <a:pt x="534" y="156"/>
                    <a:pt x="534" y="156"/>
                  </a:cubicBezTo>
                  <a:cubicBezTo>
                    <a:pt x="534" y="157"/>
                    <a:pt x="534" y="157"/>
                    <a:pt x="534" y="157"/>
                  </a:cubicBezTo>
                  <a:cubicBezTo>
                    <a:pt x="535" y="157"/>
                    <a:pt x="535" y="157"/>
                    <a:pt x="535" y="157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60"/>
                    <a:pt x="535" y="160"/>
                    <a:pt x="535" y="160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35" y="163"/>
                    <a:pt x="535" y="163"/>
                    <a:pt x="535" y="163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5"/>
                    <a:pt x="535" y="165"/>
                    <a:pt x="535" y="165"/>
                  </a:cubicBezTo>
                  <a:cubicBezTo>
                    <a:pt x="535" y="166"/>
                    <a:pt x="535" y="166"/>
                    <a:pt x="535" y="166"/>
                  </a:cubicBezTo>
                  <a:cubicBezTo>
                    <a:pt x="536" y="167"/>
                    <a:pt x="536" y="167"/>
                    <a:pt x="536" y="167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8"/>
                    <a:pt x="536" y="168"/>
                    <a:pt x="536" y="168"/>
                  </a:cubicBezTo>
                  <a:cubicBezTo>
                    <a:pt x="537" y="169"/>
                    <a:pt x="537" y="169"/>
                    <a:pt x="537" y="169"/>
                  </a:cubicBezTo>
                  <a:cubicBezTo>
                    <a:pt x="538" y="170"/>
                    <a:pt x="538" y="170"/>
                    <a:pt x="538" y="170"/>
                  </a:cubicBezTo>
                  <a:cubicBezTo>
                    <a:pt x="539" y="171"/>
                    <a:pt x="539" y="171"/>
                    <a:pt x="539" y="171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39" y="169"/>
                    <a:pt x="539" y="169"/>
                    <a:pt x="539" y="169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9" y="168"/>
                    <a:pt x="539" y="168"/>
                    <a:pt x="539" y="168"/>
                  </a:cubicBezTo>
                  <a:cubicBezTo>
                    <a:pt x="540" y="168"/>
                    <a:pt x="540" y="168"/>
                    <a:pt x="540" y="168"/>
                  </a:cubicBezTo>
                  <a:cubicBezTo>
                    <a:pt x="542" y="169"/>
                    <a:pt x="542" y="169"/>
                    <a:pt x="542" y="169"/>
                  </a:cubicBezTo>
                  <a:cubicBezTo>
                    <a:pt x="542" y="168"/>
                    <a:pt x="542" y="168"/>
                    <a:pt x="542" y="168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4"/>
                    <a:pt x="543" y="174"/>
                    <a:pt x="543" y="174"/>
                  </a:cubicBezTo>
                  <a:cubicBezTo>
                    <a:pt x="543" y="175"/>
                    <a:pt x="543" y="175"/>
                    <a:pt x="543" y="175"/>
                  </a:cubicBezTo>
                  <a:cubicBezTo>
                    <a:pt x="543" y="177"/>
                    <a:pt x="543" y="177"/>
                    <a:pt x="543" y="177"/>
                  </a:cubicBezTo>
                  <a:cubicBezTo>
                    <a:pt x="544" y="177"/>
                    <a:pt x="544" y="177"/>
                    <a:pt x="544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7" y="176"/>
                    <a:pt x="547" y="176"/>
                    <a:pt x="547" y="176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49" y="180"/>
                    <a:pt x="549" y="180"/>
                    <a:pt x="549" y="180"/>
                  </a:cubicBezTo>
                  <a:cubicBezTo>
                    <a:pt x="550" y="181"/>
                    <a:pt x="550" y="181"/>
                    <a:pt x="550" y="181"/>
                  </a:cubicBezTo>
                  <a:cubicBezTo>
                    <a:pt x="549" y="182"/>
                    <a:pt x="549" y="182"/>
                    <a:pt x="549" y="182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7" y="182"/>
                    <a:pt x="547" y="182"/>
                    <a:pt x="547" y="182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5" y="179"/>
                    <a:pt x="545" y="179"/>
                    <a:pt x="545" y="179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5" y="183"/>
                    <a:pt x="545" y="183"/>
                    <a:pt x="545" y="183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7"/>
                    <a:pt x="545" y="187"/>
                    <a:pt x="545" y="187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8" y="191"/>
                    <a:pt x="548" y="191"/>
                    <a:pt x="548" y="191"/>
                  </a:cubicBezTo>
                  <a:cubicBezTo>
                    <a:pt x="549" y="191"/>
                    <a:pt x="549" y="191"/>
                    <a:pt x="549" y="191"/>
                  </a:cubicBezTo>
                  <a:cubicBezTo>
                    <a:pt x="550" y="193"/>
                    <a:pt x="550" y="193"/>
                    <a:pt x="550" y="193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5"/>
                    <a:pt x="551" y="195"/>
                    <a:pt x="551" y="195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5" y="199"/>
                    <a:pt x="545" y="199"/>
                    <a:pt x="545" y="199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1"/>
                    <a:pt x="545" y="201"/>
                    <a:pt x="545" y="201"/>
                  </a:cubicBezTo>
                  <a:cubicBezTo>
                    <a:pt x="545" y="203"/>
                    <a:pt x="545" y="203"/>
                    <a:pt x="545" y="203"/>
                  </a:cubicBezTo>
                  <a:cubicBezTo>
                    <a:pt x="546" y="205"/>
                    <a:pt x="546" y="205"/>
                    <a:pt x="546" y="205"/>
                  </a:cubicBezTo>
                  <a:cubicBezTo>
                    <a:pt x="547" y="206"/>
                    <a:pt x="547" y="206"/>
                    <a:pt x="547" y="206"/>
                  </a:cubicBezTo>
                  <a:cubicBezTo>
                    <a:pt x="547" y="207"/>
                    <a:pt x="547" y="207"/>
                    <a:pt x="547" y="207"/>
                  </a:cubicBezTo>
                  <a:cubicBezTo>
                    <a:pt x="548" y="207"/>
                    <a:pt x="548" y="207"/>
                    <a:pt x="548" y="207"/>
                  </a:cubicBezTo>
                  <a:cubicBezTo>
                    <a:pt x="549" y="208"/>
                    <a:pt x="549" y="208"/>
                    <a:pt x="549" y="208"/>
                  </a:cubicBezTo>
                  <a:cubicBezTo>
                    <a:pt x="548" y="208"/>
                    <a:pt x="548" y="208"/>
                    <a:pt x="548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6" y="209"/>
                    <a:pt x="546" y="209"/>
                    <a:pt x="546" y="209"/>
                  </a:cubicBezTo>
                  <a:cubicBezTo>
                    <a:pt x="545" y="209"/>
                    <a:pt x="545" y="209"/>
                    <a:pt x="545" y="209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3" y="209"/>
                    <a:pt x="543" y="209"/>
                    <a:pt x="543" y="209"/>
                  </a:cubicBezTo>
                  <a:cubicBezTo>
                    <a:pt x="542" y="210"/>
                    <a:pt x="542" y="210"/>
                    <a:pt x="542" y="210"/>
                  </a:cubicBezTo>
                  <a:cubicBezTo>
                    <a:pt x="543" y="210"/>
                    <a:pt x="543" y="210"/>
                    <a:pt x="543" y="210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4" y="211"/>
                    <a:pt x="544" y="211"/>
                    <a:pt x="544" y="211"/>
                  </a:cubicBezTo>
                  <a:cubicBezTo>
                    <a:pt x="543" y="212"/>
                    <a:pt x="543" y="212"/>
                    <a:pt x="543" y="212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4"/>
                    <a:pt x="544" y="214"/>
                    <a:pt x="544" y="214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5" y="214"/>
                    <a:pt x="545" y="214"/>
                    <a:pt x="545" y="214"/>
                  </a:cubicBezTo>
                  <a:cubicBezTo>
                    <a:pt x="546" y="215"/>
                    <a:pt x="546" y="215"/>
                    <a:pt x="546" y="215"/>
                  </a:cubicBezTo>
                  <a:cubicBezTo>
                    <a:pt x="545" y="216"/>
                    <a:pt x="545" y="216"/>
                    <a:pt x="545" y="216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45" y="218"/>
                    <a:pt x="545" y="218"/>
                    <a:pt x="545" y="218"/>
                  </a:cubicBezTo>
                  <a:cubicBezTo>
                    <a:pt x="545" y="219"/>
                    <a:pt x="545" y="219"/>
                    <a:pt x="545" y="219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1"/>
                    <a:pt x="545" y="221"/>
                    <a:pt x="545" y="221"/>
                  </a:cubicBezTo>
                  <a:cubicBezTo>
                    <a:pt x="544" y="222"/>
                    <a:pt x="544" y="222"/>
                    <a:pt x="544" y="222"/>
                  </a:cubicBezTo>
                  <a:cubicBezTo>
                    <a:pt x="544" y="223"/>
                    <a:pt x="544" y="223"/>
                    <a:pt x="544" y="223"/>
                  </a:cubicBezTo>
                  <a:cubicBezTo>
                    <a:pt x="543" y="223"/>
                    <a:pt x="543" y="223"/>
                    <a:pt x="543" y="223"/>
                  </a:cubicBezTo>
                  <a:cubicBezTo>
                    <a:pt x="543" y="225"/>
                    <a:pt x="543" y="225"/>
                    <a:pt x="543" y="225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2" y="226"/>
                    <a:pt x="542" y="226"/>
                    <a:pt x="542" y="226"/>
                  </a:cubicBezTo>
                  <a:cubicBezTo>
                    <a:pt x="542" y="225"/>
                    <a:pt x="542" y="225"/>
                    <a:pt x="542" y="225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0" y="224"/>
                    <a:pt x="540" y="224"/>
                    <a:pt x="540" y="224"/>
                  </a:cubicBezTo>
                  <a:cubicBezTo>
                    <a:pt x="539" y="222"/>
                    <a:pt x="539" y="222"/>
                    <a:pt x="539" y="222"/>
                  </a:cubicBezTo>
                  <a:cubicBezTo>
                    <a:pt x="539" y="221"/>
                    <a:pt x="539" y="221"/>
                    <a:pt x="539" y="221"/>
                  </a:cubicBezTo>
                  <a:cubicBezTo>
                    <a:pt x="537" y="217"/>
                    <a:pt x="537" y="217"/>
                    <a:pt x="537" y="217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7" y="216"/>
                    <a:pt x="537" y="216"/>
                    <a:pt x="537" y="216"/>
                  </a:cubicBezTo>
                  <a:cubicBezTo>
                    <a:pt x="538" y="215"/>
                    <a:pt x="538" y="215"/>
                    <a:pt x="538" y="215"/>
                  </a:cubicBezTo>
                  <a:cubicBezTo>
                    <a:pt x="537" y="215"/>
                    <a:pt x="537" y="215"/>
                    <a:pt x="537" y="215"/>
                  </a:cubicBezTo>
                  <a:cubicBezTo>
                    <a:pt x="536" y="215"/>
                    <a:pt x="536" y="215"/>
                    <a:pt x="536" y="215"/>
                  </a:cubicBezTo>
                  <a:cubicBezTo>
                    <a:pt x="534" y="214"/>
                    <a:pt x="534" y="214"/>
                    <a:pt x="534" y="214"/>
                  </a:cubicBezTo>
                  <a:cubicBezTo>
                    <a:pt x="531" y="209"/>
                    <a:pt x="531" y="209"/>
                    <a:pt x="531" y="209"/>
                  </a:cubicBezTo>
                  <a:cubicBezTo>
                    <a:pt x="528" y="206"/>
                    <a:pt x="528" y="206"/>
                    <a:pt x="528" y="206"/>
                  </a:cubicBezTo>
                  <a:cubicBezTo>
                    <a:pt x="527" y="204"/>
                    <a:pt x="527" y="204"/>
                    <a:pt x="527" y="204"/>
                  </a:cubicBezTo>
                  <a:cubicBezTo>
                    <a:pt x="526" y="203"/>
                    <a:pt x="526" y="203"/>
                    <a:pt x="526" y="203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2" y="195"/>
                    <a:pt x="522" y="195"/>
                    <a:pt x="522" y="195"/>
                  </a:cubicBezTo>
                  <a:cubicBezTo>
                    <a:pt x="520" y="191"/>
                    <a:pt x="520" y="191"/>
                    <a:pt x="520" y="191"/>
                  </a:cubicBezTo>
                  <a:cubicBezTo>
                    <a:pt x="520" y="190"/>
                    <a:pt x="520" y="190"/>
                    <a:pt x="520" y="190"/>
                  </a:cubicBezTo>
                  <a:cubicBezTo>
                    <a:pt x="518" y="188"/>
                    <a:pt x="518" y="188"/>
                    <a:pt x="518" y="188"/>
                  </a:cubicBezTo>
                  <a:cubicBezTo>
                    <a:pt x="518" y="185"/>
                    <a:pt x="518" y="185"/>
                    <a:pt x="518" y="185"/>
                  </a:cubicBezTo>
                  <a:cubicBezTo>
                    <a:pt x="517" y="184"/>
                    <a:pt x="517" y="184"/>
                    <a:pt x="517" y="184"/>
                  </a:cubicBezTo>
                  <a:cubicBezTo>
                    <a:pt x="517" y="182"/>
                    <a:pt x="517" y="182"/>
                    <a:pt x="517" y="182"/>
                  </a:cubicBezTo>
                  <a:cubicBezTo>
                    <a:pt x="518" y="181"/>
                    <a:pt x="518" y="181"/>
                    <a:pt x="518" y="181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7"/>
                    <a:pt x="519" y="177"/>
                    <a:pt x="519" y="177"/>
                  </a:cubicBezTo>
                  <a:cubicBezTo>
                    <a:pt x="518" y="175"/>
                    <a:pt x="518" y="175"/>
                    <a:pt x="518" y="175"/>
                  </a:cubicBezTo>
                  <a:cubicBezTo>
                    <a:pt x="516" y="175"/>
                    <a:pt x="516" y="175"/>
                    <a:pt x="516" y="175"/>
                  </a:cubicBezTo>
                  <a:cubicBezTo>
                    <a:pt x="516" y="174"/>
                    <a:pt x="516" y="174"/>
                    <a:pt x="516" y="174"/>
                  </a:cubicBezTo>
                  <a:cubicBezTo>
                    <a:pt x="517" y="173"/>
                    <a:pt x="517" y="173"/>
                    <a:pt x="517" y="173"/>
                  </a:cubicBezTo>
                  <a:cubicBezTo>
                    <a:pt x="519" y="174"/>
                    <a:pt x="519" y="174"/>
                    <a:pt x="519" y="174"/>
                  </a:cubicBezTo>
                  <a:cubicBezTo>
                    <a:pt x="520" y="173"/>
                    <a:pt x="520" y="173"/>
                    <a:pt x="520" y="173"/>
                  </a:cubicBezTo>
                  <a:cubicBezTo>
                    <a:pt x="520" y="172"/>
                    <a:pt x="520" y="172"/>
                    <a:pt x="520" y="172"/>
                  </a:cubicBezTo>
                  <a:cubicBezTo>
                    <a:pt x="520" y="171"/>
                    <a:pt x="520" y="171"/>
                    <a:pt x="520" y="171"/>
                  </a:cubicBezTo>
                  <a:cubicBezTo>
                    <a:pt x="521" y="171"/>
                    <a:pt x="521" y="171"/>
                    <a:pt x="521" y="171"/>
                  </a:cubicBezTo>
                  <a:cubicBezTo>
                    <a:pt x="522" y="171"/>
                    <a:pt x="522" y="171"/>
                    <a:pt x="522" y="171"/>
                  </a:cubicBezTo>
                  <a:cubicBezTo>
                    <a:pt x="521" y="170"/>
                    <a:pt x="521" y="170"/>
                    <a:pt x="521" y="170"/>
                  </a:cubicBezTo>
                  <a:cubicBezTo>
                    <a:pt x="523" y="168"/>
                    <a:pt x="523" y="168"/>
                    <a:pt x="523" y="168"/>
                  </a:cubicBezTo>
                  <a:cubicBezTo>
                    <a:pt x="522" y="166"/>
                    <a:pt x="522" y="166"/>
                    <a:pt x="522" y="166"/>
                  </a:cubicBezTo>
                  <a:cubicBezTo>
                    <a:pt x="522" y="165"/>
                    <a:pt x="522" y="165"/>
                    <a:pt x="522" y="165"/>
                  </a:cubicBezTo>
                  <a:cubicBezTo>
                    <a:pt x="522" y="164"/>
                    <a:pt x="522" y="164"/>
                    <a:pt x="522" y="164"/>
                  </a:cubicBezTo>
                  <a:cubicBezTo>
                    <a:pt x="522" y="163"/>
                    <a:pt x="522" y="163"/>
                    <a:pt x="522" y="163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0"/>
                    <a:pt x="522" y="160"/>
                    <a:pt x="522" y="160"/>
                  </a:cubicBezTo>
                  <a:cubicBezTo>
                    <a:pt x="523" y="160"/>
                    <a:pt x="523" y="160"/>
                    <a:pt x="523" y="160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8"/>
                    <a:pt x="522" y="158"/>
                    <a:pt x="522" y="158"/>
                  </a:cubicBezTo>
                  <a:cubicBezTo>
                    <a:pt x="523" y="157"/>
                    <a:pt x="523" y="157"/>
                    <a:pt x="523" y="157"/>
                  </a:cubicBezTo>
                  <a:cubicBezTo>
                    <a:pt x="522" y="157"/>
                    <a:pt x="522" y="157"/>
                    <a:pt x="522" y="157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23" y="155"/>
                    <a:pt x="523" y="155"/>
                    <a:pt x="523" y="155"/>
                  </a:cubicBezTo>
                  <a:cubicBezTo>
                    <a:pt x="524" y="155"/>
                    <a:pt x="524" y="155"/>
                    <a:pt x="524" y="155"/>
                  </a:cubicBezTo>
                  <a:cubicBezTo>
                    <a:pt x="523" y="154"/>
                    <a:pt x="523" y="154"/>
                    <a:pt x="523" y="154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2"/>
                    <a:pt x="523" y="152"/>
                    <a:pt x="523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24" y="150"/>
                    <a:pt x="524" y="150"/>
                    <a:pt x="524" y="150"/>
                  </a:cubicBezTo>
                  <a:cubicBezTo>
                    <a:pt x="524" y="149"/>
                    <a:pt x="524" y="149"/>
                    <a:pt x="524" y="149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23" y="148"/>
                    <a:pt x="523" y="148"/>
                    <a:pt x="523" y="148"/>
                  </a:cubicBezTo>
                  <a:cubicBezTo>
                    <a:pt x="523" y="147"/>
                    <a:pt x="523" y="147"/>
                    <a:pt x="523" y="147"/>
                  </a:cubicBezTo>
                  <a:cubicBezTo>
                    <a:pt x="524" y="147"/>
                    <a:pt x="524" y="147"/>
                    <a:pt x="524" y="147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5" y="145"/>
                    <a:pt x="525" y="145"/>
                    <a:pt x="525" y="145"/>
                  </a:cubicBezTo>
                  <a:cubicBezTo>
                    <a:pt x="526" y="145"/>
                    <a:pt x="526" y="145"/>
                    <a:pt x="526" y="145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2"/>
                    <a:pt x="528" y="142"/>
                    <a:pt x="528" y="142"/>
                  </a:cubicBezTo>
                  <a:cubicBezTo>
                    <a:pt x="527" y="142"/>
                    <a:pt x="527" y="142"/>
                    <a:pt x="527" y="142"/>
                  </a:cubicBezTo>
                  <a:cubicBezTo>
                    <a:pt x="527" y="143"/>
                    <a:pt x="527" y="143"/>
                    <a:pt x="527" y="143"/>
                  </a:cubicBezTo>
                  <a:cubicBezTo>
                    <a:pt x="526" y="142"/>
                    <a:pt x="526" y="142"/>
                    <a:pt x="526" y="142"/>
                  </a:cubicBezTo>
                  <a:cubicBezTo>
                    <a:pt x="526" y="141"/>
                    <a:pt x="526" y="141"/>
                    <a:pt x="526" y="141"/>
                  </a:cubicBezTo>
                  <a:cubicBezTo>
                    <a:pt x="527" y="139"/>
                    <a:pt x="527" y="139"/>
                    <a:pt x="527" y="139"/>
                  </a:cubicBezTo>
                  <a:cubicBezTo>
                    <a:pt x="526" y="139"/>
                    <a:pt x="526" y="139"/>
                    <a:pt x="526" y="139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5"/>
                    <a:pt x="525" y="135"/>
                    <a:pt x="525" y="135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3"/>
                    <a:pt x="524" y="133"/>
                    <a:pt x="524" y="133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0"/>
                    <a:pt x="522" y="130"/>
                    <a:pt x="522" y="130"/>
                  </a:cubicBezTo>
                  <a:cubicBezTo>
                    <a:pt x="522" y="129"/>
                    <a:pt x="522" y="129"/>
                    <a:pt x="522" y="129"/>
                  </a:cubicBezTo>
                  <a:cubicBezTo>
                    <a:pt x="523" y="128"/>
                    <a:pt x="523" y="128"/>
                    <a:pt x="523" y="128"/>
                  </a:cubicBezTo>
                  <a:cubicBezTo>
                    <a:pt x="524" y="128"/>
                    <a:pt x="524" y="128"/>
                    <a:pt x="524" y="128"/>
                  </a:cubicBezTo>
                  <a:cubicBezTo>
                    <a:pt x="525" y="128"/>
                    <a:pt x="525" y="128"/>
                    <a:pt x="525" y="128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6" y="127"/>
                    <a:pt x="526" y="127"/>
                    <a:pt x="526" y="127"/>
                  </a:cubicBezTo>
                  <a:cubicBezTo>
                    <a:pt x="525" y="127"/>
                    <a:pt x="525" y="127"/>
                    <a:pt x="525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2" y="127"/>
                    <a:pt x="522" y="127"/>
                    <a:pt x="522" y="127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0" y="126"/>
                    <a:pt x="520" y="126"/>
                    <a:pt x="520" y="126"/>
                  </a:cubicBezTo>
                  <a:cubicBezTo>
                    <a:pt x="519" y="127"/>
                    <a:pt x="519" y="127"/>
                    <a:pt x="519" y="127"/>
                  </a:cubicBezTo>
                  <a:cubicBezTo>
                    <a:pt x="518" y="127"/>
                    <a:pt x="518" y="127"/>
                    <a:pt x="518" y="127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9"/>
                    <a:pt x="517" y="129"/>
                    <a:pt x="517" y="129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1"/>
                    <a:pt x="518" y="131"/>
                    <a:pt x="518" y="131"/>
                  </a:cubicBezTo>
                  <a:cubicBezTo>
                    <a:pt x="518" y="132"/>
                    <a:pt x="518" y="132"/>
                    <a:pt x="518" y="132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35"/>
                    <a:pt x="520" y="135"/>
                    <a:pt x="520" y="135"/>
                  </a:cubicBezTo>
                  <a:cubicBezTo>
                    <a:pt x="521" y="135"/>
                    <a:pt x="521" y="135"/>
                    <a:pt x="521" y="135"/>
                  </a:cubicBezTo>
                  <a:cubicBezTo>
                    <a:pt x="521" y="136"/>
                    <a:pt x="521" y="136"/>
                    <a:pt x="521" y="136"/>
                  </a:cubicBezTo>
                  <a:cubicBezTo>
                    <a:pt x="522" y="137"/>
                    <a:pt x="522" y="137"/>
                    <a:pt x="522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0" y="136"/>
                    <a:pt x="520" y="136"/>
                    <a:pt x="520" y="136"/>
                  </a:cubicBezTo>
                  <a:cubicBezTo>
                    <a:pt x="519" y="136"/>
                    <a:pt x="519" y="136"/>
                    <a:pt x="519" y="136"/>
                  </a:cubicBezTo>
                  <a:cubicBezTo>
                    <a:pt x="519" y="137"/>
                    <a:pt x="519" y="137"/>
                    <a:pt x="519" y="137"/>
                  </a:cubicBezTo>
                  <a:cubicBezTo>
                    <a:pt x="518" y="138"/>
                    <a:pt x="518" y="138"/>
                    <a:pt x="518" y="138"/>
                  </a:cubicBezTo>
                  <a:cubicBezTo>
                    <a:pt x="519" y="139"/>
                    <a:pt x="519" y="139"/>
                    <a:pt x="519" y="139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3"/>
                    <a:pt x="518" y="143"/>
                    <a:pt x="518" y="143"/>
                  </a:cubicBezTo>
                  <a:cubicBezTo>
                    <a:pt x="518" y="145"/>
                    <a:pt x="518" y="145"/>
                    <a:pt x="518" y="145"/>
                  </a:cubicBezTo>
                  <a:cubicBezTo>
                    <a:pt x="517" y="145"/>
                    <a:pt x="517" y="145"/>
                    <a:pt x="517" y="145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5" y="146"/>
                    <a:pt x="515" y="146"/>
                    <a:pt x="515" y="146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3" y="146"/>
                    <a:pt x="513" y="146"/>
                    <a:pt x="513" y="146"/>
                  </a:cubicBezTo>
                  <a:cubicBezTo>
                    <a:pt x="513" y="144"/>
                    <a:pt x="513" y="144"/>
                    <a:pt x="513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2" y="143"/>
                    <a:pt x="512" y="143"/>
                    <a:pt x="512" y="143"/>
                  </a:cubicBezTo>
                  <a:cubicBezTo>
                    <a:pt x="511" y="143"/>
                    <a:pt x="511" y="143"/>
                    <a:pt x="511" y="143"/>
                  </a:cubicBezTo>
                  <a:cubicBezTo>
                    <a:pt x="511" y="142"/>
                    <a:pt x="511" y="142"/>
                    <a:pt x="511" y="142"/>
                  </a:cubicBezTo>
                  <a:cubicBezTo>
                    <a:pt x="512" y="142"/>
                    <a:pt x="512" y="142"/>
                    <a:pt x="512" y="142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2" y="140"/>
                    <a:pt x="512" y="140"/>
                    <a:pt x="512" y="140"/>
                  </a:cubicBezTo>
                  <a:cubicBezTo>
                    <a:pt x="511" y="140"/>
                    <a:pt x="511" y="140"/>
                    <a:pt x="511" y="140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8"/>
                    <a:pt x="511" y="138"/>
                    <a:pt x="511" y="138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9"/>
                    <a:pt x="509" y="139"/>
                    <a:pt x="509" y="139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6" y="138"/>
                    <a:pt x="506" y="138"/>
                    <a:pt x="506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9"/>
                    <a:pt x="505" y="139"/>
                    <a:pt x="505" y="139"/>
                  </a:cubicBezTo>
                  <a:cubicBezTo>
                    <a:pt x="504" y="139"/>
                    <a:pt x="504" y="139"/>
                    <a:pt x="504" y="139"/>
                  </a:cubicBezTo>
                  <a:cubicBezTo>
                    <a:pt x="504" y="140"/>
                    <a:pt x="504" y="140"/>
                    <a:pt x="504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501" y="141"/>
                    <a:pt x="501" y="141"/>
                    <a:pt x="501" y="141"/>
                  </a:cubicBezTo>
                  <a:cubicBezTo>
                    <a:pt x="499" y="140"/>
                    <a:pt x="499" y="140"/>
                    <a:pt x="499" y="140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3"/>
                    <a:pt x="498" y="143"/>
                    <a:pt x="498" y="143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8" y="145"/>
                    <a:pt x="498" y="145"/>
                    <a:pt x="498" y="145"/>
                  </a:cubicBezTo>
                  <a:cubicBezTo>
                    <a:pt x="498" y="146"/>
                    <a:pt x="498" y="146"/>
                    <a:pt x="498" y="146"/>
                  </a:cubicBezTo>
                  <a:cubicBezTo>
                    <a:pt x="499" y="147"/>
                    <a:pt x="499" y="147"/>
                    <a:pt x="499" y="147"/>
                  </a:cubicBezTo>
                  <a:cubicBezTo>
                    <a:pt x="498" y="147"/>
                    <a:pt x="498" y="147"/>
                    <a:pt x="498" y="147"/>
                  </a:cubicBezTo>
                  <a:cubicBezTo>
                    <a:pt x="498" y="150"/>
                    <a:pt x="498" y="150"/>
                    <a:pt x="498" y="150"/>
                  </a:cubicBezTo>
                  <a:cubicBezTo>
                    <a:pt x="499" y="151"/>
                    <a:pt x="499" y="151"/>
                    <a:pt x="499" y="151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3"/>
                    <a:pt x="498" y="153"/>
                    <a:pt x="498" y="153"/>
                  </a:cubicBezTo>
                  <a:cubicBezTo>
                    <a:pt x="497" y="153"/>
                    <a:pt x="497" y="153"/>
                    <a:pt x="497" y="153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6"/>
                    <a:pt x="497" y="156"/>
                    <a:pt x="497" y="156"/>
                  </a:cubicBezTo>
                  <a:cubicBezTo>
                    <a:pt x="496" y="158"/>
                    <a:pt x="496" y="158"/>
                    <a:pt x="496" y="158"/>
                  </a:cubicBezTo>
                  <a:cubicBezTo>
                    <a:pt x="497" y="159"/>
                    <a:pt x="497" y="159"/>
                    <a:pt x="497" y="159"/>
                  </a:cubicBezTo>
                  <a:cubicBezTo>
                    <a:pt x="496" y="159"/>
                    <a:pt x="496" y="159"/>
                    <a:pt x="496" y="159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8" y="162"/>
                    <a:pt x="498" y="162"/>
                    <a:pt x="498" y="162"/>
                  </a:cubicBezTo>
                  <a:cubicBezTo>
                    <a:pt x="499" y="162"/>
                    <a:pt x="499" y="162"/>
                    <a:pt x="499" y="162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1" y="161"/>
                    <a:pt x="501" y="161"/>
                    <a:pt x="501" y="161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1" y="162"/>
                    <a:pt x="501" y="162"/>
                    <a:pt x="501" y="162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1" y="163"/>
                    <a:pt x="501" y="163"/>
                    <a:pt x="501" y="163"/>
                  </a:cubicBezTo>
                  <a:cubicBezTo>
                    <a:pt x="501" y="164"/>
                    <a:pt x="501" y="164"/>
                    <a:pt x="501" y="164"/>
                  </a:cubicBezTo>
                  <a:cubicBezTo>
                    <a:pt x="500" y="163"/>
                    <a:pt x="500" y="163"/>
                    <a:pt x="500" y="163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5"/>
                    <a:pt x="500" y="165"/>
                    <a:pt x="500" y="165"/>
                  </a:cubicBezTo>
                  <a:cubicBezTo>
                    <a:pt x="499" y="166"/>
                    <a:pt x="499" y="166"/>
                    <a:pt x="499" y="166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4"/>
                    <a:pt x="498" y="164"/>
                    <a:pt x="498" y="164"/>
                  </a:cubicBezTo>
                  <a:cubicBezTo>
                    <a:pt x="497" y="165"/>
                    <a:pt x="497" y="165"/>
                    <a:pt x="497" y="165"/>
                  </a:cubicBezTo>
                  <a:cubicBezTo>
                    <a:pt x="497" y="164"/>
                    <a:pt x="497" y="164"/>
                    <a:pt x="497" y="164"/>
                  </a:cubicBezTo>
                  <a:cubicBezTo>
                    <a:pt x="496" y="164"/>
                    <a:pt x="496" y="164"/>
                    <a:pt x="496" y="164"/>
                  </a:cubicBezTo>
                  <a:cubicBezTo>
                    <a:pt x="496" y="165"/>
                    <a:pt x="496" y="165"/>
                    <a:pt x="496" y="165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5" y="166"/>
                    <a:pt x="495" y="166"/>
                    <a:pt x="495" y="166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8"/>
                    <a:pt x="495" y="168"/>
                    <a:pt x="495" y="168"/>
                  </a:cubicBezTo>
                  <a:cubicBezTo>
                    <a:pt x="494" y="167"/>
                    <a:pt x="494" y="167"/>
                    <a:pt x="494" y="167"/>
                  </a:cubicBezTo>
                  <a:cubicBezTo>
                    <a:pt x="493" y="166"/>
                    <a:pt x="493" y="166"/>
                    <a:pt x="493" y="166"/>
                  </a:cubicBezTo>
                  <a:cubicBezTo>
                    <a:pt x="492" y="166"/>
                    <a:pt x="492" y="166"/>
                    <a:pt x="492" y="166"/>
                  </a:cubicBezTo>
                  <a:cubicBezTo>
                    <a:pt x="493" y="167"/>
                    <a:pt x="493" y="167"/>
                    <a:pt x="493" y="167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91" y="169"/>
                    <a:pt x="491" y="169"/>
                    <a:pt x="491" y="169"/>
                  </a:cubicBezTo>
                  <a:cubicBezTo>
                    <a:pt x="490" y="169"/>
                    <a:pt x="490" y="169"/>
                    <a:pt x="490" y="169"/>
                  </a:cubicBezTo>
                  <a:cubicBezTo>
                    <a:pt x="489" y="168"/>
                    <a:pt x="489" y="168"/>
                    <a:pt x="489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7"/>
                    <a:pt x="488" y="167"/>
                    <a:pt x="488" y="167"/>
                  </a:cubicBezTo>
                  <a:cubicBezTo>
                    <a:pt x="489" y="167"/>
                    <a:pt x="489" y="167"/>
                    <a:pt x="489" y="167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91" y="166"/>
                    <a:pt x="491" y="166"/>
                    <a:pt x="491" y="166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1" y="164"/>
                    <a:pt x="491" y="164"/>
                    <a:pt x="491" y="164"/>
                  </a:cubicBezTo>
                  <a:cubicBezTo>
                    <a:pt x="490" y="165"/>
                    <a:pt x="490" y="165"/>
                    <a:pt x="490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6" y="164"/>
                    <a:pt x="486" y="164"/>
                    <a:pt x="486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3" y="164"/>
                    <a:pt x="483" y="164"/>
                    <a:pt x="483" y="164"/>
                  </a:cubicBezTo>
                  <a:cubicBezTo>
                    <a:pt x="482" y="163"/>
                    <a:pt x="482" y="163"/>
                    <a:pt x="482" y="163"/>
                  </a:cubicBezTo>
                  <a:cubicBezTo>
                    <a:pt x="481" y="164"/>
                    <a:pt x="481" y="164"/>
                    <a:pt x="481" y="164"/>
                  </a:cubicBezTo>
                  <a:cubicBezTo>
                    <a:pt x="480" y="163"/>
                    <a:pt x="480" y="163"/>
                    <a:pt x="480" y="163"/>
                  </a:cubicBezTo>
                  <a:cubicBezTo>
                    <a:pt x="479" y="163"/>
                    <a:pt x="479" y="163"/>
                    <a:pt x="479" y="163"/>
                  </a:cubicBezTo>
                  <a:cubicBezTo>
                    <a:pt x="478" y="164"/>
                    <a:pt x="478" y="164"/>
                    <a:pt x="478" y="164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8" y="166"/>
                    <a:pt x="478" y="166"/>
                    <a:pt x="478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6" y="167"/>
                    <a:pt x="476" y="167"/>
                    <a:pt x="476" y="167"/>
                  </a:cubicBezTo>
                  <a:cubicBezTo>
                    <a:pt x="477" y="167"/>
                    <a:pt x="477" y="167"/>
                    <a:pt x="477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8"/>
                    <a:pt x="478" y="168"/>
                    <a:pt x="478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9"/>
                    <a:pt x="474" y="169"/>
                    <a:pt x="474" y="169"/>
                  </a:cubicBezTo>
                  <a:cubicBezTo>
                    <a:pt x="473" y="168"/>
                    <a:pt x="473" y="168"/>
                    <a:pt x="473" y="168"/>
                  </a:cubicBezTo>
                  <a:cubicBezTo>
                    <a:pt x="473" y="169"/>
                    <a:pt x="473" y="169"/>
                    <a:pt x="473" y="169"/>
                  </a:cubicBezTo>
                  <a:cubicBezTo>
                    <a:pt x="472" y="169"/>
                    <a:pt x="472" y="169"/>
                    <a:pt x="472" y="169"/>
                  </a:cubicBezTo>
                  <a:cubicBezTo>
                    <a:pt x="472" y="168"/>
                    <a:pt x="472" y="168"/>
                    <a:pt x="472" y="168"/>
                  </a:cubicBezTo>
                  <a:cubicBezTo>
                    <a:pt x="470" y="168"/>
                    <a:pt x="470" y="168"/>
                    <a:pt x="470" y="168"/>
                  </a:cubicBezTo>
                  <a:cubicBezTo>
                    <a:pt x="470" y="169"/>
                    <a:pt x="470" y="169"/>
                    <a:pt x="470" y="169"/>
                  </a:cubicBezTo>
                  <a:cubicBezTo>
                    <a:pt x="468" y="168"/>
                    <a:pt x="468" y="168"/>
                    <a:pt x="468" y="168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8" y="170"/>
                    <a:pt x="468" y="170"/>
                    <a:pt x="468" y="170"/>
                  </a:cubicBezTo>
                  <a:cubicBezTo>
                    <a:pt x="467" y="171"/>
                    <a:pt x="467" y="171"/>
                    <a:pt x="467" y="171"/>
                  </a:cubicBezTo>
                  <a:cubicBezTo>
                    <a:pt x="467" y="172"/>
                    <a:pt x="467" y="172"/>
                    <a:pt x="467" y="172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0"/>
                    <a:pt x="466" y="170"/>
                    <a:pt x="466" y="170"/>
                  </a:cubicBezTo>
                  <a:cubicBezTo>
                    <a:pt x="465" y="169"/>
                    <a:pt x="465" y="169"/>
                    <a:pt x="465" y="169"/>
                  </a:cubicBezTo>
                  <a:cubicBezTo>
                    <a:pt x="465" y="170"/>
                    <a:pt x="465" y="170"/>
                    <a:pt x="465" y="170"/>
                  </a:cubicBezTo>
                  <a:cubicBezTo>
                    <a:pt x="464" y="170"/>
                    <a:pt x="464" y="170"/>
                    <a:pt x="464" y="170"/>
                  </a:cubicBezTo>
                  <a:cubicBezTo>
                    <a:pt x="463" y="170"/>
                    <a:pt x="463" y="170"/>
                    <a:pt x="463" y="170"/>
                  </a:cubicBezTo>
                  <a:cubicBezTo>
                    <a:pt x="462" y="171"/>
                    <a:pt x="462" y="171"/>
                    <a:pt x="462" y="171"/>
                  </a:cubicBezTo>
                  <a:cubicBezTo>
                    <a:pt x="461" y="170"/>
                    <a:pt x="461" y="170"/>
                    <a:pt x="461" y="170"/>
                  </a:cubicBezTo>
                  <a:cubicBezTo>
                    <a:pt x="460" y="171"/>
                    <a:pt x="460" y="171"/>
                    <a:pt x="460" y="171"/>
                  </a:cubicBezTo>
                  <a:cubicBezTo>
                    <a:pt x="459" y="171"/>
                    <a:pt x="459" y="171"/>
                    <a:pt x="459" y="171"/>
                  </a:cubicBezTo>
                  <a:cubicBezTo>
                    <a:pt x="457" y="172"/>
                    <a:pt x="457" y="172"/>
                    <a:pt x="457" y="172"/>
                  </a:cubicBezTo>
                  <a:cubicBezTo>
                    <a:pt x="456" y="173"/>
                    <a:pt x="456" y="173"/>
                    <a:pt x="456" y="173"/>
                  </a:cubicBezTo>
                  <a:cubicBezTo>
                    <a:pt x="456" y="172"/>
                    <a:pt x="456" y="172"/>
                    <a:pt x="456" y="172"/>
                  </a:cubicBezTo>
                  <a:cubicBezTo>
                    <a:pt x="455" y="172"/>
                    <a:pt x="455" y="172"/>
                    <a:pt x="455" y="172"/>
                  </a:cubicBezTo>
                  <a:cubicBezTo>
                    <a:pt x="455" y="173"/>
                    <a:pt x="455" y="173"/>
                    <a:pt x="455" y="173"/>
                  </a:cubicBezTo>
                  <a:cubicBezTo>
                    <a:pt x="453" y="174"/>
                    <a:pt x="453" y="174"/>
                    <a:pt x="453" y="174"/>
                  </a:cubicBezTo>
                  <a:cubicBezTo>
                    <a:pt x="453" y="175"/>
                    <a:pt x="453" y="175"/>
                    <a:pt x="453" y="175"/>
                  </a:cubicBezTo>
                  <a:cubicBezTo>
                    <a:pt x="452" y="175"/>
                    <a:pt x="452" y="175"/>
                    <a:pt x="452" y="175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3" y="178"/>
                    <a:pt x="453" y="178"/>
                    <a:pt x="453" y="178"/>
                  </a:cubicBezTo>
                  <a:cubicBezTo>
                    <a:pt x="453" y="180"/>
                    <a:pt x="453" y="180"/>
                    <a:pt x="453" y="180"/>
                  </a:cubicBezTo>
                  <a:cubicBezTo>
                    <a:pt x="452" y="181"/>
                    <a:pt x="452" y="181"/>
                    <a:pt x="452" y="181"/>
                  </a:cubicBezTo>
                  <a:cubicBezTo>
                    <a:pt x="451" y="182"/>
                    <a:pt x="451" y="182"/>
                    <a:pt x="451" y="182"/>
                  </a:cubicBezTo>
                  <a:cubicBezTo>
                    <a:pt x="451" y="183"/>
                    <a:pt x="451" y="183"/>
                    <a:pt x="451" y="183"/>
                  </a:cubicBezTo>
                  <a:cubicBezTo>
                    <a:pt x="451" y="185"/>
                    <a:pt x="451" y="185"/>
                    <a:pt x="451" y="185"/>
                  </a:cubicBezTo>
                  <a:cubicBezTo>
                    <a:pt x="452" y="185"/>
                    <a:pt x="452" y="185"/>
                    <a:pt x="452" y="185"/>
                  </a:cubicBezTo>
                  <a:cubicBezTo>
                    <a:pt x="452" y="186"/>
                    <a:pt x="452" y="186"/>
                    <a:pt x="452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7"/>
                    <a:pt x="451" y="187"/>
                    <a:pt x="451" y="187"/>
                  </a:cubicBezTo>
                  <a:cubicBezTo>
                    <a:pt x="450" y="188"/>
                    <a:pt x="450" y="188"/>
                    <a:pt x="450" y="188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0" y="190"/>
                    <a:pt x="450" y="190"/>
                    <a:pt x="450" y="190"/>
                  </a:cubicBezTo>
                  <a:cubicBezTo>
                    <a:pt x="450" y="191"/>
                    <a:pt x="450" y="191"/>
                    <a:pt x="450" y="191"/>
                  </a:cubicBezTo>
                  <a:cubicBezTo>
                    <a:pt x="448" y="192"/>
                    <a:pt x="448" y="192"/>
                    <a:pt x="448" y="192"/>
                  </a:cubicBezTo>
                  <a:cubicBezTo>
                    <a:pt x="449" y="193"/>
                    <a:pt x="449" y="193"/>
                    <a:pt x="449" y="193"/>
                  </a:cubicBezTo>
                  <a:cubicBezTo>
                    <a:pt x="448" y="193"/>
                    <a:pt x="448" y="193"/>
                    <a:pt x="448" y="193"/>
                  </a:cubicBezTo>
                  <a:cubicBezTo>
                    <a:pt x="448" y="195"/>
                    <a:pt x="448" y="195"/>
                    <a:pt x="448" y="195"/>
                  </a:cubicBezTo>
                  <a:cubicBezTo>
                    <a:pt x="447" y="195"/>
                    <a:pt x="447" y="195"/>
                    <a:pt x="447" y="195"/>
                  </a:cubicBezTo>
                  <a:cubicBezTo>
                    <a:pt x="447" y="197"/>
                    <a:pt x="447" y="197"/>
                    <a:pt x="447" y="197"/>
                  </a:cubicBezTo>
                  <a:cubicBezTo>
                    <a:pt x="447" y="198"/>
                    <a:pt x="447" y="198"/>
                    <a:pt x="447" y="198"/>
                  </a:cubicBezTo>
                  <a:cubicBezTo>
                    <a:pt x="447" y="199"/>
                    <a:pt x="447" y="199"/>
                    <a:pt x="447" y="199"/>
                  </a:cubicBezTo>
                  <a:cubicBezTo>
                    <a:pt x="447" y="200"/>
                    <a:pt x="447" y="200"/>
                    <a:pt x="447" y="200"/>
                  </a:cubicBezTo>
                  <a:cubicBezTo>
                    <a:pt x="446" y="200"/>
                    <a:pt x="446" y="200"/>
                    <a:pt x="446" y="200"/>
                  </a:cubicBezTo>
                  <a:cubicBezTo>
                    <a:pt x="446" y="201"/>
                    <a:pt x="446" y="201"/>
                    <a:pt x="446" y="201"/>
                  </a:cubicBezTo>
                  <a:cubicBezTo>
                    <a:pt x="445" y="202"/>
                    <a:pt x="445" y="202"/>
                    <a:pt x="445" y="202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444" y="205"/>
                    <a:pt x="444" y="205"/>
                    <a:pt x="444" y="205"/>
                  </a:cubicBezTo>
                  <a:cubicBezTo>
                    <a:pt x="444" y="206"/>
                    <a:pt x="444" y="206"/>
                    <a:pt x="444" y="206"/>
                  </a:cubicBezTo>
                  <a:cubicBezTo>
                    <a:pt x="442" y="207"/>
                    <a:pt x="442" y="207"/>
                    <a:pt x="442" y="207"/>
                  </a:cubicBezTo>
                  <a:cubicBezTo>
                    <a:pt x="442" y="208"/>
                    <a:pt x="442" y="208"/>
                    <a:pt x="442" y="208"/>
                  </a:cubicBezTo>
                  <a:cubicBezTo>
                    <a:pt x="441" y="209"/>
                    <a:pt x="441" y="209"/>
                    <a:pt x="441" y="209"/>
                  </a:cubicBezTo>
                  <a:cubicBezTo>
                    <a:pt x="441" y="210"/>
                    <a:pt x="441" y="210"/>
                    <a:pt x="441" y="210"/>
                  </a:cubicBezTo>
                  <a:cubicBezTo>
                    <a:pt x="441" y="211"/>
                    <a:pt x="441" y="211"/>
                    <a:pt x="441" y="211"/>
                  </a:cubicBezTo>
                  <a:cubicBezTo>
                    <a:pt x="441" y="212"/>
                    <a:pt x="441" y="212"/>
                    <a:pt x="441" y="212"/>
                  </a:cubicBezTo>
                  <a:cubicBezTo>
                    <a:pt x="442" y="212"/>
                    <a:pt x="442" y="212"/>
                    <a:pt x="442" y="212"/>
                  </a:cubicBezTo>
                  <a:cubicBezTo>
                    <a:pt x="443" y="212"/>
                    <a:pt x="443" y="212"/>
                    <a:pt x="443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8" y="211"/>
                    <a:pt x="448" y="211"/>
                    <a:pt x="448" y="211"/>
                  </a:cubicBezTo>
                  <a:cubicBezTo>
                    <a:pt x="448" y="213"/>
                    <a:pt x="448" y="213"/>
                    <a:pt x="448" y="213"/>
                  </a:cubicBezTo>
                  <a:cubicBezTo>
                    <a:pt x="449" y="214"/>
                    <a:pt x="449" y="214"/>
                    <a:pt x="449" y="214"/>
                  </a:cubicBezTo>
                  <a:cubicBezTo>
                    <a:pt x="450" y="215"/>
                    <a:pt x="450" y="215"/>
                    <a:pt x="450" y="215"/>
                  </a:cubicBezTo>
                  <a:cubicBezTo>
                    <a:pt x="450" y="216"/>
                    <a:pt x="450" y="216"/>
                    <a:pt x="450" y="216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2" y="217"/>
                    <a:pt x="452" y="217"/>
                    <a:pt x="452" y="217"/>
                  </a:cubicBezTo>
                  <a:cubicBezTo>
                    <a:pt x="452" y="216"/>
                    <a:pt x="452" y="216"/>
                    <a:pt x="452" y="216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4" y="215"/>
                    <a:pt x="454" y="215"/>
                    <a:pt x="454" y="215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4" y="216"/>
                    <a:pt x="454" y="216"/>
                    <a:pt x="454" y="216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3" y="218"/>
                    <a:pt x="453" y="218"/>
                    <a:pt x="453" y="218"/>
                  </a:cubicBezTo>
                  <a:cubicBezTo>
                    <a:pt x="453" y="219"/>
                    <a:pt x="453" y="219"/>
                    <a:pt x="453" y="219"/>
                  </a:cubicBezTo>
                  <a:cubicBezTo>
                    <a:pt x="455" y="218"/>
                    <a:pt x="455" y="218"/>
                    <a:pt x="455" y="218"/>
                  </a:cubicBezTo>
                  <a:cubicBezTo>
                    <a:pt x="456" y="218"/>
                    <a:pt x="456" y="218"/>
                    <a:pt x="456" y="218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8"/>
                    <a:pt x="457" y="218"/>
                    <a:pt x="457" y="218"/>
                  </a:cubicBezTo>
                  <a:cubicBezTo>
                    <a:pt x="458" y="218"/>
                    <a:pt x="458" y="218"/>
                    <a:pt x="458" y="218"/>
                  </a:cubicBezTo>
                  <a:cubicBezTo>
                    <a:pt x="458" y="217"/>
                    <a:pt x="458" y="217"/>
                    <a:pt x="458" y="217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7" y="214"/>
                    <a:pt x="457" y="214"/>
                    <a:pt x="457" y="214"/>
                  </a:cubicBezTo>
                  <a:cubicBezTo>
                    <a:pt x="457" y="213"/>
                    <a:pt x="457" y="213"/>
                    <a:pt x="457" y="213"/>
                  </a:cubicBezTo>
                  <a:cubicBezTo>
                    <a:pt x="458" y="213"/>
                    <a:pt x="458" y="213"/>
                    <a:pt x="458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60" y="213"/>
                    <a:pt x="460" y="213"/>
                    <a:pt x="460" y="213"/>
                  </a:cubicBezTo>
                  <a:cubicBezTo>
                    <a:pt x="461" y="213"/>
                    <a:pt x="461" y="213"/>
                    <a:pt x="461" y="213"/>
                  </a:cubicBezTo>
                  <a:cubicBezTo>
                    <a:pt x="462" y="213"/>
                    <a:pt x="462" y="213"/>
                    <a:pt x="462" y="213"/>
                  </a:cubicBezTo>
                  <a:cubicBezTo>
                    <a:pt x="463" y="213"/>
                    <a:pt x="463" y="213"/>
                    <a:pt x="463" y="213"/>
                  </a:cubicBezTo>
                  <a:cubicBezTo>
                    <a:pt x="464" y="213"/>
                    <a:pt x="464" y="213"/>
                    <a:pt x="464" y="213"/>
                  </a:cubicBezTo>
                  <a:cubicBezTo>
                    <a:pt x="464" y="214"/>
                    <a:pt x="464" y="214"/>
                    <a:pt x="464" y="214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7" y="215"/>
                    <a:pt x="467" y="215"/>
                    <a:pt x="467" y="215"/>
                  </a:cubicBezTo>
                  <a:cubicBezTo>
                    <a:pt x="467" y="216"/>
                    <a:pt x="467" y="216"/>
                    <a:pt x="467" y="216"/>
                  </a:cubicBezTo>
                  <a:cubicBezTo>
                    <a:pt x="469" y="216"/>
                    <a:pt x="469" y="216"/>
                    <a:pt x="469" y="216"/>
                  </a:cubicBezTo>
                  <a:cubicBezTo>
                    <a:pt x="469" y="217"/>
                    <a:pt x="469" y="217"/>
                    <a:pt x="469" y="217"/>
                  </a:cubicBezTo>
                  <a:cubicBezTo>
                    <a:pt x="470" y="217"/>
                    <a:pt x="470" y="217"/>
                    <a:pt x="470" y="217"/>
                  </a:cubicBezTo>
                  <a:cubicBezTo>
                    <a:pt x="470" y="218"/>
                    <a:pt x="470" y="218"/>
                    <a:pt x="470" y="218"/>
                  </a:cubicBezTo>
                  <a:cubicBezTo>
                    <a:pt x="471" y="218"/>
                    <a:pt x="471" y="218"/>
                    <a:pt x="471" y="218"/>
                  </a:cubicBezTo>
                  <a:cubicBezTo>
                    <a:pt x="472" y="219"/>
                    <a:pt x="472" y="219"/>
                    <a:pt x="472" y="219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1"/>
                    <a:pt x="471" y="221"/>
                    <a:pt x="471" y="221"/>
                  </a:cubicBezTo>
                  <a:cubicBezTo>
                    <a:pt x="471" y="222"/>
                    <a:pt x="471" y="222"/>
                    <a:pt x="471" y="222"/>
                  </a:cubicBezTo>
                  <a:cubicBezTo>
                    <a:pt x="472" y="222"/>
                    <a:pt x="472" y="222"/>
                    <a:pt x="472" y="222"/>
                  </a:cubicBezTo>
                  <a:cubicBezTo>
                    <a:pt x="473" y="223"/>
                    <a:pt x="473" y="223"/>
                    <a:pt x="473" y="223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5" y="225"/>
                    <a:pt x="475" y="225"/>
                    <a:pt x="475" y="225"/>
                  </a:cubicBezTo>
                  <a:cubicBezTo>
                    <a:pt x="475" y="226"/>
                    <a:pt x="475" y="226"/>
                    <a:pt x="475" y="226"/>
                  </a:cubicBezTo>
                  <a:cubicBezTo>
                    <a:pt x="475" y="227"/>
                    <a:pt x="475" y="227"/>
                    <a:pt x="475" y="227"/>
                  </a:cubicBezTo>
                  <a:cubicBezTo>
                    <a:pt x="475" y="228"/>
                    <a:pt x="475" y="228"/>
                    <a:pt x="475" y="228"/>
                  </a:cubicBezTo>
                  <a:cubicBezTo>
                    <a:pt x="476" y="228"/>
                    <a:pt x="476" y="228"/>
                    <a:pt x="476" y="228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30"/>
                    <a:pt x="475" y="230"/>
                    <a:pt x="475" y="230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3"/>
                    <a:pt x="475" y="233"/>
                    <a:pt x="475" y="233"/>
                  </a:cubicBezTo>
                  <a:cubicBezTo>
                    <a:pt x="476" y="235"/>
                    <a:pt x="476" y="235"/>
                    <a:pt x="476" y="235"/>
                  </a:cubicBezTo>
                  <a:cubicBezTo>
                    <a:pt x="475" y="235"/>
                    <a:pt x="475" y="235"/>
                    <a:pt x="475" y="235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8"/>
                    <a:pt x="476" y="238"/>
                    <a:pt x="476" y="238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8" y="240"/>
                    <a:pt x="478" y="240"/>
                    <a:pt x="478" y="240"/>
                  </a:cubicBezTo>
                  <a:cubicBezTo>
                    <a:pt x="478" y="241"/>
                    <a:pt x="478" y="241"/>
                    <a:pt x="478" y="241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9" y="244"/>
                    <a:pt x="479" y="244"/>
                    <a:pt x="479" y="244"/>
                  </a:cubicBezTo>
                  <a:cubicBezTo>
                    <a:pt x="479" y="245"/>
                    <a:pt x="479" y="245"/>
                    <a:pt x="479" y="245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9"/>
                    <a:pt x="480" y="249"/>
                    <a:pt x="480" y="249"/>
                  </a:cubicBezTo>
                  <a:cubicBezTo>
                    <a:pt x="480" y="250"/>
                    <a:pt x="480" y="250"/>
                    <a:pt x="480" y="250"/>
                  </a:cubicBezTo>
                  <a:cubicBezTo>
                    <a:pt x="480" y="251"/>
                    <a:pt x="480" y="251"/>
                    <a:pt x="480" y="251"/>
                  </a:cubicBezTo>
                  <a:cubicBezTo>
                    <a:pt x="480" y="252"/>
                    <a:pt x="480" y="252"/>
                    <a:pt x="480" y="252"/>
                  </a:cubicBezTo>
                  <a:cubicBezTo>
                    <a:pt x="480" y="253"/>
                    <a:pt x="480" y="253"/>
                    <a:pt x="480" y="253"/>
                  </a:cubicBezTo>
                  <a:cubicBezTo>
                    <a:pt x="479" y="254"/>
                    <a:pt x="479" y="254"/>
                    <a:pt x="479" y="254"/>
                  </a:cubicBezTo>
                  <a:cubicBezTo>
                    <a:pt x="479" y="255"/>
                    <a:pt x="479" y="255"/>
                    <a:pt x="479" y="255"/>
                  </a:cubicBezTo>
                  <a:cubicBezTo>
                    <a:pt x="479" y="256"/>
                    <a:pt x="479" y="256"/>
                    <a:pt x="479" y="256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9"/>
                    <a:pt x="479" y="259"/>
                    <a:pt x="479" y="259"/>
                  </a:cubicBezTo>
                  <a:cubicBezTo>
                    <a:pt x="478" y="260"/>
                    <a:pt x="478" y="260"/>
                    <a:pt x="478" y="260"/>
                  </a:cubicBezTo>
                  <a:cubicBezTo>
                    <a:pt x="478" y="261"/>
                    <a:pt x="478" y="261"/>
                    <a:pt x="478" y="261"/>
                  </a:cubicBezTo>
                  <a:cubicBezTo>
                    <a:pt x="477" y="262"/>
                    <a:pt x="477" y="262"/>
                    <a:pt x="477" y="262"/>
                  </a:cubicBezTo>
                  <a:cubicBezTo>
                    <a:pt x="478" y="262"/>
                    <a:pt x="478" y="262"/>
                    <a:pt x="478" y="262"/>
                  </a:cubicBezTo>
                  <a:cubicBezTo>
                    <a:pt x="478" y="263"/>
                    <a:pt x="478" y="263"/>
                    <a:pt x="478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8" y="265"/>
                    <a:pt x="478" y="265"/>
                    <a:pt x="478" y="265"/>
                  </a:cubicBezTo>
                  <a:cubicBezTo>
                    <a:pt x="477" y="266"/>
                    <a:pt x="477" y="266"/>
                    <a:pt x="477" y="266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8"/>
                    <a:pt x="477" y="268"/>
                    <a:pt x="477" y="268"/>
                  </a:cubicBezTo>
                  <a:cubicBezTo>
                    <a:pt x="476" y="269"/>
                    <a:pt x="476" y="269"/>
                    <a:pt x="476" y="269"/>
                  </a:cubicBezTo>
                  <a:cubicBezTo>
                    <a:pt x="476" y="270"/>
                    <a:pt x="476" y="270"/>
                    <a:pt x="476" y="270"/>
                  </a:cubicBezTo>
                  <a:cubicBezTo>
                    <a:pt x="475" y="271"/>
                    <a:pt x="475" y="271"/>
                    <a:pt x="475" y="271"/>
                  </a:cubicBezTo>
                  <a:cubicBezTo>
                    <a:pt x="475" y="272"/>
                    <a:pt x="475" y="272"/>
                    <a:pt x="475" y="272"/>
                  </a:cubicBezTo>
                  <a:cubicBezTo>
                    <a:pt x="474" y="273"/>
                    <a:pt x="474" y="273"/>
                    <a:pt x="474" y="273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7"/>
                    <a:pt x="473" y="277"/>
                    <a:pt x="473" y="277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2" y="279"/>
                    <a:pt x="472" y="279"/>
                    <a:pt x="472" y="279"/>
                  </a:cubicBezTo>
                  <a:cubicBezTo>
                    <a:pt x="472" y="280"/>
                    <a:pt x="472" y="280"/>
                    <a:pt x="472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1"/>
                    <a:pt x="471" y="281"/>
                    <a:pt x="471" y="281"/>
                  </a:cubicBezTo>
                  <a:cubicBezTo>
                    <a:pt x="470" y="281"/>
                    <a:pt x="470" y="281"/>
                    <a:pt x="470" y="281"/>
                  </a:cubicBezTo>
                  <a:cubicBezTo>
                    <a:pt x="471" y="282"/>
                    <a:pt x="471" y="282"/>
                    <a:pt x="471" y="282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69" y="283"/>
                    <a:pt x="469" y="283"/>
                    <a:pt x="469" y="283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69" y="285"/>
                    <a:pt x="469" y="285"/>
                    <a:pt x="469" y="285"/>
                  </a:cubicBezTo>
                  <a:cubicBezTo>
                    <a:pt x="468" y="285"/>
                    <a:pt x="468" y="285"/>
                    <a:pt x="468" y="285"/>
                  </a:cubicBezTo>
                  <a:cubicBezTo>
                    <a:pt x="469" y="286"/>
                    <a:pt x="469" y="286"/>
                    <a:pt x="469" y="286"/>
                  </a:cubicBezTo>
                  <a:cubicBezTo>
                    <a:pt x="467" y="287"/>
                    <a:pt x="467" y="287"/>
                    <a:pt x="467" y="287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9"/>
                    <a:pt x="466" y="289"/>
                    <a:pt x="466" y="289"/>
                  </a:cubicBezTo>
                  <a:cubicBezTo>
                    <a:pt x="464" y="289"/>
                    <a:pt x="464" y="289"/>
                    <a:pt x="464" y="289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2" y="290"/>
                    <a:pt x="462" y="290"/>
                    <a:pt x="462" y="290"/>
                  </a:cubicBezTo>
                  <a:cubicBezTo>
                    <a:pt x="461" y="289"/>
                    <a:pt x="461" y="289"/>
                    <a:pt x="461" y="289"/>
                  </a:cubicBezTo>
                  <a:cubicBezTo>
                    <a:pt x="460" y="289"/>
                    <a:pt x="460" y="289"/>
                    <a:pt x="460" y="289"/>
                  </a:cubicBezTo>
                  <a:cubicBezTo>
                    <a:pt x="460" y="287"/>
                    <a:pt x="460" y="287"/>
                    <a:pt x="460" y="287"/>
                  </a:cubicBezTo>
                  <a:cubicBezTo>
                    <a:pt x="459" y="287"/>
                    <a:pt x="459" y="287"/>
                    <a:pt x="459" y="287"/>
                  </a:cubicBezTo>
                  <a:cubicBezTo>
                    <a:pt x="458" y="287"/>
                    <a:pt x="458" y="287"/>
                    <a:pt x="458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8"/>
                    <a:pt x="457" y="288"/>
                    <a:pt x="457" y="288"/>
                  </a:cubicBezTo>
                  <a:cubicBezTo>
                    <a:pt x="456" y="289"/>
                    <a:pt x="456" y="289"/>
                    <a:pt x="456" y="289"/>
                  </a:cubicBezTo>
                  <a:cubicBezTo>
                    <a:pt x="456" y="290"/>
                    <a:pt x="456" y="290"/>
                    <a:pt x="456" y="290"/>
                  </a:cubicBezTo>
                  <a:cubicBezTo>
                    <a:pt x="455" y="290"/>
                    <a:pt x="455" y="290"/>
                    <a:pt x="455" y="290"/>
                  </a:cubicBezTo>
                  <a:cubicBezTo>
                    <a:pt x="455" y="292"/>
                    <a:pt x="455" y="292"/>
                    <a:pt x="455" y="292"/>
                  </a:cubicBezTo>
                  <a:cubicBezTo>
                    <a:pt x="455" y="291"/>
                    <a:pt x="455" y="291"/>
                    <a:pt x="455" y="291"/>
                  </a:cubicBezTo>
                  <a:cubicBezTo>
                    <a:pt x="453" y="292"/>
                    <a:pt x="453" y="292"/>
                    <a:pt x="453" y="292"/>
                  </a:cubicBezTo>
                  <a:cubicBezTo>
                    <a:pt x="453" y="293"/>
                    <a:pt x="453" y="293"/>
                    <a:pt x="453" y="293"/>
                  </a:cubicBezTo>
                  <a:cubicBezTo>
                    <a:pt x="453" y="293"/>
                    <a:pt x="453" y="293"/>
                    <a:pt x="453" y="293"/>
                  </a:cubicBezTo>
                  <a:close/>
                  <a:moveTo>
                    <a:pt x="147" y="296"/>
                  </a:moveTo>
                  <a:cubicBezTo>
                    <a:pt x="146" y="295"/>
                    <a:pt x="146" y="295"/>
                    <a:pt x="146" y="295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7" y="296"/>
                    <a:pt x="147" y="296"/>
                    <a:pt x="147" y="296"/>
                  </a:cubicBezTo>
                  <a:close/>
                  <a:moveTo>
                    <a:pt x="518" y="279"/>
                  </a:moveTo>
                  <a:cubicBezTo>
                    <a:pt x="519" y="279"/>
                    <a:pt x="519" y="279"/>
                    <a:pt x="519" y="279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20" y="278"/>
                    <a:pt x="520" y="278"/>
                    <a:pt x="520" y="278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18" y="279"/>
                    <a:pt x="518" y="279"/>
                    <a:pt x="518" y="279"/>
                  </a:cubicBezTo>
                  <a:close/>
                  <a:moveTo>
                    <a:pt x="29" y="41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lose/>
                  <a:moveTo>
                    <a:pt x="36" y="29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lose/>
                  <a:moveTo>
                    <a:pt x="34" y="45"/>
                  </a:moveTo>
                  <a:cubicBezTo>
                    <a:pt x="34" y="45"/>
                    <a:pt x="34" y="45"/>
                    <a:pt x="34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4" y="45"/>
                    <a:pt x="34" y="45"/>
                  </a:cubicBezTo>
                  <a:close/>
                  <a:moveTo>
                    <a:pt x="40" y="44"/>
                  </a:moveTo>
                  <a:cubicBezTo>
                    <a:pt x="40" y="43"/>
                    <a:pt x="40" y="4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0" y="44"/>
                    <a:pt x="40" y="44"/>
                    <a:pt x="40" y="44"/>
                  </a:cubicBezTo>
                  <a:close/>
                  <a:moveTo>
                    <a:pt x="41" y="46"/>
                  </a:moveTo>
                  <a:cubicBezTo>
                    <a:pt x="41" y="46"/>
                    <a:pt x="42" y="46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6"/>
                    <a:pt x="41" y="46"/>
                  </a:cubicBezTo>
                  <a:close/>
                  <a:moveTo>
                    <a:pt x="52" y="18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3" y="1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lose/>
                  <a:moveTo>
                    <a:pt x="54" y="22"/>
                  </a:move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4" y="22"/>
                    <a:pt x="54" y="22"/>
                    <a:pt x="54" y="22"/>
                  </a:cubicBezTo>
                  <a:close/>
                  <a:moveTo>
                    <a:pt x="56" y="22"/>
                  </a:moveTo>
                  <a:cubicBezTo>
                    <a:pt x="55" y="21"/>
                    <a:pt x="55" y="21"/>
                    <a:pt x="55" y="21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lose/>
                  <a:moveTo>
                    <a:pt x="52" y="26"/>
                  </a:moveTo>
                  <a:cubicBezTo>
                    <a:pt x="53" y="25"/>
                    <a:pt x="53" y="25"/>
                    <a:pt x="53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lose/>
                  <a:moveTo>
                    <a:pt x="55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5" y="26"/>
                    <a:pt x="55" y="26"/>
                  </a:cubicBezTo>
                  <a:close/>
                  <a:moveTo>
                    <a:pt x="57" y="28"/>
                  </a:move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56" y="30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0"/>
                    <a:pt x="56" y="30"/>
                    <a:pt x="56" y="30"/>
                  </a:cubicBezTo>
                  <a:close/>
                  <a:moveTo>
                    <a:pt x="57" y="32"/>
                  </a:moveTo>
                  <a:cubicBezTo>
                    <a:pt x="57" y="31"/>
                    <a:pt x="57" y="31"/>
                    <a:pt x="57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7" y="32"/>
                    <a:pt x="57" y="32"/>
                  </a:cubicBezTo>
                  <a:close/>
                  <a:moveTo>
                    <a:pt x="50" y="33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0" y="33"/>
                    <a:pt x="50" y="33"/>
                    <a:pt x="50" y="33"/>
                  </a:cubicBezTo>
                  <a:close/>
                  <a:moveTo>
                    <a:pt x="48" y="38"/>
                  </a:moveTo>
                  <a:cubicBezTo>
                    <a:pt x="48" y="37"/>
                    <a:pt x="48" y="37"/>
                    <a:pt x="48" y="37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lose/>
                  <a:moveTo>
                    <a:pt x="49" y="37"/>
                  </a:moveTo>
                  <a:cubicBezTo>
                    <a:pt x="49" y="37"/>
                    <a:pt x="49" y="37"/>
                    <a:pt x="49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9" y="37"/>
                    <a:pt x="49" y="37"/>
                    <a:pt x="49" y="37"/>
                  </a:cubicBezTo>
                  <a:close/>
                  <a:moveTo>
                    <a:pt x="51" y="37"/>
                  </a:moveTo>
                  <a:cubicBezTo>
                    <a:pt x="51" y="37"/>
                    <a:pt x="52" y="37"/>
                    <a:pt x="52" y="37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1" y="37"/>
                    <a:pt x="51" y="37"/>
                    <a:pt x="51" y="37"/>
                  </a:cubicBezTo>
                  <a:close/>
                  <a:moveTo>
                    <a:pt x="51" y="39"/>
                  </a:moveTo>
                  <a:cubicBezTo>
                    <a:pt x="51" y="38"/>
                    <a:pt x="51" y="38"/>
                    <a:pt x="51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39"/>
                    <a:pt x="51" y="39"/>
                    <a:pt x="51" y="39"/>
                  </a:cubicBezTo>
                  <a:close/>
                  <a:moveTo>
                    <a:pt x="49" y="41"/>
                  </a:move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1"/>
                    <a:pt x="49" y="41"/>
                    <a:pt x="49" y="41"/>
                  </a:cubicBezTo>
                  <a:close/>
                  <a:moveTo>
                    <a:pt x="50" y="39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39"/>
                    <a:pt x="50" y="39"/>
                    <a:pt x="50" y="39"/>
                  </a:cubicBezTo>
                  <a:close/>
                  <a:moveTo>
                    <a:pt x="5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lose/>
                  <a:moveTo>
                    <a:pt x="52" y="39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lose/>
                  <a:moveTo>
                    <a:pt x="52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2" y="38"/>
                    <a:pt x="52" y="38"/>
                    <a:pt x="52" y="38"/>
                  </a:cubicBezTo>
                  <a:close/>
                  <a:moveTo>
                    <a:pt x="54" y="37"/>
                  </a:move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lose/>
                  <a:moveTo>
                    <a:pt x="54" y="34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4"/>
                    <a:pt x="54" y="34"/>
                    <a:pt x="54" y="34"/>
                  </a:cubicBezTo>
                  <a:close/>
                  <a:moveTo>
                    <a:pt x="57" y="33"/>
                  </a:moveTo>
                  <a:cubicBezTo>
                    <a:pt x="58" y="34"/>
                    <a:pt x="58" y="34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lose/>
                  <a:moveTo>
                    <a:pt x="59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9" y="41"/>
                    <a:pt x="59" y="41"/>
                    <a:pt x="59" y="41"/>
                  </a:cubicBezTo>
                  <a:close/>
                  <a:moveTo>
                    <a:pt x="61" y="40"/>
                  </a:moveTo>
                  <a:cubicBezTo>
                    <a:pt x="61" y="40"/>
                    <a:pt x="61" y="40"/>
                    <a:pt x="61" y="40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40"/>
                    <a:pt x="61" y="40"/>
                    <a:pt x="61" y="40"/>
                  </a:cubicBezTo>
                  <a:close/>
                  <a:moveTo>
                    <a:pt x="64" y="40"/>
                  </a:moveTo>
                  <a:cubicBezTo>
                    <a:pt x="64" y="41"/>
                    <a:pt x="64" y="41"/>
                    <a:pt x="64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4" y="40"/>
                    <a:pt x="64" y="40"/>
                    <a:pt x="64" y="40"/>
                  </a:cubicBezTo>
                  <a:close/>
                  <a:moveTo>
                    <a:pt x="64" y="42"/>
                  </a:moveTo>
                  <a:cubicBezTo>
                    <a:pt x="64" y="43"/>
                    <a:pt x="64" y="43"/>
                    <a:pt x="64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4" y="42"/>
                    <a:pt x="64" y="42"/>
                    <a:pt x="64" y="42"/>
                  </a:cubicBezTo>
                  <a:close/>
                  <a:moveTo>
                    <a:pt x="64" y="16"/>
                  </a:moveTo>
                  <a:cubicBezTo>
                    <a:pt x="65" y="16"/>
                    <a:pt x="65" y="16"/>
                    <a:pt x="65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6"/>
                    <a:pt x="64" y="16"/>
                    <a:pt x="64" y="16"/>
                  </a:cubicBezTo>
                  <a:close/>
                  <a:moveTo>
                    <a:pt x="66" y="28"/>
                  </a:moveTo>
                  <a:cubicBezTo>
                    <a:pt x="66" y="27"/>
                    <a:pt x="66" y="27"/>
                    <a:pt x="66" y="27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6" y="28"/>
                    <a:pt x="66" y="28"/>
                    <a:pt x="66" y="28"/>
                  </a:cubicBezTo>
                  <a:close/>
                  <a:moveTo>
                    <a:pt x="68" y="26"/>
                  </a:moveTo>
                  <a:cubicBezTo>
                    <a:pt x="68" y="27"/>
                    <a:pt x="68" y="27"/>
                    <a:pt x="68" y="27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6"/>
                    <a:pt x="68" y="26"/>
                    <a:pt x="68" y="26"/>
                  </a:cubicBezTo>
                  <a:close/>
                  <a:moveTo>
                    <a:pt x="72" y="28"/>
                  </a:move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28"/>
                    <a:pt x="72" y="28"/>
                    <a:pt x="72" y="28"/>
                  </a:cubicBezTo>
                  <a:close/>
                  <a:moveTo>
                    <a:pt x="453" y="50"/>
                  </a:move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2" y="50"/>
                    <a:pt x="452" y="50"/>
                    <a:pt x="452" y="50"/>
                  </a:cubicBezTo>
                  <a:cubicBezTo>
                    <a:pt x="453" y="50"/>
                    <a:pt x="453" y="50"/>
                    <a:pt x="453" y="50"/>
                  </a:cubicBezTo>
                  <a:close/>
                  <a:moveTo>
                    <a:pt x="449" y="50"/>
                  </a:moveTo>
                  <a:cubicBezTo>
                    <a:pt x="450" y="50"/>
                    <a:pt x="450" y="50"/>
                    <a:pt x="450" y="50"/>
                  </a:cubicBezTo>
                  <a:cubicBezTo>
                    <a:pt x="450" y="49"/>
                    <a:pt x="450" y="49"/>
                    <a:pt x="450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50"/>
                    <a:pt x="449" y="50"/>
                    <a:pt x="449" y="50"/>
                  </a:cubicBezTo>
                  <a:close/>
                  <a:moveTo>
                    <a:pt x="446" y="51"/>
                  </a:moveTo>
                  <a:cubicBezTo>
                    <a:pt x="446" y="51"/>
                    <a:pt x="446" y="51"/>
                    <a:pt x="446" y="51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5" y="50"/>
                    <a:pt x="445" y="50"/>
                    <a:pt x="445" y="50"/>
                  </a:cubicBezTo>
                  <a:cubicBezTo>
                    <a:pt x="446" y="51"/>
                    <a:pt x="446" y="51"/>
                    <a:pt x="446" y="51"/>
                  </a:cubicBezTo>
                  <a:close/>
                  <a:moveTo>
                    <a:pt x="523" y="136"/>
                  </a:moveTo>
                  <a:cubicBezTo>
                    <a:pt x="522" y="136"/>
                    <a:pt x="522" y="136"/>
                    <a:pt x="522" y="136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lose/>
                  <a:moveTo>
                    <a:pt x="522" y="134"/>
                  </a:moveTo>
                  <a:cubicBezTo>
                    <a:pt x="522" y="135"/>
                    <a:pt x="522" y="135"/>
                    <a:pt x="522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lose/>
                  <a:moveTo>
                    <a:pt x="83" y="86"/>
                  </a:moveTo>
                  <a:cubicBezTo>
                    <a:pt x="83" y="86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3" y="86"/>
                    <a:pt x="83" y="86"/>
                    <a:pt x="83" y="86"/>
                  </a:cubicBezTo>
                  <a:close/>
                  <a:moveTo>
                    <a:pt x="77" y="111"/>
                  </a:moveTo>
                  <a:cubicBezTo>
                    <a:pt x="79" y="112"/>
                    <a:pt x="79" y="112"/>
                    <a:pt x="79" y="112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8" y="99"/>
                    <a:pt x="88" y="9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9" y="99"/>
                    <a:pt x="89" y="99"/>
                    <a:pt x="89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1" y="71"/>
                    <a:pt x="111" y="71"/>
                    <a:pt x="111" y="71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1" y="107"/>
                    <a:pt x="81" y="107"/>
                    <a:pt x="81" y="107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2"/>
                    <a:pt x="77" y="111"/>
                  </a:cubicBezTo>
                  <a:close/>
                  <a:moveTo>
                    <a:pt x="81" y="133"/>
                  </a:move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1" y="133"/>
                    <a:pt x="81" y="133"/>
                    <a:pt x="81" y="133"/>
                  </a:cubicBezTo>
                  <a:close/>
                  <a:moveTo>
                    <a:pt x="97" y="133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7" y="123"/>
                    <a:pt x="87" y="123"/>
                    <a:pt x="87" y="123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5" y="118"/>
                    <a:pt x="85" y="118"/>
                    <a:pt x="85" y="118"/>
                  </a:cubicBezTo>
                  <a:cubicBezTo>
                    <a:pt x="85" y="117"/>
                    <a:pt x="85" y="117"/>
                    <a:pt x="85" y="117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5" y="116"/>
                    <a:pt x="75" y="116"/>
                    <a:pt x="75" y="116"/>
                  </a:cubicBezTo>
                  <a:cubicBezTo>
                    <a:pt x="74" y="117"/>
                    <a:pt x="74" y="117"/>
                    <a:pt x="74" y="117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5" y="123"/>
                    <a:pt x="75" y="123"/>
                    <a:pt x="75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73" y="127"/>
                    <a:pt x="73" y="127"/>
                    <a:pt x="73" y="127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6" y="130"/>
                    <a:pt x="76" y="130"/>
                    <a:pt x="76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4" y="134"/>
                    <a:pt x="84" y="134"/>
                    <a:pt x="84" y="134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8" y="136"/>
                    <a:pt x="88" y="136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3"/>
                    <a:pt x="97" y="133"/>
                    <a:pt x="97" y="133"/>
                  </a:cubicBezTo>
                  <a:close/>
                  <a:moveTo>
                    <a:pt x="31" y="183"/>
                  </a:moveTo>
                  <a:cubicBezTo>
                    <a:pt x="30" y="183"/>
                    <a:pt x="30" y="183"/>
                    <a:pt x="30" y="183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3"/>
                    <a:pt x="31" y="183"/>
                    <a:pt x="31" y="183"/>
                  </a:cubicBezTo>
                  <a:close/>
                  <a:moveTo>
                    <a:pt x="54" y="170"/>
                  </a:moveTo>
                  <a:cubicBezTo>
                    <a:pt x="54" y="170"/>
                    <a:pt x="54" y="170"/>
                    <a:pt x="54" y="170"/>
                  </a:cubicBezTo>
                  <a:cubicBezTo>
                    <a:pt x="54" y="170"/>
                    <a:pt x="54" y="170"/>
                    <a:pt x="54" y="170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4" y="170"/>
                    <a:pt x="54" y="170"/>
                    <a:pt x="54" y="170"/>
                  </a:cubicBezTo>
                  <a:close/>
                  <a:moveTo>
                    <a:pt x="71" y="153"/>
                  </a:moveTo>
                  <a:cubicBezTo>
                    <a:pt x="72" y="153"/>
                    <a:pt x="72" y="153"/>
                    <a:pt x="72" y="153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50"/>
                    <a:pt x="75" y="150"/>
                    <a:pt x="75" y="150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1" y="153"/>
                    <a:pt x="71" y="153"/>
                    <a:pt x="71" y="153"/>
                  </a:cubicBezTo>
                  <a:close/>
                  <a:moveTo>
                    <a:pt x="79" y="154"/>
                  </a:moveTo>
                  <a:cubicBezTo>
                    <a:pt x="80" y="154"/>
                    <a:pt x="80" y="154"/>
                    <a:pt x="80" y="154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lose/>
                  <a:moveTo>
                    <a:pt x="92" y="154"/>
                  </a:moveTo>
                  <a:cubicBezTo>
                    <a:pt x="92" y="154"/>
                    <a:pt x="92" y="154"/>
                    <a:pt x="92" y="154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2" y="154"/>
                    <a:pt x="92" y="154"/>
                    <a:pt x="92" y="154"/>
                  </a:cubicBezTo>
                  <a:close/>
                  <a:moveTo>
                    <a:pt x="90" y="154"/>
                  </a:move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4"/>
                    <a:pt x="90" y="154"/>
                    <a:pt x="90" y="154"/>
                  </a:cubicBezTo>
                  <a:close/>
                  <a:moveTo>
                    <a:pt x="101" y="150"/>
                  </a:moveTo>
                  <a:cubicBezTo>
                    <a:pt x="101" y="150"/>
                    <a:pt x="101" y="150"/>
                    <a:pt x="101" y="150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101" y="150"/>
                    <a:pt x="101" y="150"/>
                    <a:pt x="101" y="150"/>
                  </a:cubicBezTo>
                  <a:close/>
                  <a:moveTo>
                    <a:pt x="97" y="149"/>
                  </a:moveTo>
                  <a:cubicBezTo>
                    <a:pt x="97" y="150"/>
                    <a:pt x="97" y="150"/>
                    <a:pt x="97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7" y="149"/>
                    <a:pt x="97" y="149"/>
                    <a:pt x="97" y="149"/>
                  </a:cubicBezTo>
                  <a:cubicBezTo>
                    <a:pt x="97" y="149"/>
                    <a:pt x="97" y="149"/>
                    <a:pt x="97" y="149"/>
                  </a:cubicBezTo>
                  <a:close/>
                  <a:moveTo>
                    <a:pt x="94" y="149"/>
                  </a:moveTo>
                  <a:cubicBezTo>
                    <a:pt x="95" y="149"/>
                    <a:pt x="95" y="149"/>
                    <a:pt x="95" y="149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5" y="149"/>
                    <a:pt x="95" y="149"/>
                    <a:pt x="95" y="149"/>
                  </a:cubicBezTo>
                  <a:cubicBezTo>
                    <a:pt x="94" y="149"/>
                    <a:pt x="94" y="149"/>
                    <a:pt x="94" y="149"/>
                  </a:cubicBezTo>
                  <a:close/>
                  <a:moveTo>
                    <a:pt x="93" y="149"/>
                  </a:move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4" y="149"/>
                    <a:pt x="94" y="149"/>
                    <a:pt x="94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lose/>
                  <a:moveTo>
                    <a:pt x="188" y="123"/>
                  </a:move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3"/>
                    <a:pt x="188" y="123"/>
                    <a:pt x="188" y="123"/>
                  </a:cubicBezTo>
                  <a:cubicBezTo>
                    <a:pt x="188" y="123"/>
                    <a:pt x="188" y="123"/>
                    <a:pt x="188" y="123"/>
                  </a:cubicBezTo>
                  <a:close/>
                  <a:moveTo>
                    <a:pt x="186" y="121"/>
                  </a:moveTo>
                  <a:cubicBezTo>
                    <a:pt x="186" y="122"/>
                    <a:pt x="186" y="122"/>
                    <a:pt x="186" y="122"/>
                  </a:cubicBezTo>
                  <a:cubicBezTo>
                    <a:pt x="186" y="123"/>
                    <a:pt x="186" y="123"/>
                    <a:pt x="186" y="123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7" y="124"/>
                    <a:pt x="187" y="124"/>
                    <a:pt x="187" y="124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lose/>
                  <a:moveTo>
                    <a:pt x="185" y="119"/>
                  </a:moveTo>
                  <a:cubicBezTo>
                    <a:pt x="185" y="120"/>
                    <a:pt x="185" y="120"/>
                    <a:pt x="185" y="120"/>
                  </a:cubicBezTo>
                  <a:cubicBezTo>
                    <a:pt x="185" y="120"/>
                    <a:pt x="185" y="120"/>
                    <a:pt x="185" y="120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5" y="119"/>
                    <a:pt x="185" y="119"/>
                    <a:pt x="185" y="119"/>
                  </a:cubicBezTo>
                  <a:close/>
                  <a:moveTo>
                    <a:pt x="104" y="143"/>
                  </a:move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3"/>
                    <a:pt x="104" y="143"/>
                    <a:pt x="104" y="143"/>
                  </a:cubicBezTo>
                  <a:close/>
                  <a:moveTo>
                    <a:pt x="108" y="146"/>
                  </a:moveTo>
                  <a:cubicBezTo>
                    <a:pt x="108" y="146"/>
                    <a:pt x="109" y="146"/>
                    <a:pt x="109" y="146"/>
                  </a:cubicBezTo>
                  <a:cubicBezTo>
                    <a:pt x="108" y="146"/>
                    <a:pt x="108" y="146"/>
                    <a:pt x="108" y="146"/>
                  </a:cubicBezTo>
                  <a:cubicBezTo>
                    <a:pt x="108" y="146"/>
                    <a:pt x="108" y="146"/>
                    <a:pt x="108" y="146"/>
                  </a:cubicBezTo>
                  <a:close/>
                  <a:moveTo>
                    <a:pt x="107" y="145"/>
                  </a:moveTo>
                  <a:cubicBezTo>
                    <a:pt x="107" y="144"/>
                    <a:pt x="107" y="144"/>
                    <a:pt x="107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5" y="143"/>
                    <a:pt x="105" y="143"/>
                    <a:pt x="105" y="143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7" y="145"/>
                    <a:pt x="107" y="145"/>
                    <a:pt x="107" y="145"/>
                  </a:cubicBezTo>
                  <a:close/>
                  <a:moveTo>
                    <a:pt x="110" y="141"/>
                  </a:moveTo>
                  <a:cubicBezTo>
                    <a:pt x="110" y="141"/>
                    <a:pt x="110" y="141"/>
                    <a:pt x="110" y="14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3" y="139"/>
                    <a:pt x="103" y="139"/>
                    <a:pt x="103" y="139"/>
                  </a:cubicBezTo>
                  <a:cubicBezTo>
                    <a:pt x="104" y="139"/>
                    <a:pt x="104" y="139"/>
                    <a:pt x="104" y="139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06" y="140"/>
                    <a:pt x="106" y="140"/>
                    <a:pt x="106" y="140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9" y="141"/>
                    <a:pt x="109" y="141"/>
                    <a:pt x="109" y="141"/>
                  </a:cubicBezTo>
                  <a:cubicBezTo>
                    <a:pt x="110" y="141"/>
                    <a:pt x="110" y="141"/>
                    <a:pt x="110" y="141"/>
                  </a:cubicBezTo>
                  <a:close/>
                  <a:moveTo>
                    <a:pt x="131" y="107"/>
                  </a:moveTo>
                  <a:cubicBezTo>
                    <a:pt x="131" y="107"/>
                    <a:pt x="131" y="107"/>
                    <a:pt x="131" y="107"/>
                  </a:cubicBezTo>
                  <a:cubicBezTo>
                    <a:pt x="131" y="107"/>
                    <a:pt x="131" y="107"/>
                    <a:pt x="131" y="107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4"/>
                    <a:pt x="135" y="104"/>
                    <a:pt x="135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3" y="102"/>
                    <a:pt x="133" y="102"/>
                    <a:pt x="133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30" y="103"/>
                    <a:pt x="130" y="103"/>
                    <a:pt x="130" y="103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0" y="107"/>
                    <a:pt x="130" y="107"/>
                    <a:pt x="130" y="107"/>
                  </a:cubicBezTo>
                  <a:cubicBezTo>
                    <a:pt x="131" y="107"/>
                    <a:pt x="131" y="107"/>
                    <a:pt x="131" y="107"/>
                  </a:cubicBezTo>
                  <a:close/>
                  <a:moveTo>
                    <a:pt x="133" y="141"/>
                  </a:moveTo>
                  <a:cubicBezTo>
                    <a:pt x="133" y="141"/>
                    <a:pt x="134" y="141"/>
                    <a:pt x="134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5" y="141"/>
                    <a:pt x="135" y="141"/>
                    <a:pt x="135" y="141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50" y="160"/>
                  </a:moveTo>
                  <a:cubicBezTo>
                    <a:pt x="150" y="161"/>
                    <a:pt x="150" y="161"/>
                    <a:pt x="150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2" y="162"/>
                    <a:pt x="152" y="162"/>
                    <a:pt x="152" y="162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0" y="160"/>
                    <a:pt x="150" y="160"/>
                    <a:pt x="150" y="160"/>
                  </a:cubicBezTo>
                  <a:close/>
                  <a:moveTo>
                    <a:pt x="147" y="107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7" y="107"/>
                    <a:pt x="147" y="107"/>
                    <a:pt x="147" y="107"/>
                  </a:cubicBezTo>
                  <a:close/>
                  <a:moveTo>
                    <a:pt x="146" y="101"/>
                  </a:moveTo>
                  <a:cubicBezTo>
                    <a:pt x="146" y="100"/>
                    <a:pt x="146" y="100"/>
                    <a:pt x="146" y="100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7" y="99"/>
                    <a:pt x="147" y="99"/>
                    <a:pt x="147" y="99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1"/>
                    <a:pt x="146" y="101"/>
                    <a:pt x="146" y="101"/>
                  </a:cubicBezTo>
                  <a:close/>
                  <a:moveTo>
                    <a:pt x="149" y="102"/>
                  </a:move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lose/>
                  <a:moveTo>
                    <a:pt x="158" y="108"/>
                  </a:moveTo>
                  <a:cubicBezTo>
                    <a:pt x="158" y="109"/>
                    <a:pt x="158" y="109"/>
                    <a:pt x="158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59" y="107"/>
                    <a:pt x="159" y="107"/>
                    <a:pt x="159" y="107"/>
                  </a:cubicBezTo>
                  <a:cubicBezTo>
                    <a:pt x="158" y="108"/>
                    <a:pt x="158" y="108"/>
                    <a:pt x="158" y="108"/>
                  </a:cubicBezTo>
                  <a:close/>
                  <a:moveTo>
                    <a:pt x="161" y="100"/>
                  </a:moveTo>
                  <a:cubicBezTo>
                    <a:pt x="160" y="101"/>
                    <a:pt x="160" y="101"/>
                    <a:pt x="160" y="101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2" y="101"/>
                    <a:pt x="162" y="101"/>
                    <a:pt x="162" y="101"/>
                  </a:cubicBezTo>
                  <a:cubicBezTo>
                    <a:pt x="161" y="100"/>
                    <a:pt x="161" y="100"/>
                    <a:pt x="161" y="100"/>
                  </a:cubicBezTo>
                  <a:close/>
                  <a:moveTo>
                    <a:pt x="155" y="87"/>
                  </a:moveTo>
                  <a:cubicBezTo>
                    <a:pt x="155" y="86"/>
                    <a:pt x="155" y="86"/>
                    <a:pt x="155" y="8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5" y="87"/>
                    <a:pt x="155" y="87"/>
                    <a:pt x="155" y="8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7"/>
                    <a:pt x="157" y="77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56" y="72"/>
                  </a:moveTo>
                  <a:cubicBezTo>
                    <a:pt x="155" y="72"/>
                    <a:pt x="155" y="72"/>
                    <a:pt x="155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4" y="71"/>
                    <a:pt x="154" y="71"/>
                    <a:pt x="154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2"/>
                    <a:pt x="156" y="72"/>
                    <a:pt x="156" y="72"/>
                  </a:cubicBezTo>
                  <a:close/>
                  <a:moveTo>
                    <a:pt x="156" y="71"/>
                  </a:moveTo>
                  <a:cubicBezTo>
                    <a:pt x="156" y="71"/>
                    <a:pt x="157" y="72"/>
                    <a:pt x="157" y="72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1"/>
                    <a:pt x="156" y="71"/>
                    <a:pt x="156" y="71"/>
                  </a:cubicBezTo>
                  <a:close/>
                  <a:moveTo>
                    <a:pt x="167" y="91"/>
                  </a:moveTo>
                  <a:cubicBezTo>
                    <a:pt x="167" y="90"/>
                    <a:pt x="167" y="90"/>
                    <a:pt x="167" y="90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7" y="91"/>
                    <a:pt x="167" y="91"/>
                    <a:pt x="167" y="91"/>
                  </a:cubicBezTo>
                  <a:close/>
                  <a:moveTo>
                    <a:pt x="169" y="90"/>
                  </a:moveTo>
                  <a:cubicBezTo>
                    <a:pt x="170" y="90"/>
                    <a:pt x="170" y="90"/>
                    <a:pt x="170" y="90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90"/>
                    <a:pt x="168" y="90"/>
                    <a:pt x="168" y="90"/>
                  </a:cubicBezTo>
                  <a:cubicBezTo>
                    <a:pt x="169" y="90"/>
                    <a:pt x="169" y="90"/>
                    <a:pt x="169" y="90"/>
                  </a:cubicBezTo>
                  <a:close/>
                  <a:moveTo>
                    <a:pt x="173" y="91"/>
                  </a:moveTo>
                  <a:cubicBezTo>
                    <a:pt x="174" y="90"/>
                    <a:pt x="174" y="90"/>
                    <a:pt x="174" y="90"/>
                  </a:cubicBezTo>
                  <a:cubicBezTo>
                    <a:pt x="173" y="90"/>
                    <a:pt x="173" y="90"/>
                    <a:pt x="173" y="90"/>
                  </a:cubicBezTo>
                  <a:cubicBezTo>
                    <a:pt x="172" y="90"/>
                    <a:pt x="172" y="90"/>
                    <a:pt x="172" y="90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3" y="91"/>
                    <a:pt x="173" y="91"/>
                    <a:pt x="173" y="91"/>
                  </a:cubicBezTo>
                  <a:close/>
                  <a:moveTo>
                    <a:pt x="179" y="89"/>
                  </a:move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9" y="89"/>
                    <a:pt x="179" y="89"/>
                    <a:pt x="179" y="89"/>
                  </a:cubicBezTo>
                  <a:close/>
                  <a:moveTo>
                    <a:pt x="176" y="88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77" y="88"/>
                    <a:pt x="177" y="88"/>
                    <a:pt x="177" y="88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lose/>
                  <a:moveTo>
                    <a:pt x="173" y="85"/>
                  </a:moveTo>
                  <a:cubicBezTo>
                    <a:pt x="173" y="84"/>
                    <a:pt x="173" y="84"/>
                    <a:pt x="173" y="84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6"/>
                    <a:pt x="171" y="86"/>
                    <a:pt x="171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3" y="85"/>
                    <a:pt x="173" y="85"/>
                    <a:pt x="173" y="85"/>
                  </a:cubicBezTo>
                  <a:close/>
                  <a:moveTo>
                    <a:pt x="175" y="84"/>
                  </a:moveTo>
                  <a:cubicBezTo>
                    <a:pt x="175" y="84"/>
                    <a:pt x="175" y="84"/>
                    <a:pt x="175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4"/>
                    <a:pt x="175" y="84"/>
                    <a:pt x="175" y="84"/>
                  </a:cubicBezTo>
                  <a:close/>
                  <a:moveTo>
                    <a:pt x="176" y="85"/>
                  </a:moveTo>
                  <a:cubicBezTo>
                    <a:pt x="176" y="85"/>
                    <a:pt x="176" y="85"/>
                    <a:pt x="176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6" y="83"/>
                    <a:pt x="176" y="83"/>
                    <a:pt x="176" y="83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5"/>
                    <a:pt x="176" y="85"/>
                    <a:pt x="176" y="85"/>
                  </a:cubicBezTo>
                  <a:close/>
                  <a:moveTo>
                    <a:pt x="173" y="82"/>
                  </a:moveTo>
                  <a:cubicBezTo>
                    <a:pt x="174" y="81"/>
                    <a:pt x="174" y="81"/>
                    <a:pt x="174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2"/>
                    <a:pt x="171" y="82"/>
                    <a:pt x="171" y="82"/>
                  </a:cubicBezTo>
                  <a:cubicBezTo>
                    <a:pt x="173" y="82"/>
                    <a:pt x="173" y="82"/>
                    <a:pt x="173" y="82"/>
                  </a:cubicBezTo>
                  <a:cubicBezTo>
                    <a:pt x="173" y="82"/>
                    <a:pt x="173" y="82"/>
                    <a:pt x="173" y="82"/>
                  </a:cubicBezTo>
                  <a:close/>
                  <a:moveTo>
                    <a:pt x="177" y="80"/>
                  </a:moveTo>
                  <a:cubicBezTo>
                    <a:pt x="177" y="80"/>
                    <a:pt x="177" y="80"/>
                    <a:pt x="177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7" y="80"/>
                    <a:pt x="177" y="80"/>
                    <a:pt x="177" y="80"/>
                  </a:cubicBezTo>
                  <a:close/>
                  <a:moveTo>
                    <a:pt x="174" y="46"/>
                  </a:moveTo>
                  <a:cubicBezTo>
                    <a:pt x="174" y="46"/>
                    <a:pt x="174" y="46"/>
                    <a:pt x="174" y="46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74" y="46"/>
                    <a:pt x="174" y="46"/>
                    <a:pt x="174" y="46"/>
                  </a:cubicBezTo>
                  <a:close/>
                  <a:moveTo>
                    <a:pt x="169" y="53"/>
                  </a:moveTo>
                  <a:cubicBezTo>
                    <a:pt x="169" y="53"/>
                    <a:pt x="169" y="53"/>
                    <a:pt x="169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1"/>
                    <a:pt x="170" y="51"/>
                    <a:pt x="170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69" y="53"/>
                    <a:pt x="169" y="53"/>
                    <a:pt x="169" y="53"/>
                  </a:cubicBezTo>
                  <a:close/>
                  <a:moveTo>
                    <a:pt x="189" y="51"/>
                  </a:moveTo>
                  <a:cubicBezTo>
                    <a:pt x="189" y="51"/>
                    <a:pt x="189" y="51"/>
                    <a:pt x="189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3" y="49"/>
                    <a:pt x="193" y="49"/>
                    <a:pt x="193" y="49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9" y="51"/>
                    <a:pt x="189" y="51"/>
                    <a:pt x="189" y="51"/>
                  </a:cubicBezTo>
                  <a:cubicBezTo>
                    <a:pt x="189" y="51"/>
                    <a:pt x="189" y="51"/>
                    <a:pt x="189" y="51"/>
                  </a:cubicBezTo>
                  <a:close/>
                  <a:moveTo>
                    <a:pt x="197" y="52"/>
                  </a:moveTo>
                  <a:cubicBezTo>
                    <a:pt x="198" y="52"/>
                    <a:pt x="198" y="52"/>
                    <a:pt x="198" y="52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lose/>
                  <a:moveTo>
                    <a:pt x="199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191" y="56"/>
                  </a:moveTo>
                  <a:cubicBezTo>
                    <a:pt x="192" y="55"/>
                    <a:pt x="192" y="55"/>
                    <a:pt x="192" y="55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91" y="56"/>
                    <a:pt x="191" y="56"/>
                    <a:pt x="191" y="56"/>
                  </a:cubicBezTo>
                  <a:close/>
                  <a:moveTo>
                    <a:pt x="195" y="56"/>
                  </a:move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6"/>
                    <a:pt x="195" y="56"/>
                    <a:pt x="195" y="56"/>
                  </a:cubicBezTo>
                  <a:close/>
                  <a:moveTo>
                    <a:pt x="196" y="60"/>
                  </a:moveTo>
                  <a:cubicBezTo>
                    <a:pt x="196" y="60"/>
                    <a:pt x="196" y="60"/>
                    <a:pt x="196" y="60"/>
                  </a:cubicBezTo>
                  <a:cubicBezTo>
                    <a:pt x="197" y="60"/>
                    <a:pt x="197" y="60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9"/>
                    <a:pt x="199" y="59"/>
                    <a:pt x="199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7" y="58"/>
                    <a:pt x="197" y="58"/>
                    <a:pt x="197" y="58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6" y="60"/>
                    <a:pt x="196" y="60"/>
                    <a:pt x="196" y="60"/>
                  </a:cubicBezTo>
                  <a:close/>
                  <a:moveTo>
                    <a:pt x="116" y="36"/>
                  </a:moveTo>
                  <a:cubicBezTo>
                    <a:pt x="117" y="36"/>
                    <a:pt x="117" y="36"/>
                    <a:pt x="117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lose/>
                  <a:moveTo>
                    <a:pt x="114" y="19"/>
                  </a:moveTo>
                  <a:cubicBezTo>
                    <a:pt x="114" y="19"/>
                    <a:pt x="114" y="19"/>
                    <a:pt x="114" y="19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4" y="19"/>
                    <a:pt x="114" y="19"/>
                  </a:cubicBezTo>
                  <a:close/>
                  <a:moveTo>
                    <a:pt x="142" y="6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5" y="6"/>
                    <a:pt x="145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6"/>
                    <a:pt x="142" y="6"/>
                    <a:pt x="142" y="6"/>
                  </a:cubicBezTo>
                  <a:close/>
                  <a:moveTo>
                    <a:pt x="161" y="18"/>
                  </a:moveTo>
                  <a:cubicBezTo>
                    <a:pt x="163" y="17"/>
                    <a:pt x="163" y="17"/>
                    <a:pt x="163" y="17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7"/>
                    <a:pt x="164" y="7"/>
                    <a:pt x="164" y="7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1" y="7"/>
                    <a:pt x="151" y="7"/>
                    <a:pt x="151" y="7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61" y="18"/>
                    <a:pt x="161" y="18"/>
                    <a:pt x="161" y="18"/>
                  </a:cubicBezTo>
                  <a:close/>
                  <a:moveTo>
                    <a:pt x="157" y="23"/>
                  </a:moveTo>
                  <a:cubicBezTo>
                    <a:pt x="157" y="23"/>
                    <a:pt x="157" y="23"/>
                    <a:pt x="157" y="23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2" y="22"/>
                    <a:pt x="162" y="22"/>
                    <a:pt x="162" y="22"/>
                  </a:cubicBezTo>
                  <a:cubicBezTo>
                    <a:pt x="162" y="21"/>
                    <a:pt x="162" y="21"/>
                    <a:pt x="162" y="21"/>
                  </a:cubicBezTo>
                  <a:cubicBezTo>
                    <a:pt x="163" y="20"/>
                    <a:pt x="163" y="20"/>
                    <a:pt x="163" y="20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9"/>
                    <a:pt x="161" y="19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9"/>
                    <a:pt x="156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9" y="22"/>
                    <a:pt x="159" y="22"/>
                    <a:pt x="159" y="22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lose/>
                  <a:moveTo>
                    <a:pt x="187" y="26"/>
                  </a:moveTo>
                  <a:cubicBezTo>
                    <a:pt x="187" y="26"/>
                    <a:pt x="187" y="26"/>
                    <a:pt x="187" y="26"/>
                  </a:cubicBezTo>
                  <a:cubicBezTo>
                    <a:pt x="186" y="27"/>
                    <a:pt x="186" y="27"/>
                    <a:pt x="186" y="27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3" y="29"/>
                    <a:pt x="183" y="29"/>
                    <a:pt x="183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5" y="28"/>
                    <a:pt x="175" y="28"/>
                    <a:pt x="175" y="28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4" y="19"/>
                    <a:pt x="164" y="19"/>
                    <a:pt x="164" y="19"/>
                  </a:cubicBezTo>
                  <a:cubicBezTo>
                    <a:pt x="164" y="18"/>
                    <a:pt x="164" y="18"/>
                    <a:pt x="164" y="18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4" y="15"/>
                    <a:pt x="174" y="15"/>
                    <a:pt x="174" y="15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5" y="18"/>
                    <a:pt x="175" y="18"/>
                    <a:pt x="175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2" y="17"/>
                    <a:pt x="182" y="17"/>
                    <a:pt x="182" y="17"/>
                  </a:cubicBezTo>
                  <a:cubicBezTo>
                    <a:pt x="182" y="18"/>
                    <a:pt x="182" y="18"/>
                    <a:pt x="182" y="18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20"/>
                    <a:pt x="183" y="20"/>
                    <a:pt x="183" y="20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3" y="21"/>
                    <a:pt x="183" y="21"/>
                    <a:pt x="183" y="21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7" y="26"/>
                    <a:pt x="187" y="26"/>
                    <a:pt x="187" y="26"/>
                  </a:cubicBezTo>
                  <a:close/>
                  <a:moveTo>
                    <a:pt x="350" y="3"/>
                  </a:moveTo>
                  <a:cubicBezTo>
                    <a:pt x="350" y="2"/>
                    <a:pt x="350" y="2"/>
                    <a:pt x="350" y="2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2"/>
                    <a:pt x="352" y="2"/>
                    <a:pt x="352" y="2"/>
                  </a:cubicBezTo>
                  <a:cubicBezTo>
                    <a:pt x="351" y="2"/>
                    <a:pt x="351" y="2"/>
                    <a:pt x="351" y="2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0" y="3"/>
                    <a:pt x="350" y="3"/>
                    <a:pt x="350" y="3"/>
                  </a:cubicBezTo>
                  <a:close/>
                  <a:moveTo>
                    <a:pt x="359" y="17"/>
                  </a:moveTo>
                  <a:cubicBezTo>
                    <a:pt x="359" y="18"/>
                    <a:pt x="359" y="18"/>
                    <a:pt x="359" y="18"/>
                  </a:cubicBezTo>
                  <a:cubicBezTo>
                    <a:pt x="361" y="20"/>
                    <a:pt x="361" y="20"/>
                    <a:pt x="361" y="20"/>
                  </a:cubicBezTo>
                  <a:cubicBezTo>
                    <a:pt x="361" y="21"/>
                    <a:pt x="361" y="21"/>
                    <a:pt x="361" y="21"/>
                  </a:cubicBezTo>
                  <a:cubicBezTo>
                    <a:pt x="364" y="22"/>
                    <a:pt x="364" y="22"/>
                    <a:pt x="364" y="22"/>
                  </a:cubicBezTo>
                  <a:cubicBezTo>
                    <a:pt x="367" y="22"/>
                    <a:pt x="367" y="22"/>
                    <a:pt x="367" y="22"/>
                  </a:cubicBezTo>
                  <a:cubicBezTo>
                    <a:pt x="368" y="23"/>
                    <a:pt x="368" y="23"/>
                    <a:pt x="368" y="23"/>
                  </a:cubicBezTo>
                  <a:cubicBezTo>
                    <a:pt x="370" y="23"/>
                    <a:pt x="370" y="23"/>
                    <a:pt x="370" y="23"/>
                  </a:cubicBezTo>
                  <a:cubicBezTo>
                    <a:pt x="371" y="22"/>
                    <a:pt x="371" y="22"/>
                    <a:pt x="371" y="22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5" y="22"/>
                    <a:pt x="375" y="22"/>
                    <a:pt x="375" y="22"/>
                  </a:cubicBezTo>
                  <a:cubicBezTo>
                    <a:pt x="375" y="21"/>
                    <a:pt x="375" y="21"/>
                    <a:pt x="375" y="21"/>
                  </a:cubicBezTo>
                  <a:cubicBezTo>
                    <a:pt x="376" y="20"/>
                    <a:pt x="376" y="20"/>
                    <a:pt x="376" y="20"/>
                  </a:cubicBezTo>
                  <a:cubicBezTo>
                    <a:pt x="375" y="19"/>
                    <a:pt x="375" y="19"/>
                    <a:pt x="375" y="19"/>
                  </a:cubicBezTo>
                  <a:cubicBezTo>
                    <a:pt x="375" y="18"/>
                    <a:pt x="375" y="18"/>
                    <a:pt x="375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1" y="17"/>
                    <a:pt x="371" y="17"/>
                    <a:pt x="371" y="17"/>
                  </a:cubicBezTo>
                  <a:cubicBezTo>
                    <a:pt x="369" y="17"/>
                    <a:pt x="369" y="17"/>
                    <a:pt x="369" y="17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5" y="17"/>
                    <a:pt x="365" y="17"/>
                    <a:pt x="365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8"/>
                    <a:pt x="363" y="18"/>
                    <a:pt x="363" y="18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61" y="18"/>
                    <a:pt x="361" y="18"/>
                    <a:pt x="361" y="18"/>
                  </a:cubicBezTo>
                  <a:cubicBezTo>
                    <a:pt x="360" y="18"/>
                    <a:pt x="360" y="18"/>
                    <a:pt x="360" y="18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59" y="17"/>
                    <a:pt x="359" y="17"/>
                    <a:pt x="359" y="17"/>
                  </a:cubicBezTo>
                  <a:close/>
                  <a:moveTo>
                    <a:pt x="325" y="31"/>
                  </a:moveTo>
                  <a:cubicBezTo>
                    <a:pt x="324" y="29"/>
                    <a:pt x="324" y="29"/>
                    <a:pt x="324" y="29"/>
                  </a:cubicBezTo>
                  <a:cubicBezTo>
                    <a:pt x="324" y="28"/>
                    <a:pt x="324" y="28"/>
                    <a:pt x="324" y="28"/>
                  </a:cubicBezTo>
                  <a:cubicBezTo>
                    <a:pt x="323" y="27"/>
                    <a:pt x="323" y="27"/>
                    <a:pt x="323" y="27"/>
                  </a:cubicBezTo>
                  <a:cubicBezTo>
                    <a:pt x="321" y="27"/>
                    <a:pt x="321" y="27"/>
                    <a:pt x="321" y="27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322" y="28"/>
                    <a:pt x="322" y="28"/>
                    <a:pt x="322" y="28"/>
                  </a:cubicBezTo>
                  <a:cubicBezTo>
                    <a:pt x="323" y="30"/>
                    <a:pt x="323" y="30"/>
                    <a:pt x="323" y="30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5" y="31"/>
                    <a:pt x="325" y="31"/>
                    <a:pt x="325" y="31"/>
                  </a:cubicBezTo>
                  <a:close/>
                  <a:moveTo>
                    <a:pt x="342" y="32"/>
                  </a:moveTo>
                  <a:cubicBezTo>
                    <a:pt x="342" y="32"/>
                    <a:pt x="342" y="32"/>
                    <a:pt x="342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1"/>
                    <a:pt x="341" y="31"/>
                    <a:pt x="341" y="31"/>
                  </a:cubicBezTo>
                  <a:cubicBezTo>
                    <a:pt x="342" y="31"/>
                    <a:pt x="342" y="31"/>
                    <a:pt x="342" y="31"/>
                  </a:cubicBezTo>
                  <a:cubicBezTo>
                    <a:pt x="342" y="32"/>
                    <a:pt x="342" y="32"/>
                    <a:pt x="342" y="32"/>
                  </a:cubicBezTo>
                  <a:cubicBezTo>
                    <a:pt x="343" y="32"/>
                    <a:pt x="343" y="32"/>
                    <a:pt x="343" y="32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4" y="33"/>
                    <a:pt x="344" y="33"/>
                    <a:pt x="344" y="33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6" y="30"/>
                    <a:pt x="346" y="30"/>
                    <a:pt x="346" y="30"/>
                  </a:cubicBezTo>
                  <a:cubicBezTo>
                    <a:pt x="347" y="29"/>
                    <a:pt x="347" y="29"/>
                    <a:pt x="347" y="29"/>
                  </a:cubicBezTo>
                  <a:cubicBezTo>
                    <a:pt x="348" y="29"/>
                    <a:pt x="348" y="29"/>
                    <a:pt x="348" y="29"/>
                  </a:cubicBezTo>
                  <a:cubicBezTo>
                    <a:pt x="349" y="28"/>
                    <a:pt x="349" y="28"/>
                    <a:pt x="349" y="28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50" y="29"/>
                    <a:pt x="350" y="29"/>
                    <a:pt x="350" y="29"/>
                  </a:cubicBezTo>
                  <a:cubicBezTo>
                    <a:pt x="350" y="30"/>
                    <a:pt x="350" y="30"/>
                    <a:pt x="350" y="30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3" y="28"/>
                    <a:pt x="353" y="28"/>
                    <a:pt x="353" y="28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2" y="27"/>
                    <a:pt x="352" y="27"/>
                    <a:pt x="352" y="27"/>
                  </a:cubicBezTo>
                  <a:cubicBezTo>
                    <a:pt x="350" y="28"/>
                    <a:pt x="350" y="28"/>
                    <a:pt x="350" y="28"/>
                  </a:cubicBezTo>
                  <a:cubicBezTo>
                    <a:pt x="349" y="27"/>
                    <a:pt x="349" y="27"/>
                    <a:pt x="349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4" y="24"/>
                    <a:pt x="344" y="24"/>
                    <a:pt x="344" y="24"/>
                  </a:cubicBezTo>
                  <a:cubicBezTo>
                    <a:pt x="343" y="23"/>
                    <a:pt x="343" y="23"/>
                    <a:pt x="343" y="23"/>
                  </a:cubicBezTo>
                  <a:cubicBezTo>
                    <a:pt x="343" y="22"/>
                    <a:pt x="343" y="22"/>
                    <a:pt x="343" y="22"/>
                  </a:cubicBezTo>
                  <a:cubicBezTo>
                    <a:pt x="343" y="21"/>
                    <a:pt x="343" y="21"/>
                    <a:pt x="343" y="21"/>
                  </a:cubicBezTo>
                  <a:cubicBezTo>
                    <a:pt x="342" y="20"/>
                    <a:pt x="342" y="20"/>
                    <a:pt x="342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7"/>
                    <a:pt x="342" y="17"/>
                    <a:pt x="342" y="17"/>
                  </a:cubicBezTo>
                  <a:cubicBezTo>
                    <a:pt x="341" y="17"/>
                    <a:pt x="341" y="17"/>
                    <a:pt x="341" y="17"/>
                  </a:cubicBezTo>
                  <a:cubicBezTo>
                    <a:pt x="339" y="17"/>
                    <a:pt x="339" y="17"/>
                    <a:pt x="339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6"/>
                    <a:pt x="338" y="16"/>
                    <a:pt x="338" y="16"/>
                  </a:cubicBezTo>
                  <a:cubicBezTo>
                    <a:pt x="337" y="16"/>
                    <a:pt x="337" y="16"/>
                    <a:pt x="337" y="16"/>
                  </a:cubicBezTo>
                  <a:cubicBezTo>
                    <a:pt x="336" y="16"/>
                    <a:pt x="336" y="16"/>
                    <a:pt x="336" y="16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37" y="17"/>
                    <a:pt x="337" y="17"/>
                    <a:pt x="337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8"/>
                    <a:pt x="338" y="18"/>
                    <a:pt x="338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6" y="18"/>
                    <a:pt x="336" y="18"/>
                    <a:pt x="336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336" y="19"/>
                    <a:pt x="336" y="19"/>
                    <a:pt x="336" y="19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8" y="22"/>
                    <a:pt x="338" y="22"/>
                    <a:pt x="338" y="22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5" y="21"/>
                    <a:pt x="335" y="21"/>
                    <a:pt x="335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2" y="21"/>
                    <a:pt x="332" y="21"/>
                    <a:pt x="332" y="21"/>
                  </a:cubicBezTo>
                  <a:cubicBezTo>
                    <a:pt x="332" y="20"/>
                    <a:pt x="332" y="20"/>
                    <a:pt x="332" y="20"/>
                  </a:cubicBezTo>
                  <a:cubicBezTo>
                    <a:pt x="332" y="19"/>
                    <a:pt x="332" y="19"/>
                    <a:pt x="332" y="19"/>
                  </a:cubicBezTo>
                  <a:cubicBezTo>
                    <a:pt x="331" y="19"/>
                    <a:pt x="331" y="19"/>
                    <a:pt x="331" y="19"/>
                  </a:cubicBezTo>
                  <a:cubicBezTo>
                    <a:pt x="330" y="18"/>
                    <a:pt x="330" y="18"/>
                    <a:pt x="330" y="18"/>
                  </a:cubicBezTo>
                  <a:cubicBezTo>
                    <a:pt x="329" y="18"/>
                    <a:pt x="329" y="18"/>
                    <a:pt x="329" y="18"/>
                  </a:cubicBezTo>
                  <a:cubicBezTo>
                    <a:pt x="328" y="18"/>
                    <a:pt x="328" y="18"/>
                    <a:pt x="328" y="18"/>
                  </a:cubicBezTo>
                  <a:cubicBezTo>
                    <a:pt x="328" y="17"/>
                    <a:pt x="328" y="17"/>
                    <a:pt x="328" y="17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9"/>
                    <a:pt x="326" y="19"/>
                    <a:pt x="326" y="19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1"/>
                    <a:pt x="326" y="21"/>
                    <a:pt x="326" y="21"/>
                  </a:cubicBezTo>
                  <a:cubicBezTo>
                    <a:pt x="325" y="22"/>
                    <a:pt x="325" y="22"/>
                    <a:pt x="325" y="22"/>
                  </a:cubicBezTo>
                  <a:cubicBezTo>
                    <a:pt x="324" y="22"/>
                    <a:pt x="324" y="22"/>
                    <a:pt x="324" y="22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25" y="24"/>
                    <a:pt x="325" y="24"/>
                    <a:pt x="325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5"/>
                    <a:pt x="327" y="25"/>
                    <a:pt x="327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6"/>
                    <a:pt x="326" y="26"/>
                    <a:pt x="326" y="26"/>
                  </a:cubicBezTo>
                  <a:cubicBezTo>
                    <a:pt x="327" y="26"/>
                    <a:pt x="327" y="26"/>
                    <a:pt x="327" y="26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8"/>
                    <a:pt x="327" y="28"/>
                    <a:pt x="327" y="28"/>
                  </a:cubicBezTo>
                  <a:cubicBezTo>
                    <a:pt x="328" y="28"/>
                    <a:pt x="328" y="28"/>
                    <a:pt x="328" y="28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1"/>
                    <a:pt x="329" y="31"/>
                    <a:pt x="329" y="31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4" y="33"/>
                    <a:pt x="334" y="33"/>
                    <a:pt x="334" y="33"/>
                  </a:cubicBezTo>
                  <a:cubicBezTo>
                    <a:pt x="335" y="34"/>
                    <a:pt x="335" y="34"/>
                    <a:pt x="335" y="34"/>
                  </a:cubicBezTo>
                  <a:cubicBezTo>
                    <a:pt x="336" y="34"/>
                    <a:pt x="336" y="34"/>
                    <a:pt x="336" y="34"/>
                  </a:cubicBezTo>
                  <a:cubicBezTo>
                    <a:pt x="336" y="35"/>
                    <a:pt x="336" y="35"/>
                    <a:pt x="336" y="35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9" y="35"/>
                    <a:pt x="339" y="35"/>
                    <a:pt x="339" y="35"/>
                  </a:cubicBezTo>
                  <a:cubicBezTo>
                    <a:pt x="341" y="35"/>
                    <a:pt x="341" y="35"/>
                    <a:pt x="341" y="35"/>
                  </a:cubicBezTo>
                  <a:cubicBezTo>
                    <a:pt x="342" y="36"/>
                    <a:pt x="342" y="36"/>
                    <a:pt x="342" y="36"/>
                  </a:cubicBezTo>
                  <a:cubicBezTo>
                    <a:pt x="342" y="35"/>
                    <a:pt x="342" y="35"/>
                    <a:pt x="342" y="35"/>
                  </a:cubicBezTo>
                  <a:cubicBezTo>
                    <a:pt x="343" y="35"/>
                    <a:pt x="343" y="35"/>
                    <a:pt x="343" y="35"/>
                  </a:cubicBezTo>
                  <a:cubicBezTo>
                    <a:pt x="343" y="34"/>
                    <a:pt x="343" y="34"/>
                    <a:pt x="343" y="34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42" y="32"/>
                    <a:pt x="342" y="32"/>
                    <a:pt x="342" y="32"/>
                  </a:cubicBezTo>
                  <a:close/>
                  <a:moveTo>
                    <a:pt x="343" y="17"/>
                  </a:moveTo>
                  <a:cubicBezTo>
                    <a:pt x="344" y="17"/>
                    <a:pt x="344" y="17"/>
                    <a:pt x="344" y="17"/>
                  </a:cubicBezTo>
                  <a:cubicBezTo>
                    <a:pt x="345" y="17"/>
                    <a:pt x="345" y="17"/>
                    <a:pt x="345" y="17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9" y="18"/>
                    <a:pt x="349" y="18"/>
                    <a:pt x="349" y="18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52" y="18"/>
                    <a:pt x="352" y="18"/>
                    <a:pt x="352" y="18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3" y="20"/>
                    <a:pt x="353" y="20"/>
                    <a:pt x="353" y="20"/>
                  </a:cubicBezTo>
                  <a:cubicBezTo>
                    <a:pt x="353" y="21"/>
                    <a:pt x="353" y="21"/>
                    <a:pt x="353" y="21"/>
                  </a:cubicBezTo>
                  <a:cubicBezTo>
                    <a:pt x="354" y="22"/>
                    <a:pt x="354" y="22"/>
                    <a:pt x="354" y="22"/>
                  </a:cubicBezTo>
                  <a:cubicBezTo>
                    <a:pt x="355" y="22"/>
                    <a:pt x="355" y="22"/>
                    <a:pt x="355" y="22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6"/>
                    <a:pt x="354" y="26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50" y="27"/>
                    <a:pt x="350" y="27"/>
                    <a:pt x="350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2"/>
                    <a:pt x="345" y="22"/>
                    <a:pt x="345" y="22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6" y="20"/>
                    <a:pt x="346" y="20"/>
                    <a:pt x="346" y="20"/>
                  </a:cubicBezTo>
                  <a:cubicBezTo>
                    <a:pt x="345" y="20"/>
                    <a:pt x="345" y="20"/>
                    <a:pt x="345" y="20"/>
                  </a:cubicBezTo>
                  <a:cubicBezTo>
                    <a:pt x="345" y="19"/>
                    <a:pt x="345" y="19"/>
                    <a:pt x="345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44" y="18"/>
                    <a:pt x="344" y="18"/>
                    <a:pt x="344" y="18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7"/>
                    <a:pt x="343" y="17"/>
                    <a:pt x="343" y="17"/>
                  </a:cubicBezTo>
                  <a:close/>
                  <a:moveTo>
                    <a:pt x="195" y="38"/>
                  </a:moveTo>
                  <a:cubicBezTo>
                    <a:pt x="195" y="38"/>
                    <a:pt x="196" y="37"/>
                    <a:pt x="196" y="37"/>
                  </a:cubicBezTo>
                  <a:cubicBezTo>
                    <a:pt x="197" y="36"/>
                    <a:pt x="197" y="36"/>
                    <a:pt x="197" y="36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99" y="33"/>
                    <a:pt x="199" y="33"/>
                    <a:pt x="199" y="33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203" y="32"/>
                    <a:pt x="203" y="32"/>
                    <a:pt x="203" y="32"/>
                  </a:cubicBezTo>
                  <a:cubicBezTo>
                    <a:pt x="203" y="31"/>
                    <a:pt x="203" y="31"/>
                    <a:pt x="203" y="31"/>
                  </a:cubicBezTo>
                  <a:cubicBezTo>
                    <a:pt x="204" y="31"/>
                    <a:pt x="204" y="31"/>
                    <a:pt x="204" y="31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7" y="27"/>
                    <a:pt x="207" y="27"/>
                    <a:pt x="207" y="27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6" y="25"/>
                    <a:pt x="206" y="25"/>
                    <a:pt x="206" y="25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2" y="22"/>
                    <a:pt x="202" y="22"/>
                    <a:pt x="202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0" y="21"/>
                    <a:pt x="200" y="21"/>
                    <a:pt x="200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8" y="21"/>
                    <a:pt x="198" y="21"/>
                    <a:pt x="198" y="21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4" y="21"/>
                    <a:pt x="194" y="21"/>
                    <a:pt x="194" y="21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2" y="20"/>
                    <a:pt x="192" y="20"/>
                    <a:pt x="192" y="20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4"/>
                    <a:pt x="191" y="24"/>
                    <a:pt x="191" y="24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7"/>
                    <a:pt x="193" y="27"/>
                    <a:pt x="193" y="27"/>
                  </a:cubicBezTo>
                  <a:cubicBezTo>
                    <a:pt x="192" y="27"/>
                    <a:pt x="192" y="27"/>
                    <a:pt x="192" y="27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4"/>
                    <a:pt x="193" y="34"/>
                    <a:pt x="193" y="34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8"/>
                    <a:pt x="195" y="38"/>
                    <a:pt x="195" y="38"/>
                  </a:cubicBezTo>
                  <a:close/>
                  <a:moveTo>
                    <a:pt x="212" y="29"/>
                  </a:move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2" y="27"/>
                    <a:pt x="212" y="27"/>
                    <a:pt x="212" y="27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12" y="29"/>
                    <a:pt x="212" y="29"/>
                    <a:pt x="212" y="29"/>
                  </a:cubicBezTo>
                  <a:cubicBezTo>
                    <a:pt x="212" y="29"/>
                    <a:pt x="212" y="29"/>
                    <a:pt x="212" y="29"/>
                  </a:cubicBezTo>
                  <a:close/>
                  <a:moveTo>
                    <a:pt x="213" y="29"/>
                  </a:moveTo>
                  <a:cubicBezTo>
                    <a:pt x="214" y="28"/>
                    <a:pt x="214" y="28"/>
                    <a:pt x="214" y="2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17" y="29"/>
                    <a:pt x="217" y="29"/>
                    <a:pt x="217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3" y="29"/>
                    <a:pt x="213" y="29"/>
                    <a:pt x="213" y="29"/>
                  </a:cubicBezTo>
                  <a:close/>
                  <a:moveTo>
                    <a:pt x="222" y="36"/>
                  </a:moveTo>
                  <a:cubicBezTo>
                    <a:pt x="222" y="37"/>
                    <a:pt x="222" y="37"/>
                    <a:pt x="222" y="37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9"/>
                    <a:pt x="223" y="39"/>
                    <a:pt x="223" y="39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7"/>
                    <a:pt x="224" y="37"/>
                    <a:pt x="224" y="37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3" y="36"/>
                    <a:pt x="223" y="36"/>
                    <a:pt x="223" y="36"/>
                  </a:cubicBezTo>
                  <a:cubicBezTo>
                    <a:pt x="222" y="36"/>
                    <a:pt x="222" y="36"/>
                    <a:pt x="222" y="36"/>
                  </a:cubicBezTo>
                  <a:close/>
                  <a:moveTo>
                    <a:pt x="305" y="61"/>
                  </a:moveTo>
                  <a:cubicBezTo>
                    <a:pt x="305" y="60"/>
                    <a:pt x="305" y="60"/>
                    <a:pt x="305" y="60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4" y="59"/>
                    <a:pt x="304" y="59"/>
                    <a:pt x="304" y="59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305" y="61"/>
                    <a:pt x="305" y="61"/>
                    <a:pt x="305" y="61"/>
                  </a:cubicBezTo>
                  <a:close/>
                  <a:moveTo>
                    <a:pt x="294" y="72"/>
                  </a:moveTo>
                  <a:cubicBezTo>
                    <a:pt x="295" y="72"/>
                    <a:pt x="295" y="72"/>
                    <a:pt x="295" y="72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2"/>
                    <a:pt x="294" y="72"/>
                  </a:cubicBezTo>
                  <a:close/>
                  <a:moveTo>
                    <a:pt x="263" y="67"/>
                  </a:moveTo>
                  <a:cubicBezTo>
                    <a:pt x="264" y="67"/>
                    <a:pt x="264" y="67"/>
                    <a:pt x="264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6"/>
                    <a:pt x="265" y="66"/>
                    <a:pt x="265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5" y="65"/>
                    <a:pt x="265" y="65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5" y="63"/>
                    <a:pt x="265" y="63"/>
                    <a:pt x="265" y="63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2" y="62"/>
                    <a:pt x="262" y="62"/>
                    <a:pt x="262" y="62"/>
                  </a:cubicBezTo>
                  <a:cubicBezTo>
                    <a:pt x="261" y="63"/>
                    <a:pt x="261" y="63"/>
                    <a:pt x="261" y="63"/>
                  </a:cubicBezTo>
                  <a:cubicBezTo>
                    <a:pt x="260" y="63"/>
                    <a:pt x="260" y="63"/>
                    <a:pt x="260" y="63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1" y="65"/>
                    <a:pt x="261" y="65"/>
                    <a:pt x="261" y="65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61" y="66"/>
                    <a:pt x="261" y="66"/>
                    <a:pt x="261" y="66"/>
                  </a:cubicBezTo>
                  <a:cubicBezTo>
                    <a:pt x="263" y="67"/>
                    <a:pt x="263" y="67"/>
                    <a:pt x="263" y="67"/>
                  </a:cubicBezTo>
                  <a:close/>
                  <a:moveTo>
                    <a:pt x="353" y="42"/>
                  </a:moveTo>
                  <a:cubicBezTo>
                    <a:pt x="354" y="42"/>
                    <a:pt x="354" y="42"/>
                    <a:pt x="354" y="42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3" y="38"/>
                    <a:pt x="353" y="38"/>
                    <a:pt x="353" y="38"/>
                  </a:cubicBezTo>
                  <a:cubicBezTo>
                    <a:pt x="352" y="37"/>
                    <a:pt x="352" y="37"/>
                    <a:pt x="352" y="37"/>
                  </a:cubicBezTo>
                  <a:cubicBezTo>
                    <a:pt x="351" y="38"/>
                    <a:pt x="351" y="38"/>
                    <a:pt x="351" y="38"/>
                  </a:cubicBezTo>
                  <a:cubicBezTo>
                    <a:pt x="350" y="38"/>
                    <a:pt x="350" y="38"/>
                    <a:pt x="350" y="38"/>
                  </a:cubicBezTo>
                  <a:cubicBezTo>
                    <a:pt x="350" y="39"/>
                    <a:pt x="350" y="39"/>
                    <a:pt x="350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1"/>
                    <a:pt x="351" y="41"/>
                    <a:pt x="351" y="41"/>
                  </a:cubicBezTo>
                  <a:cubicBezTo>
                    <a:pt x="352" y="41"/>
                    <a:pt x="352" y="41"/>
                    <a:pt x="352" y="41"/>
                  </a:cubicBezTo>
                  <a:cubicBezTo>
                    <a:pt x="353" y="42"/>
                    <a:pt x="353" y="42"/>
                    <a:pt x="353" y="42"/>
                  </a:cubicBezTo>
                  <a:cubicBezTo>
                    <a:pt x="353" y="42"/>
                    <a:pt x="353" y="42"/>
                    <a:pt x="353" y="42"/>
                  </a:cubicBezTo>
                  <a:close/>
                  <a:moveTo>
                    <a:pt x="356" y="48"/>
                  </a:moveTo>
                  <a:cubicBezTo>
                    <a:pt x="357" y="48"/>
                    <a:pt x="357" y="48"/>
                    <a:pt x="357" y="48"/>
                  </a:cubicBezTo>
                  <a:cubicBezTo>
                    <a:pt x="357" y="47"/>
                    <a:pt x="357" y="47"/>
                    <a:pt x="357" y="47"/>
                  </a:cubicBezTo>
                  <a:cubicBezTo>
                    <a:pt x="359" y="47"/>
                    <a:pt x="359" y="47"/>
                    <a:pt x="359" y="47"/>
                  </a:cubicBezTo>
                  <a:cubicBezTo>
                    <a:pt x="360" y="47"/>
                    <a:pt x="360" y="47"/>
                    <a:pt x="360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3" y="47"/>
                    <a:pt x="363" y="47"/>
                    <a:pt x="363" y="47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6" y="46"/>
                    <a:pt x="366" y="46"/>
                    <a:pt x="366" y="46"/>
                  </a:cubicBezTo>
                  <a:cubicBezTo>
                    <a:pt x="367" y="46"/>
                    <a:pt x="367" y="46"/>
                    <a:pt x="367" y="46"/>
                  </a:cubicBezTo>
                  <a:cubicBezTo>
                    <a:pt x="368" y="46"/>
                    <a:pt x="368" y="46"/>
                    <a:pt x="368" y="46"/>
                  </a:cubicBezTo>
                  <a:cubicBezTo>
                    <a:pt x="369" y="46"/>
                    <a:pt x="369" y="46"/>
                    <a:pt x="369" y="46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8" y="44"/>
                    <a:pt x="368" y="44"/>
                  </a:cubicBezTo>
                  <a:cubicBezTo>
                    <a:pt x="367" y="43"/>
                    <a:pt x="367" y="43"/>
                    <a:pt x="367" y="43"/>
                  </a:cubicBezTo>
                  <a:cubicBezTo>
                    <a:pt x="365" y="42"/>
                    <a:pt x="365" y="42"/>
                    <a:pt x="365" y="42"/>
                  </a:cubicBezTo>
                  <a:cubicBezTo>
                    <a:pt x="364" y="42"/>
                    <a:pt x="364" y="42"/>
                    <a:pt x="364" y="42"/>
                  </a:cubicBezTo>
                  <a:cubicBezTo>
                    <a:pt x="363" y="41"/>
                    <a:pt x="363" y="41"/>
                    <a:pt x="363" y="41"/>
                  </a:cubicBezTo>
                  <a:cubicBezTo>
                    <a:pt x="362" y="41"/>
                    <a:pt x="362" y="41"/>
                    <a:pt x="362" y="41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0" y="41"/>
                    <a:pt x="360" y="41"/>
                    <a:pt x="360" y="41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58" y="40"/>
                    <a:pt x="358" y="40"/>
                    <a:pt x="358" y="40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5"/>
                    <a:pt x="357" y="45"/>
                    <a:pt x="357" y="45"/>
                  </a:cubicBezTo>
                  <a:cubicBezTo>
                    <a:pt x="356" y="47"/>
                    <a:pt x="356" y="47"/>
                    <a:pt x="356" y="47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6" y="48"/>
                    <a:pt x="356" y="48"/>
                    <a:pt x="356" y="48"/>
                  </a:cubicBezTo>
                  <a:close/>
                  <a:moveTo>
                    <a:pt x="335" y="44"/>
                  </a:moveTo>
                  <a:cubicBezTo>
                    <a:pt x="335" y="45"/>
                    <a:pt x="335" y="45"/>
                    <a:pt x="335" y="45"/>
                  </a:cubicBezTo>
                  <a:cubicBezTo>
                    <a:pt x="336" y="46"/>
                    <a:pt x="336" y="46"/>
                    <a:pt x="336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8" y="45"/>
                    <a:pt x="338" y="45"/>
                    <a:pt x="338" y="45"/>
                  </a:cubicBezTo>
                  <a:cubicBezTo>
                    <a:pt x="337" y="45"/>
                    <a:pt x="337" y="45"/>
                    <a:pt x="337" y="45"/>
                  </a:cubicBezTo>
                  <a:cubicBezTo>
                    <a:pt x="336" y="44"/>
                    <a:pt x="336" y="44"/>
                    <a:pt x="336" y="44"/>
                  </a:cubicBezTo>
                  <a:cubicBezTo>
                    <a:pt x="335" y="44"/>
                    <a:pt x="335" y="44"/>
                    <a:pt x="335" y="44"/>
                  </a:cubicBezTo>
                  <a:cubicBezTo>
                    <a:pt x="335" y="44"/>
                    <a:pt x="335" y="44"/>
                    <a:pt x="335" y="44"/>
                  </a:cubicBezTo>
                  <a:close/>
                  <a:moveTo>
                    <a:pt x="363" y="70"/>
                  </a:moveTo>
                  <a:cubicBezTo>
                    <a:pt x="364" y="71"/>
                    <a:pt x="364" y="71"/>
                    <a:pt x="364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5" y="68"/>
                    <a:pt x="365" y="68"/>
                    <a:pt x="365" y="68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4" y="70"/>
                    <a:pt x="364" y="70"/>
                    <a:pt x="364" y="70"/>
                  </a:cubicBezTo>
                  <a:cubicBezTo>
                    <a:pt x="364" y="70"/>
                    <a:pt x="363" y="70"/>
                    <a:pt x="363" y="70"/>
                  </a:cubicBezTo>
                  <a:close/>
                  <a:moveTo>
                    <a:pt x="462" y="63"/>
                  </a:moveTo>
                  <a:cubicBezTo>
                    <a:pt x="462" y="63"/>
                    <a:pt x="462" y="63"/>
                    <a:pt x="462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3"/>
                    <a:pt x="462" y="63"/>
                    <a:pt x="462" y="63"/>
                  </a:cubicBezTo>
                  <a:close/>
                  <a:moveTo>
                    <a:pt x="461" y="64"/>
                  </a:moveTo>
                  <a:cubicBezTo>
                    <a:pt x="462" y="64"/>
                    <a:pt x="462" y="64"/>
                    <a:pt x="462" y="64"/>
                  </a:cubicBezTo>
                  <a:cubicBezTo>
                    <a:pt x="462" y="63"/>
                    <a:pt x="462" y="63"/>
                    <a:pt x="462" y="63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3"/>
                    <a:pt x="461" y="63"/>
                    <a:pt x="461" y="63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61" y="64"/>
                  </a:moveTo>
                  <a:cubicBezTo>
                    <a:pt x="461" y="65"/>
                    <a:pt x="461" y="65"/>
                    <a:pt x="461" y="6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5"/>
                    <a:pt x="462" y="65"/>
                    <a:pt x="462" y="65"/>
                  </a:cubicBezTo>
                  <a:cubicBezTo>
                    <a:pt x="462" y="64"/>
                    <a:pt x="462" y="64"/>
                    <a:pt x="462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58" y="63"/>
                  </a:moveTo>
                  <a:cubicBezTo>
                    <a:pt x="459" y="64"/>
                    <a:pt x="459" y="64"/>
                    <a:pt x="459" y="64"/>
                  </a:cubicBezTo>
                  <a:cubicBezTo>
                    <a:pt x="460" y="65"/>
                    <a:pt x="460" y="65"/>
                    <a:pt x="460" y="65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8" y="63"/>
                    <a:pt x="458" y="63"/>
                    <a:pt x="458" y="63"/>
                  </a:cubicBezTo>
                  <a:close/>
                  <a:moveTo>
                    <a:pt x="483" y="54"/>
                  </a:moveTo>
                  <a:cubicBezTo>
                    <a:pt x="484" y="55"/>
                    <a:pt x="484" y="55"/>
                    <a:pt x="484" y="55"/>
                  </a:cubicBezTo>
                  <a:cubicBezTo>
                    <a:pt x="485" y="54"/>
                    <a:pt x="485" y="54"/>
                    <a:pt x="485" y="54"/>
                  </a:cubicBezTo>
                  <a:cubicBezTo>
                    <a:pt x="486" y="54"/>
                    <a:pt x="486" y="54"/>
                    <a:pt x="486" y="54"/>
                  </a:cubicBezTo>
                  <a:cubicBezTo>
                    <a:pt x="485" y="53"/>
                    <a:pt x="485" y="53"/>
                    <a:pt x="485" y="53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1"/>
                    <a:pt x="485" y="51"/>
                    <a:pt x="485" y="51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4" y="51"/>
                    <a:pt x="484" y="51"/>
                    <a:pt x="484" y="51"/>
                  </a:cubicBezTo>
                  <a:cubicBezTo>
                    <a:pt x="483" y="51"/>
                    <a:pt x="483" y="51"/>
                    <a:pt x="483" y="51"/>
                  </a:cubicBezTo>
                  <a:cubicBezTo>
                    <a:pt x="482" y="50"/>
                    <a:pt x="482" y="50"/>
                    <a:pt x="482" y="50"/>
                  </a:cubicBezTo>
                  <a:cubicBezTo>
                    <a:pt x="481" y="50"/>
                    <a:pt x="481" y="50"/>
                    <a:pt x="481" y="50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0" y="52"/>
                    <a:pt x="480" y="52"/>
                    <a:pt x="480" y="52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1" y="53"/>
                    <a:pt x="481" y="53"/>
                    <a:pt x="481" y="53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4"/>
                    <a:pt x="483" y="54"/>
                    <a:pt x="483" y="54"/>
                  </a:cubicBezTo>
                  <a:close/>
                  <a:moveTo>
                    <a:pt x="489" y="52"/>
                  </a:moveTo>
                  <a:cubicBezTo>
                    <a:pt x="489" y="52"/>
                    <a:pt x="489" y="52"/>
                    <a:pt x="489" y="52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9" y="52"/>
                    <a:pt x="489" y="52"/>
                    <a:pt x="489" y="52"/>
                  </a:cubicBezTo>
                  <a:close/>
                  <a:moveTo>
                    <a:pt x="495" y="267"/>
                  </a:moveTo>
                  <a:cubicBezTo>
                    <a:pt x="495" y="267"/>
                    <a:pt x="495" y="267"/>
                    <a:pt x="495" y="267"/>
                  </a:cubicBezTo>
                  <a:cubicBezTo>
                    <a:pt x="495" y="266"/>
                    <a:pt x="495" y="266"/>
                    <a:pt x="495" y="266"/>
                  </a:cubicBezTo>
                  <a:cubicBezTo>
                    <a:pt x="494" y="265"/>
                    <a:pt x="494" y="265"/>
                    <a:pt x="494" y="265"/>
                  </a:cubicBezTo>
                  <a:cubicBezTo>
                    <a:pt x="494" y="264"/>
                    <a:pt x="494" y="264"/>
                    <a:pt x="494" y="264"/>
                  </a:cubicBezTo>
                  <a:cubicBezTo>
                    <a:pt x="494" y="263"/>
                    <a:pt x="494" y="263"/>
                    <a:pt x="494" y="263"/>
                  </a:cubicBezTo>
                  <a:cubicBezTo>
                    <a:pt x="495" y="262"/>
                    <a:pt x="495" y="262"/>
                    <a:pt x="495" y="262"/>
                  </a:cubicBezTo>
                  <a:cubicBezTo>
                    <a:pt x="496" y="262"/>
                    <a:pt x="496" y="262"/>
                    <a:pt x="496" y="262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4"/>
                    <a:pt x="498" y="264"/>
                    <a:pt x="498" y="264"/>
                  </a:cubicBezTo>
                  <a:cubicBezTo>
                    <a:pt x="499" y="265"/>
                    <a:pt x="499" y="265"/>
                    <a:pt x="499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6"/>
                    <a:pt x="500" y="266"/>
                    <a:pt x="500" y="266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4"/>
                    <a:pt x="500" y="264"/>
                    <a:pt x="500" y="264"/>
                  </a:cubicBezTo>
                  <a:cubicBezTo>
                    <a:pt x="500" y="263"/>
                    <a:pt x="500" y="263"/>
                    <a:pt x="500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8" y="261"/>
                    <a:pt x="498" y="261"/>
                    <a:pt x="498" y="261"/>
                  </a:cubicBezTo>
                  <a:cubicBezTo>
                    <a:pt x="497" y="261"/>
                    <a:pt x="497" y="261"/>
                    <a:pt x="497" y="261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6" y="259"/>
                    <a:pt x="496" y="259"/>
                    <a:pt x="496" y="259"/>
                  </a:cubicBezTo>
                  <a:cubicBezTo>
                    <a:pt x="495" y="258"/>
                    <a:pt x="495" y="258"/>
                    <a:pt x="495" y="258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93" y="255"/>
                    <a:pt x="493" y="255"/>
                    <a:pt x="493" y="255"/>
                  </a:cubicBezTo>
                  <a:cubicBezTo>
                    <a:pt x="492" y="254"/>
                    <a:pt x="492" y="254"/>
                    <a:pt x="492" y="254"/>
                  </a:cubicBezTo>
                  <a:cubicBezTo>
                    <a:pt x="492" y="253"/>
                    <a:pt x="492" y="253"/>
                    <a:pt x="492" y="253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1" y="250"/>
                    <a:pt x="491" y="250"/>
                    <a:pt x="491" y="250"/>
                  </a:cubicBezTo>
                  <a:cubicBezTo>
                    <a:pt x="491" y="249"/>
                    <a:pt x="491" y="249"/>
                    <a:pt x="491" y="249"/>
                  </a:cubicBezTo>
                  <a:cubicBezTo>
                    <a:pt x="491" y="248"/>
                    <a:pt x="491" y="248"/>
                    <a:pt x="491" y="248"/>
                  </a:cubicBezTo>
                  <a:cubicBezTo>
                    <a:pt x="491" y="247"/>
                    <a:pt x="491" y="247"/>
                    <a:pt x="491" y="247"/>
                  </a:cubicBezTo>
                  <a:cubicBezTo>
                    <a:pt x="490" y="246"/>
                    <a:pt x="490" y="246"/>
                    <a:pt x="490" y="246"/>
                  </a:cubicBezTo>
                  <a:cubicBezTo>
                    <a:pt x="491" y="246"/>
                    <a:pt x="491" y="246"/>
                    <a:pt x="491" y="246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5"/>
                    <a:pt x="493" y="245"/>
                    <a:pt x="493" y="245"/>
                  </a:cubicBezTo>
                  <a:cubicBezTo>
                    <a:pt x="494" y="245"/>
                    <a:pt x="494" y="245"/>
                    <a:pt x="494" y="245"/>
                  </a:cubicBezTo>
                  <a:cubicBezTo>
                    <a:pt x="495" y="245"/>
                    <a:pt x="495" y="245"/>
                    <a:pt x="495" y="245"/>
                  </a:cubicBezTo>
                  <a:cubicBezTo>
                    <a:pt x="495" y="246"/>
                    <a:pt x="495" y="246"/>
                    <a:pt x="495" y="246"/>
                  </a:cubicBezTo>
                  <a:cubicBezTo>
                    <a:pt x="496" y="247"/>
                    <a:pt x="496" y="247"/>
                    <a:pt x="496" y="247"/>
                  </a:cubicBezTo>
                  <a:cubicBezTo>
                    <a:pt x="497" y="247"/>
                    <a:pt x="497" y="247"/>
                    <a:pt x="497" y="247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9" y="248"/>
                    <a:pt x="499" y="248"/>
                    <a:pt x="499" y="248"/>
                  </a:cubicBezTo>
                  <a:cubicBezTo>
                    <a:pt x="498" y="247"/>
                    <a:pt x="498" y="247"/>
                    <a:pt x="498" y="247"/>
                  </a:cubicBezTo>
                  <a:cubicBezTo>
                    <a:pt x="497" y="246"/>
                    <a:pt x="497" y="246"/>
                    <a:pt x="497" y="246"/>
                  </a:cubicBezTo>
                  <a:cubicBezTo>
                    <a:pt x="496" y="246"/>
                    <a:pt x="496" y="246"/>
                    <a:pt x="496" y="246"/>
                  </a:cubicBezTo>
                  <a:cubicBezTo>
                    <a:pt x="495" y="244"/>
                    <a:pt x="495" y="244"/>
                    <a:pt x="495" y="244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3" y="241"/>
                    <a:pt x="493" y="241"/>
                    <a:pt x="493" y="241"/>
                  </a:cubicBezTo>
                  <a:cubicBezTo>
                    <a:pt x="493" y="240"/>
                    <a:pt x="493" y="240"/>
                    <a:pt x="493" y="240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39"/>
                    <a:pt x="492" y="239"/>
                    <a:pt x="492" y="239"/>
                  </a:cubicBezTo>
                  <a:cubicBezTo>
                    <a:pt x="491" y="238"/>
                    <a:pt x="491" y="238"/>
                    <a:pt x="491" y="238"/>
                  </a:cubicBezTo>
                  <a:cubicBezTo>
                    <a:pt x="489" y="236"/>
                    <a:pt x="489" y="236"/>
                    <a:pt x="489" y="236"/>
                  </a:cubicBezTo>
                  <a:cubicBezTo>
                    <a:pt x="489" y="235"/>
                    <a:pt x="489" y="235"/>
                    <a:pt x="489" y="235"/>
                  </a:cubicBezTo>
                  <a:cubicBezTo>
                    <a:pt x="488" y="233"/>
                    <a:pt x="488" y="233"/>
                    <a:pt x="488" y="233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86" y="231"/>
                    <a:pt x="486" y="231"/>
                    <a:pt x="486" y="231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4" y="229"/>
                    <a:pt x="484" y="229"/>
                    <a:pt x="484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4" y="228"/>
                    <a:pt x="484" y="228"/>
                    <a:pt x="484" y="228"/>
                  </a:cubicBezTo>
                  <a:cubicBezTo>
                    <a:pt x="483" y="228"/>
                    <a:pt x="483" y="228"/>
                    <a:pt x="483" y="228"/>
                  </a:cubicBezTo>
                  <a:cubicBezTo>
                    <a:pt x="483" y="227"/>
                    <a:pt x="483" y="227"/>
                    <a:pt x="483" y="227"/>
                  </a:cubicBezTo>
                  <a:cubicBezTo>
                    <a:pt x="482" y="226"/>
                    <a:pt x="482" y="226"/>
                    <a:pt x="482" y="226"/>
                  </a:cubicBezTo>
                  <a:cubicBezTo>
                    <a:pt x="482" y="225"/>
                    <a:pt x="482" y="225"/>
                    <a:pt x="482" y="225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3"/>
                    <a:pt x="482" y="223"/>
                    <a:pt x="482" y="223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1" y="220"/>
                    <a:pt x="481" y="220"/>
                    <a:pt x="481" y="220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80" y="219"/>
                    <a:pt x="480" y="219"/>
                    <a:pt x="480" y="219"/>
                  </a:cubicBezTo>
                  <a:cubicBezTo>
                    <a:pt x="479" y="219"/>
                    <a:pt x="479" y="219"/>
                    <a:pt x="479" y="219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80" y="218"/>
                    <a:pt x="480" y="218"/>
                    <a:pt x="480" y="218"/>
                  </a:cubicBezTo>
                  <a:cubicBezTo>
                    <a:pt x="481" y="219"/>
                    <a:pt x="481" y="219"/>
                    <a:pt x="481" y="219"/>
                  </a:cubicBezTo>
                  <a:cubicBezTo>
                    <a:pt x="481" y="218"/>
                    <a:pt x="481" y="218"/>
                    <a:pt x="481" y="218"/>
                  </a:cubicBezTo>
                  <a:cubicBezTo>
                    <a:pt x="480" y="217"/>
                    <a:pt x="480" y="217"/>
                    <a:pt x="480" y="217"/>
                  </a:cubicBezTo>
                  <a:cubicBezTo>
                    <a:pt x="479" y="216"/>
                    <a:pt x="479" y="216"/>
                    <a:pt x="479" y="216"/>
                  </a:cubicBezTo>
                  <a:cubicBezTo>
                    <a:pt x="478" y="216"/>
                    <a:pt x="478" y="216"/>
                    <a:pt x="478" y="216"/>
                  </a:cubicBezTo>
                  <a:cubicBezTo>
                    <a:pt x="478" y="215"/>
                    <a:pt x="478" y="215"/>
                    <a:pt x="478" y="215"/>
                  </a:cubicBezTo>
                  <a:cubicBezTo>
                    <a:pt x="476" y="214"/>
                    <a:pt x="476" y="214"/>
                    <a:pt x="476" y="214"/>
                  </a:cubicBezTo>
                  <a:cubicBezTo>
                    <a:pt x="476" y="213"/>
                    <a:pt x="476" y="213"/>
                    <a:pt x="476" y="213"/>
                  </a:cubicBezTo>
                  <a:cubicBezTo>
                    <a:pt x="476" y="212"/>
                    <a:pt x="476" y="212"/>
                    <a:pt x="476" y="212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09"/>
                    <a:pt x="473" y="209"/>
                    <a:pt x="473" y="209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1"/>
                    <a:pt x="473" y="211"/>
                    <a:pt x="473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1" y="211"/>
                    <a:pt x="471" y="211"/>
                    <a:pt x="471" y="211"/>
                  </a:cubicBezTo>
                  <a:cubicBezTo>
                    <a:pt x="472" y="212"/>
                    <a:pt x="472" y="212"/>
                    <a:pt x="472" y="212"/>
                  </a:cubicBezTo>
                  <a:cubicBezTo>
                    <a:pt x="474" y="212"/>
                    <a:pt x="474" y="212"/>
                    <a:pt x="474" y="212"/>
                  </a:cubicBezTo>
                  <a:cubicBezTo>
                    <a:pt x="474" y="213"/>
                    <a:pt x="474" y="213"/>
                    <a:pt x="474" y="213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4" y="216"/>
                    <a:pt x="474" y="216"/>
                    <a:pt x="474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2" y="217"/>
                    <a:pt x="472" y="217"/>
                    <a:pt x="472" y="217"/>
                  </a:cubicBezTo>
                  <a:cubicBezTo>
                    <a:pt x="473" y="218"/>
                    <a:pt x="473" y="218"/>
                    <a:pt x="473" y="218"/>
                  </a:cubicBezTo>
                  <a:cubicBezTo>
                    <a:pt x="473" y="219"/>
                    <a:pt x="473" y="219"/>
                    <a:pt x="473" y="219"/>
                  </a:cubicBezTo>
                  <a:cubicBezTo>
                    <a:pt x="474" y="220"/>
                    <a:pt x="474" y="220"/>
                    <a:pt x="474" y="220"/>
                  </a:cubicBezTo>
                  <a:cubicBezTo>
                    <a:pt x="475" y="221"/>
                    <a:pt x="475" y="221"/>
                    <a:pt x="475" y="221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6" y="225"/>
                    <a:pt x="476" y="225"/>
                    <a:pt x="476" y="225"/>
                  </a:cubicBezTo>
                  <a:cubicBezTo>
                    <a:pt x="476" y="227"/>
                    <a:pt x="476" y="227"/>
                    <a:pt x="476" y="227"/>
                  </a:cubicBezTo>
                  <a:cubicBezTo>
                    <a:pt x="477" y="228"/>
                    <a:pt x="477" y="228"/>
                    <a:pt x="477" y="228"/>
                  </a:cubicBezTo>
                  <a:cubicBezTo>
                    <a:pt x="478" y="228"/>
                    <a:pt x="478" y="228"/>
                    <a:pt x="478" y="228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1" y="232"/>
                    <a:pt x="481" y="232"/>
                    <a:pt x="481" y="232"/>
                  </a:cubicBezTo>
                  <a:cubicBezTo>
                    <a:pt x="482" y="234"/>
                    <a:pt x="482" y="234"/>
                    <a:pt x="482" y="234"/>
                  </a:cubicBezTo>
                  <a:cubicBezTo>
                    <a:pt x="482" y="235"/>
                    <a:pt x="482" y="235"/>
                    <a:pt x="482" y="235"/>
                  </a:cubicBezTo>
                  <a:cubicBezTo>
                    <a:pt x="482" y="236"/>
                    <a:pt x="482" y="236"/>
                    <a:pt x="482" y="236"/>
                  </a:cubicBezTo>
                  <a:cubicBezTo>
                    <a:pt x="482" y="237"/>
                    <a:pt x="482" y="237"/>
                    <a:pt x="482" y="237"/>
                  </a:cubicBezTo>
                  <a:cubicBezTo>
                    <a:pt x="483" y="237"/>
                    <a:pt x="483" y="237"/>
                    <a:pt x="483" y="237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9"/>
                    <a:pt x="484" y="239"/>
                    <a:pt x="484" y="239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1"/>
                    <a:pt x="485" y="241"/>
                    <a:pt x="485" y="241"/>
                  </a:cubicBezTo>
                  <a:cubicBezTo>
                    <a:pt x="485" y="242"/>
                    <a:pt x="485" y="242"/>
                    <a:pt x="485" y="242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5"/>
                    <a:pt x="486" y="245"/>
                    <a:pt x="486" y="245"/>
                  </a:cubicBezTo>
                  <a:cubicBezTo>
                    <a:pt x="486" y="246"/>
                    <a:pt x="486" y="246"/>
                    <a:pt x="486" y="246"/>
                  </a:cubicBezTo>
                  <a:cubicBezTo>
                    <a:pt x="487" y="248"/>
                    <a:pt x="487" y="248"/>
                    <a:pt x="487" y="248"/>
                  </a:cubicBezTo>
                  <a:cubicBezTo>
                    <a:pt x="486" y="248"/>
                    <a:pt x="486" y="248"/>
                    <a:pt x="486" y="248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9" y="252"/>
                    <a:pt x="489" y="252"/>
                    <a:pt x="489" y="252"/>
                  </a:cubicBezTo>
                  <a:cubicBezTo>
                    <a:pt x="489" y="253"/>
                    <a:pt x="489" y="253"/>
                    <a:pt x="489" y="253"/>
                  </a:cubicBezTo>
                  <a:cubicBezTo>
                    <a:pt x="490" y="254"/>
                    <a:pt x="490" y="254"/>
                    <a:pt x="490" y="254"/>
                  </a:cubicBezTo>
                  <a:cubicBezTo>
                    <a:pt x="490" y="256"/>
                    <a:pt x="490" y="256"/>
                    <a:pt x="490" y="256"/>
                  </a:cubicBezTo>
                  <a:cubicBezTo>
                    <a:pt x="490" y="257"/>
                    <a:pt x="490" y="257"/>
                    <a:pt x="490" y="257"/>
                  </a:cubicBezTo>
                  <a:cubicBezTo>
                    <a:pt x="491" y="258"/>
                    <a:pt x="491" y="258"/>
                    <a:pt x="491" y="258"/>
                  </a:cubicBezTo>
                  <a:cubicBezTo>
                    <a:pt x="491" y="259"/>
                    <a:pt x="491" y="259"/>
                    <a:pt x="491" y="259"/>
                  </a:cubicBezTo>
                  <a:cubicBezTo>
                    <a:pt x="492" y="260"/>
                    <a:pt x="492" y="260"/>
                    <a:pt x="492" y="260"/>
                  </a:cubicBezTo>
                  <a:cubicBezTo>
                    <a:pt x="492" y="261"/>
                    <a:pt x="492" y="261"/>
                    <a:pt x="492" y="261"/>
                  </a:cubicBezTo>
                  <a:cubicBezTo>
                    <a:pt x="492" y="262"/>
                    <a:pt x="492" y="262"/>
                    <a:pt x="492" y="262"/>
                  </a:cubicBezTo>
                  <a:cubicBezTo>
                    <a:pt x="492" y="264"/>
                    <a:pt x="492" y="264"/>
                    <a:pt x="492" y="264"/>
                  </a:cubicBezTo>
                  <a:cubicBezTo>
                    <a:pt x="492" y="265"/>
                    <a:pt x="492" y="265"/>
                    <a:pt x="492" y="265"/>
                  </a:cubicBezTo>
                  <a:cubicBezTo>
                    <a:pt x="493" y="266"/>
                    <a:pt x="493" y="266"/>
                    <a:pt x="493" y="266"/>
                  </a:cubicBezTo>
                  <a:cubicBezTo>
                    <a:pt x="494" y="267"/>
                    <a:pt x="494" y="267"/>
                    <a:pt x="494" y="267"/>
                  </a:cubicBezTo>
                  <a:cubicBezTo>
                    <a:pt x="495" y="267"/>
                    <a:pt x="495" y="267"/>
                    <a:pt x="495" y="267"/>
                  </a:cubicBezTo>
                  <a:close/>
                  <a:moveTo>
                    <a:pt x="450" y="211"/>
                  </a:moveTo>
                  <a:cubicBezTo>
                    <a:pt x="450" y="211"/>
                    <a:pt x="450" y="211"/>
                    <a:pt x="450" y="211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1" y="210"/>
                    <a:pt x="451" y="210"/>
                    <a:pt x="451" y="210"/>
                  </a:cubicBezTo>
                  <a:cubicBezTo>
                    <a:pt x="451" y="211"/>
                    <a:pt x="451" y="211"/>
                    <a:pt x="451" y="211"/>
                  </a:cubicBezTo>
                  <a:cubicBezTo>
                    <a:pt x="452" y="211"/>
                    <a:pt x="452" y="211"/>
                    <a:pt x="452" y="211"/>
                  </a:cubicBezTo>
                  <a:cubicBezTo>
                    <a:pt x="452" y="210"/>
                    <a:pt x="452" y="210"/>
                    <a:pt x="452" y="210"/>
                  </a:cubicBezTo>
                  <a:cubicBezTo>
                    <a:pt x="453" y="210"/>
                    <a:pt x="453" y="210"/>
                    <a:pt x="453" y="210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3" y="209"/>
                    <a:pt x="453" y="209"/>
                    <a:pt x="453" y="209"/>
                  </a:cubicBezTo>
                  <a:cubicBezTo>
                    <a:pt x="453" y="208"/>
                    <a:pt x="453" y="208"/>
                    <a:pt x="453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1" y="209"/>
                    <a:pt x="451" y="209"/>
                    <a:pt x="451" y="209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0" y="207"/>
                    <a:pt x="450" y="207"/>
                    <a:pt x="450" y="207"/>
                  </a:cubicBezTo>
                  <a:cubicBezTo>
                    <a:pt x="450" y="208"/>
                    <a:pt x="450" y="208"/>
                    <a:pt x="450" y="208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10"/>
                    <a:pt x="449" y="210"/>
                    <a:pt x="449" y="210"/>
                  </a:cubicBezTo>
                  <a:cubicBezTo>
                    <a:pt x="450" y="211"/>
                    <a:pt x="450" y="211"/>
                    <a:pt x="450" y="211"/>
                  </a:cubicBezTo>
                  <a:close/>
                  <a:moveTo>
                    <a:pt x="447" y="210"/>
                  </a:moveTo>
                  <a:cubicBezTo>
                    <a:pt x="447" y="210"/>
                    <a:pt x="447" y="210"/>
                    <a:pt x="447" y="210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6" y="209"/>
                    <a:pt x="446" y="209"/>
                    <a:pt x="446" y="209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7" y="210"/>
                    <a:pt x="447" y="210"/>
                    <a:pt x="447" y="210"/>
                  </a:cubicBezTo>
                  <a:close/>
                  <a:moveTo>
                    <a:pt x="453" y="213"/>
                  </a:moveTo>
                  <a:cubicBezTo>
                    <a:pt x="453" y="213"/>
                    <a:pt x="453" y="213"/>
                    <a:pt x="453" y="213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4" y="212"/>
                    <a:pt x="454" y="212"/>
                    <a:pt x="454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3"/>
                    <a:pt x="453" y="213"/>
                    <a:pt x="453" y="213"/>
                  </a:cubicBezTo>
                  <a:close/>
                  <a:moveTo>
                    <a:pt x="452" y="212"/>
                  </a:moveTo>
                  <a:cubicBezTo>
                    <a:pt x="452" y="212"/>
                    <a:pt x="452" y="212"/>
                    <a:pt x="452" y="212"/>
                  </a:cubicBezTo>
                  <a:cubicBezTo>
                    <a:pt x="452" y="213"/>
                    <a:pt x="452" y="213"/>
                    <a:pt x="452" y="213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lose/>
                  <a:moveTo>
                    <a:pt x="452" y="215"/>
                  </a:moveTo>
                  <a:cubicBezTo>
                    <a:pt x="452" y="215"/>
                    <a:pt x="452" y="215"/>
                    <a:pt x="452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2" y="214"/>
                    <a:pt x="452" y="214"/>
                    <a:pt x="452" y="214"/>
                  </a:cubicBezTo>
                  <a:cubicBezTo>
                    <a:pt x="451" y="214"/>
                    <a:pt x="451" y="214"/>
                    <a:pt x="451" y="214"/>
                  </a:cubicBezTo>
                  <a:cubicBezTo>
                    <a:pt x="451" y="215"/>
                    <a:pt x="451" y="215"/>
                    <a:pt x="451" y="215"/>
                  </a:cubicBezTo>
                  <a:cubicBezTo>
                    <a:pt x="452" y="215"/>
                    <a:pt x="452" y="215"/>
                    <a:pt x="452" y="215"/>
                  </a:cubicBezTo>
                  <a:close/>
                  <a:moveTo>
                    <a:pt x="486" y="169"/>
                  </a:moveTo>
                  <a:cubicBezTo>
                    <a:pt x="486" y="169"/>
                    <a:pt x="486" y="169"/>
                    <a:pt x="486" y="169"/>
                  </a:cubicBezTo>
                  <a:cubicBezTo>
                    <a:pt x="487" y="168"/>
                    <a:pt x="487" y="168"/>
                    <a:pt x="487" y="168"/>
                  </a:cubicBezTo>
                  <a:cubicBezTo>
                    <a:pt x="487" y="167"/>
                    <a:pt x="487" y="167"/>
                    <a:pt x="487" y="167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6" y="168"/>
                    <a:pt x="486" y="168"/>
                    <a:pt x="486" y="168"/>
                  </a:cubicBezTo>
                  <a:cubicBezTo>
                    <a:pt x="486" y="169"/>
                    <a:pt x="486" y="169"/>
                    <a:pt x="486" y="169"/>
                  </a:cubicBezTo>
                  <a:close/>
                  <a:moveTo>
                    <a:pt x="540" y="163"/>
                  </a:moveTo>
                  <a:cubicBezTo>
                    <a:pt x="540" y="164"/>
                    <a:pt x="540" y="164"/>
                    <a:pt x="540" y="164"/>
                  </a:cubicBezTo>
                  <a:cubicBezTo>
                    <a:pt x="540" y="163"/>
                    <a:pt x="540" y="163"/>
                    <a:pt x="540" y="163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1" y="160"/>
                    <a:pt x="541" y="160"/>
                    <a:pt x="541" y="160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2" y="159"/>
                    <a:pt x="542" y="159"/>
                    <a:pt x="542" y="159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2" y="157"/>
                    <a:pt x="542" y="157"/>
                    <a:pt x="542" y="157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8" y="159"/>
                    <a:pt x="538" y="159"/>
                    <a:pt x="538" y="159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9"/>
                    <a:pt x="539" y="159"/>
                    <a:pt x="539" y="159"/>
                  </a:cubicBezTo>
                  <a:cubicBezTo>
                    <a:pt x="539" y="160"/>
                    <a:pt x="539" y="160"/>
                    <a:pt x="539" y="160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39" y="162"/>
                    <a:pt x="539" y="162"/>
                    <a:pt x="539" y="162"/>
                  </a:cubicBezTo>
                  <a:cubicBezTo>
                    <a:pt x="539" y="163"/>
                    <a:pt x="539" y="163"/>
                    <a:pt x="539" y="163"/>
                  </a:cubicBezTo>
                  <a:cubicBezTo>
                    <a:pt x="540" y="163"/>
                    <a:pt x="540" y="163"/>
                    <a:pt x="540" y="163"/>
                  </a:cubicBezTo>
                  <a:close/>
                  <a:moveTo>
                    <a:pt x="572" y="189"/>
                  </a:moveTo>
                  <a:cubicBezTo>
                    <a:pt x="572" y="189"/>
                    <a:pt x="572" y="189"/>
                    <a:pt x="572" y="189"/>
                  </a:cubicBezTo>
                  <a:cubicBezTo>
                    <a:pt x="573" y="189"/>
                    <a:pt x="573" y="189"/>
                    <a:pt x="573" y="189"/>
                  </a:cubicBezTo>
                  <a:cubicBezTo>
                    <a:pt x="574" y="190"/>
                    <a:pt x="574" y="190"/>
                    <a:pt x="574" y="190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7" y="191"/>
                    <a:pt x="577" y="191"/>
                    <a:pt x="577" y="191"/>
                  </a:cubicBezTo>
                  <a:cubicBezTo>
                    <a:pt x="577" y="190"/>
                    <a:pt x="577" y="190"/>
                    <a:pt x="577" y="190"/>
                  </a:cubicBezTo>
                  <a:cubicBezTo>
                    <a:pt x="576" y="190"/>
                    <a:pt x="576" y="190"/>
                    <a:pt x="576" y="190"/>
                  </a:cubicBezTo>
                  <a:cubicBezTo>
                    <a:pt x="575" y="190"/>
                    <a:pt x="575" y="190"/>
                    <a:pt x="575" y="190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2" y="189"/>
                    <a:pt x="572" y="189"/>
                    <a:pt x="572" y="189"/>
                  </a:cubicBezTo>
                  <a:cubicBezTo>
                    <a:pt x="572" y="189"/>
                    <a:pt x="572" y="189"/>
                    <a:pt x="572" y="189"/>
                  </a:cubicBezTo>
                  <a:close/>
                  <a:moveTo>
                    <a:pt x="563" y="187"/>
                  </a:moveTo>
                  <a:cubicBezTo>
                    <a:pt x="564" y="187"/>
                    <a:pt x="564" y="187"/>
                    <a:pt x="564" y="187"/>
                  </a:cubicBezTo>
                  <a:cubicBezTo>
                    <a:pt x="564" y="187"/>
                    <a:pt x="564" y="187"/>
                    <a:pt x="564" y="187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8" y="190"/>
                    <a:pt x="568" y="190"/>
                    <a:pt x="568" y="190"/>
                  </a:cubicBezTo>
                  <a:cubicBezTo>
                    <a:pt x="569" y="190"/>
                    <a:pt x="569" y="190"/>
                    <a:pt x="569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69" y="189"/>
                    <a:pt x="569" y="189"/>
                    <a:pt x="569" y="189"/>
                  </a:cubicBezTo>
                  <a:cubicBezTo>
                    <a:pt x="568" y="189"/>
                    <a:pt x="568" y="189"/>
                    <a:pt x="568" y="189"/>
                  </a:cubicBezTo>
                  <a:cubicBezTo>
                    <a:pt x="567" y="188"/>
                    <a:pt x="567" y="188"/>
                    <a:pt x="567" y="188"/>
                  </a:cubicBezTo>
                  <a:cubicBezTo>
                    <a:pt x="567" y="187"/>
                    <a:pt x="567" y="187"/>
                    <a:pt x="567" y="187"/>
                  </a:cubicBezTo>
                  <a:cubicBezTo>
                    <a:pt x="566" y="187"/>
                    <a:pt x="566" y="187"/>
                    <a:pt x="566" y="187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6" y="186"/>
                    <a:pt x="566" y="186"/>
                    <a:pt x="566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4" y="186"/>
                    <a:pt x="564" y="186"/>
                    <a:pt x="564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7"/>
                    <a:pt x="563" y="187"/>
                    <a:pt x="563" y="187"/>
                  </a:cubicBezTo>
                  <a:close/>
                  <a:moveTo>
                    <a:pt x="541" y="228"/>
                  </a:moveTo>
                  <a:cubicBezTo>
                    <a:pt x="541" y="228"/>
                    <a:pt x="541" y="228"/>
                    <a:pt x="541" y="228"/>
                  </a:cubicBezTo>
                  <a:cubicBezTo>
                    <a:pt x="542" y="228"/>
                    <a:pt x="542" y="228"/>
                    <a:pt x="542" y="228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1" y="227"/>
                    <a:pt x="541" y="227"/>
                    <a:pt x="541" y="227"/>
                  </a:cubicBezTo>
                  <a:cubicBezTo>
                    <a:pt x="540" y="227"/>
                    <a:pt x="540" y="227"/>
                    <a:pt x="540" y="227"/>
                  </a:cubicBezTo>
                  <a:cubicBezTo>
                    <a:pt x="540" y="228"/>
                    <a:pt x="540" y="228"/>
                    <a:pt x="540" y="228"/>
                  </a:cubicBezTo>
                  <a:cubicBezTo>
                    <a:pt x="541" y="228"/>
                    <a:pt x="541" y="228"/>
                    <a:pt x="541" y="228"/>
                  </a:cubicBezTo>
                  <a:close/>
                  <a:moveTo>
                    <a:pt x="536" y="227"/>
                  </a:moveTo>
                  <a:cubicBezTo>
                    <a:pt x="536" y="228"/>
                    <a:pt x="536" y="228"/>
                    <a:pt x="536" y="228"/>
                  </a:cubicBezTo>
                  <a:cubicBezTo>
                    <a:pt x="537" y="228"/>
                    <a:pt x="537" y="228"/>
                    <a:pt x="537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7" y="227"/>
                    <a:pt x="537" y="227"/>
                    <a:pt x="537" y="227"/>
                  </a:cubicBezTo>
                  <a:cubicBezTo>
                    <a:pt x="536" y="227"/>
                    <a:pt x="536" y="227"/>
                    <a:pt x="536" y="227"/>
                  </a:cubicBezTo>
                  <a:close/>
                  <a:moveTo>
                    <a:pt x="539" y="234"/>
                  </a:moveTo>
                  <a:cubicBezTo>
                    <a:pt x="539" y="234"/>
                    <a:pt x="539" y="234"/>
                    <a:pt x="539" y="234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2"/>
                    <a:pt x="539" y="232"/>
                    <a:pt x="539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41" y="231"/>
                    <a:pt x="541" y="231"/>
                    <a:pt x="541" y="231"/>
                  </a:cubicBezTo>
                  <a:cubicBezTo>
                    <a:pt x="540" y="230"/>
                    <a:pt x="540" y="230"/>
                    <a:pt x="540" y="230"/>
                  </a:cubicBezTo>
                  <a:cubicBezTo>
                    <a:pt x="541" y="230"/>
                    <a:pt x="541" y="230"/>
                    <a:pt x="541" y="230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7" y="231"/>
                    <a:pt x="537" y="231"/>
                    <a:pt x="537" y="231"/>
                  </a:cubicBezTo>
                  <a:cubicBezTo>
                    <a:pt x="537" y="232"/>
                    <a:pt x="537" y="232"/>
                    <a:pt x="537" y="232"/>
                  </a:cubicBezTo>
                  <a:cubicBezTo>
                    <a:pt x="538" y="232"/>
                    <a:pt x="538" y="232"/>
                    <a:pt x="538" y="232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4"/>
                    <a:pt x="539" y="234"/>
                    <a:pt x="539" y="234"/>
                  </a:cubicBezTo>
                  <a:close/>
                  <a:moveTo>
                    <a:pt x="538" y="239"/>
                  </a:moveTo>
                  <a:cubicBezTo>
                    <a:pt x="538" y="239"/>
                    <a:pt x="538" y="238"/>
                    <a:pt x="538" y="238"/>
                  </a:cubicBezTo>
                  <a:cubicBezTo>
                    <a:pt x="538" y="238"/>
                    <a:pt x="538" y="238"/>
                    <a:pt x="538" y="238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7" y="238"/>
                    <a:pt x="537" y="238"/>
                    <a:pt x="537" y="238"/>
                  </a:cubicBezTo>
                  <a:cubicBezTo>
                    <a:pt x="538" y="239"/>
                    <a:pt x="538" y="239"/>
                    <a:pt x="538" y="239"/>
                  </a:cubicBezTo>
                  <a:close/>
                  <a:moveTo>
                    <a:pt x="538" y="240"/>
                  </a:moveTo>
                  <a:cubicBezTo>
                    <a:pt x="539" y="240"/>
                    <a:pt x="539" y="240"/>
                    <a:pt x="539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39"/>
                    <a:pt x="538" y="239"/>
                    <a:pt x="538" y="239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lose/>
                  <a:moveTo>
                    <a:pt x="537" y="241"/>
                  </a:moveTo>
                  <a:cubicBezTo>
                    <a:pt x="537" y="241"/>
                    <a:pt x="537" y="241"/>
                    <a:pt x="537" y="241"/>
                  </a:cubicBezTo>
                  <a:cubicBezTo>
                    <a:pt x="537" y="241"/>
                    <a:pt x="537" y="241"/>
                    <a:pt x="537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7" y="241"/>
                    <a:pt x="537" y="241"/>
                    <a:pt x="537" y="241"/>
                  </a:cubicBezTo>
                  <a:close/>
                  <a:moveTo>
                    <a:pt x="537" y="243"/>
                  </a:moveTo>
                  <a:cubicBezTo>
                    <a:pt x="538" y="243"/>
                    <a:pt x="538" y="243"/>
                    <a:pt x="538" y="243"/>
                  </a:cubicBezTo>
                  <a:cubicBezTo>
                    <a:pt x="538" y="243"/>
                    <a:pt x="538" y="243"/>
                    <a:pt x="538" y="243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7" y="242"/>
                    <a:pt x="537" y="242"/>
                    <a:pt x="537" y="242"/>
                  </a:cubicBezTo>
                  <a:cubicBezTo>
                    <a:pt x="537" y="243"/>
                    <a:pt x="537" y="243"/>
                    <a:pt x="537" y="243"/>
                  </a:cubicBezTo>
                  <a:close/>
                  <a:moveTo>
                    <a:pt x="536" y="248"/>
                  </a:move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lose/>
                  <a:moveTo>
                    <a:pt x="536" y="251"/>
                  </a:move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1"/>
                    <a:pt x="536" y="251"/>
                    <a:pt x="536" y="251"/>
                  </a:cubicBezTo>
                  <a:close/>
                  <a:moveTo>
                    <a:pt x="536" y="252"/>
                  </a:move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lose/>
                  <a:moveTo>
                    <a:pt x="535" y="253"/>
                  </a:move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lose/>
                  <a:moveTo>
                    <a:pt x="534" y="256"/>
                  </a:moveTo>
                  <a:cubicBezTo>
                    <a:pt x="534" y="256"/>
                    <a:pt x="534" y="256"/>
                    <a:pt x="534" y="256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6"/>
                    <a:pt x="534" y="256"/>
                    <a:pt x="534" y="256"/>
                  </a:cubicBezTo>
                  <a:cubicBezTo>
                    <a:pt x="534" y="256"/>
                    <a:pt x="534" y="256"/>
                    <a:pt x="534" y="256"/>
                  </a:cubicBezTo>
                  <a:close/>
                  <a:moveTo>
                    <a:pt x="526" y="266"/>
                  </a:moveTo>
                  <a:cubicBezTo>
                    <a:pt x="527" y="266"/>
                    <a:pt x="527" y="266"/>
                    <a:pt x="527" y="266"/>
                  </a:cubicBezTo>
                  <a:cubicBezTo>
                    <a:pt x="528" y="265"/>
                    <a:pt x="528" y="265"/>
                    <a:pt x="528" y="265"/>
                  </a:cubicBezTo>
                  <a:cubicBezTo>
                    <a:pt x="528" y="264"/>
                    <a:pt x="528" y="264"/>
                    <a:pt x="528" y="264"/>
                  </a:cubicBezTo>
                  <a:cubicBezTo>
                    <a:pt x="529" y="264"/>
                    <a:pt x="529" y="264"/>
                    <a:pt x="529" y="264"/>
                  </a:cubicBezTo>
                  <a:cubicBezTo>
                    <a:pt x="529" y="263"/>
                    <a:pt x="529" y="263"/>
                    <a:pt x="529" y="263"/>
                  </a:cubicBezTo>
                  <a:cubicBezTo>
                    <a:pt x="529" y="262"/>
                    <a:pt x="529" y="262"/>
                    <a:pt x="529" y="262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29" y="261"/>
                    <a:pt x="529" y="261"/>
                    <a:pt x="529" y="261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3"/>
                    <a:pt x="528" y="263"/>
                    <a:pt x="528" y="263"/>
                  </a:cubicBezTo>
                  <a:cubicBezTo>
                    <a:pt x="527" y="263"/>
                    <a:pt x="527" y="263"/>
                    <a:pt x="527" y="263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6" y="266"/>
                    <a:pt x="526" y="266"/>
                    <a:pt x="526" y="266"/>
                  </a:cubicBezTo>
                  <a:close/>
                  <a:moveTo>
                    <a:pt x="518" y="274"/>
                  </a:moveTo>
                  <a:cubicBezTo>
                    <a:pt x="519" y="274"/>
                    <a:pt x="519" y="274"/>
                    <a:pt x="519" y="274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20" y="272"/>
                    <a:pt x="520" y="272"/>
                    <a:pt x="520" y="272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1" y="271"/>
                    <a:pt x="521" y="271"/>
                    <a:pt x="521" y="271"/>
                  </a:cubicBezTo>
                  <a:cubicBezTo>
                    <a:pt x="521" y="270"/>
                    <a:pt x="521" y="270"/>
                    <a:pt x="521" y="270"/>
                  </a:cubicBezTo>
                  <a:cubicBezTo>
                    <a:pt x="522" y="269"/>
                    <a:pt x="522" y="269"/>
                    <a:pt x="522" y="269"/>
                  </a:cubicBezTo>
                  <a:cubicBezTo>
                    <a:pt x="523" y="268"/>
                    <a:pt x="523" y="268"/>
                    <a:pt x="523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7"/>
                    <a:pt x="524" y="267"/>
                    <a:pt x="524" y="267"/>
                  </a:cubicBezTo>
                  <a:cubicBezTo>
                    <a:pt x="524" y="266"/>
                    <a:pt x="524" y="266"/>
                    <a:pt x="524" y="266"/>
                  </a:cubicBezTo>
                  <a:cubicBezTo>
                    <a:pt x="523" y="266"/>
                    <a:pt x="523" y="266"/>
                    <a:pt x="523" y="266"/>
                  </a:cubicBezTo>
                  <a:cubicBezTo>
                    <a:pt x="523" y="267"/>
                    <a:pt x="523" y="267"/>
                    <a:pt x="523" y="267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4"/>
                    <a:pt x="518" y="274"/>
                    <a:pt x="518" y="274"/>
                  </a:cubicBezTo>
                  <a:cubicBezTo>
                    <a:pt x="518" y="274"/>
                    <a:pt x="518" y="274"/>
                    <a:pt x="518" y="274"/>
                  </a:cubicBezTo>
                  <a:close/>
                  <a:moveTo>
                    <a:pt x="514" y="280"/>
                  </a:moveTo>
                  <a:cubicBezTo>
                    <a:pt x="514" y="280"/>
                    <a:pt x="514" y="279"/>
                    <a:pt x="514" y="279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6" y="276"/>
                    <a:pt x="516" y="276"/>
                    <a:pt x="516" y="276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5" y="275"/>
                    <a:pt x="515" y="275"/>
                    <a:pt x="515" y="275"/>
                  </a:cubicBezTo>
                  <a:cubicBezTo>
                    <a:pt x="515" y="274"/>
                    <a:pt x="515" y="274"/>
                    <a:pt x="515" y="274"/>
                  </a:cubicBezTo>
                  <a:cubicBezTo>
                    <a:pt x="514" y="275"/>
                    <a:pt x="514" y="275"/>
                    <a:pt x="514" y="275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8"/>
                    <a:pt x="514" y="278"/>
                    <a:pt x="514" y="278"/>
                  </a:cubicBezTo>
                  <a:cubicBezTo>
                    <a:pt x="513" y="278"/>
                    <a:pt x="513" y="278"/>
                    <a:pt x="513" y="278"/>
                  </a:cubicBezTo>
                  <a:cubicBezTo>
                    <a:pt x="514" y="279"/>
                    <a:pt x="514" y="279"/>
                    <a:pt x="514" y="279"/>
                  </a:cubicBezTo>
                  <a:cubicBezTo>
                    <a:pt x="514" y="280"/>
                    <a:pt x="514" y="280"/>
                    <a:pt x="514" y="280"/>
                  </a:cubicBezTo>
                  <a:close/>
                  <a:moveTo>
                    <a:pt x="9" y="215"/>
                  </a:moveTo>
                  <a:cubicBezTo>
                    <a:pt x="9" y="215"/>
                    <a:pt x="8" y="216"/>
                    <a:pt x="8" y="216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10" y="216"/>
                    <a:pt x="10" y="216"/>
                    <a:pt x="10" y="216"/>
                  </a:cubicBezTo>
                  <a:lnTo>
                    <a:pt x="9" y="2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4426829" y="1014430"/>
              <a:ext cx="299785" cy="329377"/>
            </a:xfrm>
            <a:custGeom>
              <a:avLst/>
              <a:gdLst>
                <a:gd name="T0" fmla="*/ 60 w 63"/>
                <a:gd name="T1" fmla="*/ 6 h 69"/>
                <a:gd name="T2" fmla="*/ 26 w 63"/>
                <a:gd name="T3" fmla="*/ 0 h 69"/>
                <a:gd name="T4" fmla="*/ 21 w 63"/>
                <a:gd name="T5" fmla="*/ 7 h 69"/>
                <a:gd name="T6" fmla="*/ 28 w 63"/>
                <a:gd name="T7" fmla="*/ 13 h 69"/>
                <a:gd name="T8" fmla="*/ 28 w 63"/>
                <a:gd name="T9" fmla="*/ 13 h 69"/>
                <a:gd name="T10" fmla="*/ 25 w 63"/>
                <a:gd name="T11" fmla="*/ 14 h 69"/>
                <a:gd name="T12" fmla="*/ 33 w 63"/>
                <a:gd name="T13" fmla="*/ 17 h 69"/>
                <a:gd name="T14" fmla="*/ 39 w 63"/>
                <a:gd name="T15" fmla="*/ 17 h 69"/>
                <a:gd name="T16" fmla="*/ 45 w 63"/>
                <a:gd name="T17" fmla="*/ 12 h 69"/>
                <a:gd name="T18" fmla="*/ 44 w 63"/>
                <a:gd name="T19" fmla="*/ 7 h 69"/>
                <a:gd name="T20" fmla="*/ 38 w 63"/>
                <a:gd name="T21" fmla="*/ 5 h 69"/>
                <a:gd name="T22" fmla="*/ 35 w 63"/>
                <a:gd name="T23" fmla="*/ 7 h 69"/>
                <a:gd name="T24" fmla="*/ 33 w 63"/>
                <a:gd name="T25" fmla="*/ 3 h 69"/>
                <a:gd name="T26" fmla="*/ 33 w 63"/>
                <a:gd name="T27" fmla="*/ 10 h 69"/>
                <a:gd name="T28" fmla="*/ 28 w 63"/>
                <a:gd name="T29" fmla="*/ 7 h 69"/>
                <a:gd name="T30" fmla="*/ 25 w 63"/>
                <a:gd name="T31" fmla="*/ 3 h 69"/>
                <a:gd name="T32" fmla="*/ 24 w 63"/>
                <a:gd name="T33" fmla="*/ 8 h 69"/>
                <a:gd name="T34" fmla="*/ 21 w 63"/>
                <a:gd name="T35" fmla="*/ 10 h 69"/>
                <a:gd name="T36" fmla="*/ 51 w 63"/>
                <a:gd name="T37" fmla="*/ 22 h 69"/>
                <a:gd name="T38" fmla="*/ 52 w 63"/>
                <a:gd name="T39" fmla="*/ 22 h 69"/>
                <a:gd name="T40" fmla="*/ 49 w 63"/>
                <a:gd name="T41" fmla="*/ 24 h 69"/>
                <a:gd name="T42" fmla="*/ 39 w 63"/>
                <a:gd name="T43" fmla="*/ 30 h 69"/>
                <a:gd name="T44" fmla="*/ 44 w 63"/>
                <a:gd name="T45" fmla="*/ 34 h 69"/>
                <a:gd name="T46" fmla="*/ 38 w 63"/>
                <a:gd name="T47" fmla="*/ 39 h 69"/>
                <a:gd name="T48" fmla="*/ 33 w 63"/>
                <a:gd name="T49" fmla="*/ 39 h 69"/>
                <a:gd name="T50" fmla="*/ 33 w 63"/>
                <a:gd name="T51" fmla="*/ 32 h 69"/>
                <a:gd name="T52" fmla="*/ 29 w 63"/>
                <a:gd name="T53" fmla="*/ 27 h 69"/>
                <a:gd name="T54" fmla="*/ 35 w 63"/>
                <a:gd name="T55" fmla="*/ 29 h 69"/>
                <a:gd name="T56" fmla="*/ 33 w 63"/>
                <a:gd name="T57" fmla="*/ 25 h 69"/>
                <a:gd name="T58" fmla="*/ 3 w 63"/>
                <a:gd name="T59" fmla="*/ 28 h 69"/>
                <a:gd name="T60" fmla="*/ 3 w 63"/>
                <a:gd name="T61" fmla="*/ 27 h 69"/>
                <a:gd name="T62" fmla="*/ 21 w 63"/>
                <a:gd name="T63" fmla="*/ 48 h 69"/>
                <a:gd name="T64" fmla="*/ 19 w 63"/>
                <a:gd name="T65" fmla="*/ 44 h 69"/>
                <a:gd name="T66" fmla="*/ 14 w 63"/>
                <a:gd name="T67" fmla="*/ 42 h 69"/>
                <a:gd name="T68" fmla="*/ 12 w 63"/>
                <a:gd name="T69" fmla="*/ 39 h 69"/>
                <a:gd name="T70" fmla="*/ 16 w 63"/>
                <a:gd name="T71" fmla="*/ 38 h 69"/>
                <a:gd name="T72" fmla="*/ 19 w 63"/>
                <a:gd name="T73" fmla="*/ 35 h 69"/>
                <a:gd name="T74" fmla="*/ 17 w 63"/>
                <a:gd name="T75" fmla="*/ 34 h 69"/>
                <a:gd name="T76" fmla="*/ 11 w 63"/>
                <a:gd name="T77" fmla="*/ 35 h 69"/>
                <a:gd name="T78" fmla="*/ 14 w 63"/>
                <a:gd name="T79" fmla="*/ 31 h 69"/>
                <a:gd name="T80" fmla="*/ 19 w 63"/>
                <a:gd name="T81" fmla="*/ 28 h 69"/>
                <a:gd name="T82" fmla="*/ 15 w 63"/>
                <a:gd name="T83" fmla="*/ 28 h 69"/>
                <a:gd name="T84" fmla="*/ 14 w 63"/>
                <a:gd name="T85" fmla="*/ 26 h 69"/>
                <a:gd name="T86" fmla="*/ 13 w 63"/>
                <a:gd name="T87" fmla="*/ 29 h 69"/>
                <a:gd name="T88" fmla="*/ 7 w 63"/>
                <a:gd name="T89" fmla="*/ 29 h 69"/>
                <a:gd name="T90" fmla="*/ 4 w 63"/>
                <a:gd name="T91" fmla="*/ 25 h 69"/>
                <a:gd name="T92" fmla="*/ 5 w 63"/>
                <a:gd name="T93" fmla="*/ 24 h 69"/>
                <a:gd name="T94" fmla="*/ 4 w 63"/>
                <a:gd name="T95" fmla="*/ 19 h 69"/>
                <a:gd name="T96" fmla="*/ 0 w 63"/>
                <a:gd name="T97" fmla="*/ 17 h 69"/>
                <a:gd name="T98" fmla="*/ 5 w 63"/>
                <a:gd name="T99" fmla="*/ 15 h 69"/>
                <a:gd name="T100" fmla="*/ 9 w 63"/>
                <a:gd name="T101" fmla="*/ 14 h 69"/>
                <a:gd name="T102" fmla="*/ 9 w 63"/>
                <a:gd name="T103" fmla="*/ 15 h 69"/>
                <a:gd name="T104" fmla="*/ 10 w 63"/>
                <a:gd name="T105" fmla="*/ 19 h 69"/>
                <a:gd name="T106" fmla="*/ 13 w 63"/>
                <a:gd name="T107" fmla="*/ 17 h 69"/>
                <a:gd name="T108" fmla="*/ 17 w 63"/>
                <a:gd name="T109" fmla="*/ 23 h 69"/>
                <a:gd name="T110" fmla="*/ 15 w 63"/>
                <a:gd name="T111" fmla="*/ 12 h 69"/>
                <a:gd name="T112" fmla="*/ 21 w 63"/>
                <a:gd name="T113" fmla="*/ 13 h 69"/>
                <a:gd name="T114" fmla="*/ 23 w 63"/>
                <a:gd name="T115" fmla="*/ 15 h 69"/>
                <a:gd name="T116" fmla="*/ 32 w 63"/>
                <a:gd name="T117" fmla="*/ 23 h 69"/>
                <a:gd name="T118" fmla="*/ 27 w 63"/>
                <a:gd name="T119" fmla="*/ 27 h 69"/>
                <a:gd name="T120" fmla="*/ 26 w 63"/>
                <a:gd name="T121" fmla="*/ 34 h 69"/>
                <a:gd name="T122" fmla="*/ 23 w 63"/>
                <a:gd name="T123" fmla="*/ 41 h 69"/>
                <a:gd name="T124" fmla="*/ 32 w 63"/>
                <a:gd name="T12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69">
                  <a:moveTo>
                    <a:pt x="58" y="6"/>
                  </a:move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47" y="7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7"/>
                    <a:pt x="47" y="7"/>
                    <a:pt x="47" y="7"/>
                  </a:cubicBezTo>
                  <a:close/>
                  <a:moveTo>
                    <a:pt x="26" y="0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2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3"/>
                    <a:pt x="26" y="13"/>
                    <a:pt x="26" y="13"/>
                  </a:cubicBezTo>
                  <a:close/>
                  <a:moveTo>
                    <a:pt x="51" y="22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48" y="25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lose/>
                  <a:moveTo>
                    <a:pt x="32" y="32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  <a:moveTo>
                    <a:pt x="28" y="20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lose/>
                  <a:moveTo>
                    <a:pt x="29" y="27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  <a:moveTo>
                    <a:pt x="5" y="31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lose/>
                  <a:moveTo>
                    <a:pt x="21" y="49"/>
                  </a:moveTo>
                  <a:cubicBezTo>
                    <a:pt x="21" y="48"/>
                    <a:pt x="21" y="48"/>
                    <a:pt x="21" y="48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1" y="49"/>
                    <a:pt x="21" y="49"/>
                    <a:pt x="21" y="49"/>
                  </a:cubicBezTo>
                  <a:close/>
                  <a:moveTo>
                    <a:pt x="31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884296" y="2097772"/>
              <a:ext cx="333238" cy="582844"/>
            </a:xfrm>
            <a:custGeom>
              <a:avLst/>
              <a:gdLst>
                <a:gd name="T0" fmla="*/ 108 w 259"/>
                <a:gd name="T1" fmla="*/ 219 h 453"/>
                <a:gd name="T2" fmla="*/ 11 w 259"/>
                <a:gd name="T3" fmla="*/ 449 h 453"/>
                <a:gd name="T4" fmla="*/ 60 w 259"/>
                <a:gd name="T5" fmla="*/ 412 h 453"/>
                <a:gd name="T6" fmla="*/ 60 w 259"/>
                <a:gd name="T7" fmla="*/ 412 h 453"/>
                <a:gd name="T8" fmla="*/ 74 w 259"/>
                <a:gd name="T9" fmla="*/ 375 h 453"/>
                <a:gd name="T10" fmla="*/ 78 w 259"/>
                <a:gd name="T11" fmla="*/ 378 h 453"/>
                <a:gd name="T12" fmla="*/ 182 w 259"/>
                <a:gd name="T13" fmla="*/ 93 h 453"/>
                <a:gd name="T14" fmla="*/ 174 w 259"/>
                <a:gd name="T15" fmla="*/ 63 h 453"/>
                <a:gd name="T16" fmla="*/ 185 w 259"/>
                <a:gd name="T17" fmla="*/ 56 h 453"/>
                <a:gd name="T18" fmla="*/ 185 w 259"/>
                <a:gd name="T19" fmla="*/ 33 h 453"/>
                <a:gd name="T20" fmla="*/ 185 w 259"/>
                <a:gd name="T21" fmla="*/ 0 h 453"/>
                <a:gd name="T22" fmla="*/ 230 w 259"/>
                <a:gd name="T23" fmla="*/ 33 h 453"/>
                <a:gd name="T24" fmla="*/ 245 w 259"/>
                <a:gd name="T25" fmla="*/ 33 h 453"/>
                <a:gd name="T26" fmla="*/ 256 w 259"/>
                <a:gd name="T27" fmla="*/ 48 h 453"/>
                <a:gd name="T28" fmla="*/ 230 w 259"/>
                <a:gd name="T29" fmla="*/ 67 h 453"/>
                <a:gd name="T30" fmla="*/ 200 w 259"/>
                <a:gd name="T31" fmla="*/ 67 h 453"/>
                <a:gd name="T32" fmla="*/ 189 w 259"/>
                <a:gd name="T33" fmla="*/ 78 h 453"/>
                <a:gd name="T34" fmla="*/ 185 w 259"/>
                <a:gd name="T35" fmla="*/ 96 h 453"/>
                <a:gd name="T36" fmla="*/ 182 w 259"/>
                <a:gd name="T37" fmla="*/ 171 h 453"/>
                <a:gd name="T38" fmla="*/ 60 w 259"/>
                <a:gd name="T39" fmla="*/ 278 h 453"/>
                <a:gd name="T40" fmla="*/ 52 w 259"/>
                <a:gd name="T41" fmla="*/ 286 h 453"/>
                <a:gd name="T42" fmla="*/ 52 w 259"/>
                <a:gd name="T43" fmla="*/ 293 h 453"/>
                <a:gd name="T44" fmla="*/ 74 w 259"/>
                <a:gd name="T45" fmla="*/ 300 h 453"/>
                <a:gd name="T46" fmla="*/ 71 w 259"/>
                <a:gd name="T47" fmla="*/ 289 h 453"/>
                <a:gd name="T48" fmla="*/ 130 w 259"/>
                <a:gd name="T49" fmla="*/ 252 h 453"/>
                <a:gd name="T50" fmla="*/ 122 w 259"/>
                <a:gd name="T51" fmla="*/ 282 h 453"/>
                <a:gd name="T52" fmla="*/ 145 w 259"/>
                <a:gd name="T53" fmla="*/ 260 h 453"/>
                <a:gd name="T54" fmla="*/ 115 w 259"/>
                <a:gd name="T55" fmla="*/ 263 h 453"/>
                <a:gd name="T56" fmla="*/ 115 w 259"/>
                <a:gd name="T57" fmla="*/ 282 h 453"/>
                <a:gd name="T58" fmla="*/ 97 w 259"/>
                <a:gd name="T59" fmla="*/ 330 h 453"/>
                <a:gd name="T60" fmla="*/ 93 w 259"/>
                <a:gd name="T61" fmla="*/ 312 h 453"/>
                <a:gd name="T62" fmla="*/ 100 w 259"/>
                <a:gd name="T63" fmla="*/ 282 h 453"/>
                <a:gd name="T64" fmla="*/ 89 w 259"/>
                <a:gd name="T65" fmla="*/ 271 h 453"/>
                <a:gd name="T66" fmla="*/ 104 w 259"/>
                <a:gd name="T67" fmla="*/ 252 h 453"/>
                <a:gd name="T68" fmla="*/ 134 w 259"/>
                <a:gd name="T69" fmla="*/ 249 h 453"/>
                <a:gd name="T70" fmla="*/ 148 w 259"/>
                <a:gd name="T71" fmla="*/ 260 h 453"/>
                <a:gd name="T72" fmla="*/ 171 w 259"/>
                <a:gd name="T73" fmla="*/ 252 h 453"/>
                <a:gd name="T74" fmla="*/ 171 w 259"/>
                <a:gd name="T75" fmla="*/ 241 h 453"/>
                <a:gd name="T76" fmla="*/ 185 w 259"/>
                <a:gd name="T77" fmla="*/ 241 h 453"/>
                <a:gd name="T78" fmla="*/ 208 w 259"/>
                <a:gd name="T79" fmla="*/ 237 h 453"/>
                <a:gd name="T80" fmla="*/ 219 w 259"/>
                <a:gd name="T81" fmla="*/ 226 h 453"/>
                <a:gd name="T82" fmla="*/ 226 w 259"/>
                <a:gd name="T83" fmla="*/ 211 h 453"/>
                <a:gd name="T84" fmla="*/ 230 w 259"/>
                <a:gd name="T85" fmla="*/ 163 h 453"/>
                <a:gd name="T86" fmla="*/ 226 w 259"/>
                <a:gd name="T87" fmla="*/ 137 h 453"/>
                <a:gd name="T88" fmla="*/ 204 w 259"/>
                <a:gd name="T89" fmla="*/ 93 h 453"/>
                <a:gd name="T90" fmla="*/ 204 w 259"/>
                <a:gd name="T91" fmla="*/ 100 h 453"/>
                <a:gd name="T92" fmla="*/ 189 w 259"/>
                <a:gd name="T93" fmla="*/ 100 h 453"/>
                <a:gd name="T94" fmla="*/ 185 w 259"/>
                <a:gd name="T95" fmla="*/ 126 h 453"/>
                <a:gd name="T96" fmla="*/ 185 w 259"/>
                <a:gd name="T97" fmla="*/ 178 h 453"/>
                <a:gd name="T98" fmla="*/ 163 w 259"/>
                <a:gd name="T99" fmla="*/ 189 h 453"/>
                <a:gd name="T100" fmla="*/ 152 w 259"/>
                <a:gd name="T101" fmla="*/ 211 h 453"/>
                <a:gd name="T102" fmla="*/ 145 w 259"/>
                <a:gd name="T103" fmla="*/ 226 h 453"/>
                <a:gd name="T104" fmla="*/ 111 w 259"/>
                <a:gd name="T105" fmla="*/ 230 h 453"/>
                <a:gd name="T106" fmla="*/ 78 w 259"/>
                <a:gd name="T107" fmla="*/ 256 h 453"/>
                <a:gd name="T108" fmla="*/ 63 w 259"/>
                <a:gd name="T109" fmla="*/ 278 h 453"/>
                <a:gd name="T110" fmla="*/ 67 w 259"/>
                <a:gd name="T111" fmla="*/ 289 h 453"/>
                <a:gd name="T112" fmla="*/ 71 w 259"/>
                <a:gd name="T113" fmla="*/ 282 h 453"/>
                <a:gd name="T114" fmla="*/ 78 w 259"/>
                <a:gd name="T115" fmla="*/ 308 h 453"/>
                <a:gd name="T116" fmla="*/ 89 w 259"/>
                <a:gd name="T117" fmla="*/ 30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453">
                  <a:moveTo>
                    <a:pt x="104" y="219"/>
                  </a:moveTo>
                  <a:lnTo>
                    <a:pt x="108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close/>
                  <a:moveTo>
                    <a:pt x="108" y="219"/>
                  </a:moveTo>
                  <a:lnTo>
                    <a:pt x="108" y="215"/>
                  </a:lnTo>
                  <a:lnTo>
                    <a:pt x="108" y="215"/>
                  </a:lnTo>
                  <a:lnTo>
                    <a:pt x="111" y="215"/>
                  </a:lnTo>
                  <a:lnTo>
                    <a:pt x="111" y="215"/>
                  </a:lnTo>
                  <a:lnTo>
                    <a:pt x="108" y="219"/>
                  </a:lnTo>
                  <a:lnTo>
                    <a:pt x="108" y="219"/>
                  </a:lnTo>
                  <a:lnTo>
                    <a:pt x="108" y="219"/>
                  </a:lnTo>
                  <a:close/>
                  <a:moveTo>
                    <a:pt x="4" y="453"/>
                  </a:moveTo>
                  <a:lnTo>
                    <a:pt x="4" y="449"/>
                  </a:lnTo>
                  <a:lnTo>
                    <a:pt x="0" y="449"/>
                  </a:lnTo>
                  <a:lnTo>
                    <a:pt x="0" y="453"/>
                  </a:lnTo>
                  <a:lnTo>
                    <a:pt x="4" y="453"/>
                  </a:lnTo>
                  <a:lnTo>
                    <a:pt x="4" y="453"/>
                  </a:lnTo>
                  <a:lnTo>
                    <a:pt x="4" y="453"/>
                  </a:lnTo>
                  <a:close/>
                  <a:moveTo>
                    <a:pt x="8" y="449"/>
                  </a:moveTo>
                  <a:lnTo>
                    <a:pt x="8" y="445"/>
                  </a:lnTo>
                  <a:lnTo>
                    <a:pt x="11" y="449"/>
                  </a:lnTo>
                  <a:lnTo>
                    <a:pt x="8" y="453"/>
                  </a:lnTo>
                  <a:lnTo>
                    <a:pt x="8" y="449"/>
                  </a:lnTo>
                  <a:lnTo>
                    <a:pt x="8" y="449"/>
                  </a:lnTo>
                  <a:lnTo>
                    <a:pt x="8" y="449"/>
                  </a:lnTo>
                  <a:close/>
                  <a:moveTo>
                    <a:pt x="22" y="438"/>
                  </a:moveTo>
                  <a:lnTo>
                    <a:pt x="22" y="441"/>
                  </a:lnTo>
                  <a:lnTo>
                    <a:pt x="22" y="441"/>
                  </a:lnTo>
                  <a:lnTo>
                    <a:pt x="26" y="441"/>
                  </a:lnTo>
                  <a:lnTo>
                    <a:pt x="26" y="441"/>
                  </a:lnTo>
                  <a:lnTo>
                    <a:pt x="22" y="438"/>
                  </a:lnTo>
                  <a:lnTo>
                    <a:pt x="22" y="438"/>
                  </a:lnTo>
                  <a:close/>
                  <a:moveTo>
                    <a:pt x="60" y="412"/>
                  </a:moveTo>
                  <a:lnTo>
                    <a:pt x="56" y="408"/>
                  </a:lnTo>
                  <a:lnTo>
                    <a:pt x="60" y="408"/>
                  </a:lnTo>
                  <a:lnTo>
                    <a:pt x="60" y="404"/>
                  </a:lnTo>
                  <a:lnTo>
                    <a:pt x="60" y="404"/>
                  </a:lnTo>
                  <a:lnTo>
                    <a:pt x="63" y="401"/>
                  </a:lnTo>
                  <a:lnTo>
                    <a:pt x="63" y="401"/>
                  </a:lnTo>
                  <a:lnTo>
                    <a:pt x="67" y="401"/>
                  </a:lnTo>
                  <a:lnTo>
                    <a:pt x="63" y="404"/>
                  </a:lnTo>
                  <a:lnTo>
                    <a:pt x="63" y="408"/>
                  </a:lnTo>
                  <a:lnTo>
                    <a:pt x="60" y="408"/>
                  </a:lnTo>
                  <a:lnTo>
                    <a:pt x="60" y="412"/>
                  </a:lnTo>
                  <a:lnTo>
                    <a:pt x="60" y="412"/>
                  </a:lnTo>
                  <a:lnTo>
                    <a:pt x="60" y="412"/>
                  </a:lnTo>
                  <a:close/>
                  <a:moveTo>
                    <a:pt x="74" y="382"/>
                  </a:moveTo>
                  <a:lnTo>
                    <a:pt x="74" y="382"/>
                  </a:lnTo>
                  <a:lnTo>
                    <a:pt x="74" y="386"/>
                  </a:lnTo>
                  <a:lnTo>
                    <a:pt x="74" y="386"/>
                  </a:lnTo>
                  <a:lnTo>
                    <a:pt x="71" y="386"/>
                  </a:lnTo>
                  <a:lnTo>
                    <a:pt x="71" y="382"/>
                  </a:lnTo>
                  <a:lnTo>
                    <a:pt x="74" y="382"/>
                  </a:lnTo>
                  <a:lnTo>
                    <a:pt x="74" y="382"/>
                  </a:lnTo>
                  <a:close/>
                  <a:moveTo>
                    <a:pt x="78" y="378"/>
                  </a:moveTo>
                  <a:lnTo>
                    <a:pt x="78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8" y="371"/>
                  </a:lnTo>
                  <a:lnTo>
                    <a:pt x="78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5" y="371"/>
                  </a:lnTo>
                  <a:lnTo>
                    <a:pt x="82" y="371"/>
                  </a:lnTo>
                  <a:lnTo>
                    <a:pt x="82" y="375"/>
                  </a:lnTo>
                  <a:lnTo>
                    <a:pt x="82" y="375"/>
                  </a:lnTo>
                  <a:lnTo>
                    <a:pt x="78" y="378"/>
                  </a:lnTo>
                  <a:lnTo>
                    <a:pt x="78" y="378"/>
                  </a:lnTo>
                  <a:close/>
                  <a:moveTo>
                    <a:pt x="163" y="82"/>
                  </a:moveTo>
                  <a:lnTo>
                    <a:pt x="163" y="82"/>
                  </a:lnTo>
                  <a:lnTo>
                    <a:pt x="163" y="78"/>
                  </a:lnTo>
                  <a:lnTo>
                    <a:pt x="167" y="74"/>
                  </a:lnTo>
                  <a:lnTo>
                    <a:pt x="167" y="74"/>
                  </a:lnTo>
                  <a:lnTo>
                    <a:pt x="167" y="78"/>
                  </a:lnTo>
                  <a:lnTo>
                    <a:pt x="167" y="82"/>
                  </a:lnTo>
                  <a:lnTo>
                    <a:pt x="163" y="82"/>
                  </a:lnTo>
                  <a:lnTo>
                    <a:pt x="163" y="82"/>
                  </a:lnTo>
                  <a:close/>
                  <a:moveTo>
                    <a:pt x="185" y="96"/>
                  </a:moveTo>
                  <a:lnTo>
                    <a:pt x="182" y="93"/>
                  </a:lnTo>
                  <a:lnTo>
                    <a:pt x="182" y="93"/>
                  </a:lnTo>
                  <a:lnTo>
                    <a:pt x="182" y="93"/>
                  </a:lnTo>
                  <a:lnTo>
                    <a:pt x="182" y="85"/>
                  </a:lnTo>
                  <a:lnTo>
                    <a:pt x="178" y="82"/>
                  </a:lnTo>
                  <a:lnTo>
                    <a:pt x="174" y="78"/>
                  </a:lnTo>
                  <a:lnTo>
                    <a:pt x="174" y="78"/>
                  </a:lnTo>
                  <a:lnTo>
                    <a:pt x="171" y="78"/>
                  </a:lnTo>
                  <a:lnTo>
                    <a:pt x="171" y="74"/>
                  </a:lnTo>
                  <a:lnTo>
                    <a:pt x="171" y="71"/>
                  </a:lnTo>
                  <a:lnTo>
                    <a:pt x="171" y="67"/>
                  </a:lnTo>
                  <a:lnTo>
                    <a:pt x="171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59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2"/>
                  </a:lnTo>
                  <a:lnTo>
                    <a:pt x="178" y="52"/>
                  </a:lnTo>
                  <a:lnTo>
                    <a:pt x="182" y="52"/>
                  </a:lnTo>
                  <a:lnTo>
                    <a:pt x="185" y="56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5" y="45"/>
                  </a:lnTo>
                  <a:lnTo>
                    <a:pt x="185" y="45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9" y="37"/>
                  </a:lnTo>
                  <a:lnTo>
                    <a:pt x="189" y="37"/>
                  </a:lnTo>
                  <a:lnTo>
                    <a:pt x="185" y="33"/>
                  </a:lnTo>
                  <a:lnTo>
                    <a:pt x="185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5" y="19"/>
                  </a:lnTo>
                  <a:lnTo>
                    <a:pt x="178" y="11"/>
                  </a:lnTo>
                  <a:lnTo>
                    <a:pt x="178" y="7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5" y="4"/>
                  </a:lnTo>
                  <a:lnTo>
                    <a:pt x="189" y="7"/>
                  </a:lnTo>
                  <a:lnTo>
                    <a:pt x="197" y="7"/>
                  </a:lnTo>
                  <a:lnTo>
                    <a:pt x="197" y="11"/>
                  </a:lnTo>
                  <a:lnTo>
                    <a:pt x="204" y="19"/>
                  </a:lnTo>
                  <a:lnTo>
                    <a:pt x="208" y="22"/>
                  </a:lnTo>
                  <a:lnTo>
                    <a:pt x="211" y="22"/>
                  </a:lnTo>
                  <a:lnTo>
                    <a:pt x="211" y="22"/>
                  </a:lnTo>
                  <a:lnTo>
                    <a:pt x="215" y="26"/>
                  </a:lnTo>
                  <a:lnTo>
                    <a:pt x="222" y="30"/>
                  </a:lnTo>
                  <a:lnTo>
                    <a:pt x="226" y="30"/>
                  </a:lnTo>
                  <a:lnTo>
                    <a:pt x="230" y="33"/>
                  </a:lnTo>
                  <a:lnTo>
                    <a:pt x="230" y="30"/>
                  </a:lnTo>
                  <a:lnTo>
                    <a:pt x="234" y="33"/>
                  </a:lnTo>
                  <a:lnTo>
                    <a:pt x="237" y="30"/>
                  </a:lnTo>
                  <a:lnTo>
                    <a:pt x="241" y="30"/>
                  </a:lnTo>
                  <a:lnTo>
                    <a:pt x="245" y="26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6"/>
                  </a:lnTo>
                  <a:lnTo>
                    <a:pt x="245" y="30"/>
                  </a:lnTo>
                  <a:lnTo>
                    <a:pt x="245" y="33"/>
                  </a:lnTo>
                  <a:lnTo>
                    <a:pt x="245" y="33"/>
                  </a:lnTo>
                  <a:lnTo>
                    <a:pt x="248" y="37"/>
                  </a:lnTo>
                  <a:lnTo>
                    <a:pt x="252" y="41"/>
                  </a:lnTo>
                  <a:lnTo>
                    <a:pt x="252" y="41"/>
                  </a:lnTo>
                  <a:lnTo>
                    <a:pt x="252" y="45"/>
                  </a:lnTo>
                  <a:lnTo>
                    <a:pt x="256" y="45"/>
                  </a:lnTo>
                  <a:lnTo>
                    <a:pt x="256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5"/>
                  </a:lnTo>
                  <a:lnTo>
                    <a:pt x="256" y="48"/>
                  </a:lnTo>
                  <a:lnTo>
                    <a:pt x="252" y="48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8" y="52"/>
                  </a:lnTo>
                  <a:lnTo>
                    <a:pt x="245" y="52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37" y="52"/>
                  </a:lnTo>
                  <a:lnTo>
                    <a:pt x="237" y="56"/>
                  </a:lnTo>
                  <a:lnTo>
                    <a:pt x="230" y="59"/>
                  </a:lnTo>
                  <a:lnTo>
                    <a:pt x="230" y="67"/>
                  </a:lnTo>
                  <a:lnTo>
                    <a:pt x="230" y="71"/>
                  </a:lnTo>
                  <a:lnTo>
                    <a:pt x="230" y="74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26" y="78"/>
                  </a:lnTo>
                  <a:lnTo>
                    <a:pt x="226" y="74"/>
                  </a:lnTo>
                  <a:lnTo>
                    <a:pt x="219" y="74"/>
                  </a:lnTo>
                  <a:lnTo>
                    <a:pt x="215" y="71"/>
                  </a:lnTo>
                  <a:lnTo>
                    <a:pt x="211" y="67"/>
                  </a:lnTo>
                  <a:lnTo>
                    <a:pt x="208" y="67"/>
                  </a:lnTo>
                  <a:lnTo>
                    <a:pt x="204" y="67"/>
                  </a:lnTo>
                  <a:lnTo>
                    <a:pt x="200" y="67"/>
                  </a:lnTo>
                  <a:lnTo>
                    <a:pt x="200" y="63"/>
                  </a:lnTo>
                  <a:lnTo>
                    <a:pt x="197" y="63"/>
                  </a:lnTo>
                  <a:lnTo>
                    <a:pt x="193" y="67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85" y="67"/>
                  </a:lnTo>
                  <a:lnTo>
                    <a:pt x="182" y="67"/>
                  </a:lnTo>
                  <a:lnTo>
                    <a:pt x="182" y="71"/>
                  </a:lnTo>
                  <a:lnTo>
                    <a:pt x="182" y="74"/>
                  </a:lnTo>
                  <a:lnTo>
                    <a:pt x="182" y="74"/>
                  </a:lnTo>
                  <a:lnTo>
                    <a:pt x="185" y="78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7" y="82"/>
                  </a:lnTo>
                  <a:lnTo>
                    <a:pt x="200" y="82"/>
                  </a:lnTo>
                  <a:lnTo>
                    <a:pt x="200" y="82"/>
                  </a:lnTo>
                  <a:lnTo>
                    <a:pt x="197" y="85"/>
                  </a:lnTo>
                  <a:lnTo>
                    <a:pt x="197" y="89"/>
                  </a:lnTo>
                  <a:lnTo>
                    <a:pt x="197" y="85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9" y="93"/>
                  </a:lnTo>
                  <a:lnTo>
                    <a:pt x="185" y="96"/>
                  </a:lnTo>
                  <a:lnTo>
                    <a:pt x="185" y="96"/>
                  </a:lnTo>
                  <a:close/>
                  <a:moveTo>
                    <a:pt x="178" y="178"/>
                  </a:moveTo>
                  <a:lnTo>
                    <a:pt x="178" y="174"/>
                  </a:lnTo>
                  <a:lnTo>
                    <a:pt x="182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67"/>
                  </a:lnTo>
                  <a:lnTo>
                    <a:pt x="178" y="167"/>
                  </a:lnTo>
                  <a:lnTo>
                    <a:pt x="182" y="167"/>
                  </a:lnTo>
                  <a:lnTo>
                    <a:pt x="182" y="171"/>
                  </a:lnTo>
                  <a:lnTo>
                    <a:pt x="182" y="171"/>
                  </a:lnTo>
                  <a:lnTo>
                    <a:pt x="182" y="174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78" y="178"/>
                  </a:lnTo>
                  <a:lnTo>
                    <a:pt x="178" y="178"/>
                  </a:lnTo>
                  <a:close/>
                  <a:moveTo>
                    <a:pt x="60" y="278"/>
                  </a:moveTo>
                  <a:lnTo>
                    <a:pt x="60" y="282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close/>
                  <a:moveTo>
                    <a:pt x="56" y="282"/>
                  </a:moveTo>
                  <a:lnTo>
                    <a:pt x="60" y="282"/>
                  </a:lnTo>
                  <a:lnTo>
                    <a:pt x="60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6" y="282"/>
                  </a:move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2" y="286"/>
                  </a:moveTo>
                  <a:lnTo>
                    <a:pt x="52" y="286"/>
                  </a:lnTo>
                  <a:lnTo>
                    <a:pt x="56" y="286"/>
                  </a:lnTo>
                  <a:lnTo>
                    <a:pt x="52" y="286"/>
                  </a:lnTo>
                  <a:lnTo>
                    <a:pt x="52" y="286"/>
                  </a:lnTo>
                  <a:close/>
                  <a:moveTo>
                    <a:pt x="52" y="293"/>
                  </a:moveTo>
                  <a:lnTo>
                    <a:pt x="48" y="289"/>
                  </a:lnTo>
                  <a:lnTo>
                    <a:pt x="48" y="286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2" y="289"/>
                  </a:lnTo>
                  <a:lnTo>
                    <a:pt x="56" y="289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93"/>
                  </a:lnTo>
                  <a:close/>
                  <a:moveTo>
                    <a:pt x="74" y="293"/>
                  </a:moveTo>
                  <a:lnTo>
                    <a:pt x="74" y="293"/>
                  </a:lnTo>
                  <a:lnTo>
                    <a:pt x="78" y="289"/>
                  </a:lnTo>
                  <a:lnTo>
                    <a:pt x="78" y="293"/>
                  </a:lnTo>
                  <a:lnTo>
                    <a:pt x="78" y="293"/>
                  </a:lnTo>
                  <a:lnTo>
                    <a:pt x="74" y="293"/>
                  </a:lnTo>
                  <a:lnTo>
                    <a:pt x="74" y="293"/>
                  </a:lnTo>
                  <a:close/>
                  <a:moveTo>
                    <a:pt x="74" y="297"/>
                  </a:moveTo>
                  <a:lnTo>
                    <a:pt x="74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4" y="297"/>
                  </a:lnTo>
                  <a:lnTo>
                    <a:pt x="74" y="297"/>
                  </a:lnTo>
                  <a:close/>
                  <a:moveTo>
                    <a:pt x="71" y="289"/>
                  </a:moveTo>
                  <a:lnTo>
                    <a:pt x="71" y="293"/>
                  </a:lnTo>
                  <a:lnTo>
                    <a:pt x="71" y="293"/>
                  </a:lnTo>
                  <a:lnTo>
                    <a:pt x="71" y="297"/>
                  </a:lnTo>
                  <a:lnTo>
                    <a:pt x="74" y="297"/>
                  </a:lnTo>
                  <a:lnTo>
                    <a:pt x="74" y="293"/>
                  </a:lnTo>
                  <a:lnTo>
                    <a:pt x="74" y="293"/>
                  </a:lnTo>
                  <a:lnTo>
                    <a:pt x="74" y="289"/>
                  </a:lnTo>
                  <a:lnTo>
                    <a:pt x="71" y="289"/>
                  </a:lnTo>
                  <a:lnTo>
                    <a:pt x="71" y="289"/>
                  </a:lnTo>
                  <a:close/>
                  <a:moveTo>
                    <a:pt x="141" y="256"/>
                  </a:moveTo>
                  <a:lnTo>
                    <a:pt x="141" y="252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45" y="249"/>
                  </a:lnTo>
                  <a:lnTo>
                    <a:pt x="145" y="249"/>
                  </a:lnTo>
                  <a:lnTo>
                    <a:pt x="145" y="252"/>
                  </a:lnTo>
                  <a:lnTo>
                    <a:pt x="145" y="252"/>
                  </a:lnTo>
                  <a:lnTo>
                    <a:pt x="145" y="256"/>
                  </a:lnTo>
                  <a:lnTo>
                    <a:pt x="141" y="256"/>
                  </a:lnTo>
                  <a:lnTo>
                    <a:pt x="141" y="256"/>
                  </a:lnTo>
                  <a:close/>
                  <a:moveTo>
                    <a:pt x="130" y="252"/>
                  </a:moveTo>
                  <a:lnTo>
                    <a:pt x="134" y="249"/>
                  </a:lnTo>
                  <a:lnTo>
                    <a:pt x="137" y="249"/>
                  </a:lnTo>
                  <a:lnTo>
                    <a:pt x="134" y="252"/>
                  </a:lnTo>
                  <a:lnTo>
                    <a:pt x="134" y="252"/>
                  </a:lnTo>
                  <a:lnTo>
                    <a:pt x="130" y="252"/>
                  </a:lnTo>
                  <a:lnTo>
                    <a:pt x="130" y="252"/>
                  </a:lnTo>
                  <a:close/>
                  <a:moveTo>
                    <a:pt x="115" y="282"/>
                  </a:moveTo>
                  <a:lnTo>
                    <a:pt x="119" y="282"/>
                  </a:lnTo>
                  <a:lnTo>
                    <a:pt x="119" y="282"/>
                  </a:lnTo>
                  <a:lnTo>
                    <a:pt x="119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9" y="278"/>
                  </a:lnTo>
                  <a:lnTo>
                    <a:pt x="119" y="275"/>
                  </a:lnTo>
                  <a:lnTo>
                    <a:pt x="122" y="271"/>
                  </a:lnTo>
                  <a:lnTo>
                    <a:pt x="126" y="271"/>
                  </a:lnTo>
                  <a:lnTo>
                    <a:pt x="126" y="267"/>
                  </a:lnTo>
                  <a:lnTo>
                    <a:pt x="130" y="267"/>
                  </a:lnTo>
                  <a:lnTo>
                    <a:pt x="134" y="271"/>
                  </a:lnTo>
                  <a:lnTo>
                    <a:pt x="137" y="271"/>
                  </a:lnTo>
                  <a:lnTo>
                    <a:pt x="137" y="271"/>
                  </a:lnTo>
                  <a:lnTo>
                    <a:pt x="141" y="267"/>
                  </a:lnTo>
                  <a:lnTo>
                    <a:pt x="145" y="263"/>
                  </a:lnTo>
                  <a:lnTo>
                    <a:pt x="145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37" y="256"/>
                  </a:lnTo>
                  <a:lnTo>
                    <a:pt x="137" y="256"/>
                  </a:lnTo>
                  <a:lnTo>
                    <a:pt x="134" y="256"/>
                  </a:lnTo>
                  <a:lnTo>
                    <a:pt x="130" y="252"/>
                  </a:lnTo>
                  <a:lnTo>
                    <a:pt x="126" y="256"/>
                  </a:lnTo>
                  <a:lnTo>
                    <a:pt x="126" y="260"/>
                  </a:lnTo>
                  <a:lnTo>
                    <a:pt x="122" y="26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115" y="263"/>
                  </a:lnTo>
                  <a:lnTo>
                    <a:pt x="115" y="260"/>
                  </a:lnTo>
                  <a:lnTo>
                    <a:pt x="111" y="260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71"/>
                  </a:lnTo>
                  <a:lnTo>
                    <a:pt x="111" y="271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8"/>
                  </a:lnTo>
                  <a:lnTo>
                    <a:pt x="111" y="282"/>
                  </a:lnTo>
                  <a:lnTo>
                    <a:pt x="115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93" y="334"/>
                  </a:moveTo>
                  <a:lnTo>
                    <a:pt x="93" y="330"/>
                  </a:lnTo>
                  <a:lnTo>
                    <a:pt x="89" y="330"/>
                  </a:lnTo>
                  <a:lnTo>
                    <a:pt x="89" y="334"/>
                  </a:lnTo>
                  <a:lnTo>
                    <a:pt x="93" y="338"/>
                  </a:lnTo>
                  <a:lnTo>
                    <a:pt x="93" y="338"/>
                  </a:lnTo>
                  <a:lnTo>
                    <a:pt x="97" y="334"/>
                  </a:lnTo>
                  <a:lnTo>
                    <a:pt x="93" y="334"/>
                  </a:lnTo>
                  <a:lnTo>
                    <a:pt x="93" y="334"/>
                  </a:lnTo>
                  <a:close/>
                  <a:moveTo>
                    <a:pt x="97" y="330"/>
                  </a:moveTo>
                  <a:lnTo>
                    <a:pt x="97" y="326"/>
                  </a:lnTo>
                  <a:lnTo>
                    <a:pt x="97" y="323"/>
                  </a:lnTo>
                  <a:lnTo>
                    <a:pt x="100" y="326"/>
                  </a:lnTo>
                  <a:lnTo>
                    <a:pt x="100" y="326"/>
                  </a:lnTo>
                  <a:lnTo>
                    <a:pt x="97" y="330"/>
                  </a:lnTo>
                  <a:lnTo>
                    <a:pt x="97" y="330"/>
                  </a:lnTo>
                  <a:lnTo>
                    <a:pt x="97" y="330"/>
                  </a:lnTo>
                  <a:close/>
                  <a:moveTo>
                    <a:pt x="93" y="323"/>
                  </a:moveTo>
                  <a:lnTo>
                    <a:pt x="93" y="319"/>
                  </a:lnTo>
                  <a:lnTo>
                    <a:pt x="97" y="315"/>
                  </a:lnTo>
                  <a:lnTo>
                    <a:pt x="97" y="312"/>
                  </a:lnTo>
                  <a:lnTo>
                    <a:pt x="93" y="312"/>
                  </a:lnTo>
                  <a:lnTo>
                    <a:pt x="97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0" y="293"/>
                  </a:lnTo>
                  <a:lnTo>
                    <a:pt x="100" y="289"/>
                  </a:lnTo>
                  <a:lnTo>
                    <a:pt x="100" y="286"/>
                  </a:lnTo>
                  <a:lnTo>
                    <a:pt x="104" y="286"/>
                  </a:lnTo>
                  <a:lnTo>
                    <a:pt x="104" y="282"/>
                  </a:lnTo>
                  <a:lnTo>
                    <a:pt x="100" y="282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97" y="278"/>
                  </a:lnTo>
                  <a:lnTo>
                    <a:pt x="93" y="275"/>
                  </a:lnTo>
                  <a:lnTo>
                    <a:pt x="97" y="275"/>
                  </a:lnTo>
                  <a:lnTo>
                    <a:pt x="97" y="271"/>
                  </a:lnTo>
                  <a:lnTo>
                    <a:pt x="97" y="267"/>
                  </a:lnTo>
                  <a:lnTo>
                    <a:pt x="97" y="267"/>
                  </a:lnTo>
                  <a:lnTo>
                    <a:pt x="93" y="267"/>
                  </a:lnTo>
                  <a:lnTo>
                    <a:pt x="93" y="267"/>
                  </a:lnTo>
                  <a:lnTo>
                    <a:pt x="89" y="271"/>
                  </a:lnTo>
                  <a:lnTo>
                    <a:pt x="89" y="271"/>
                  </a:lnTo>
                  <a:lnTo>
                    <a:pt x="85" y="267"/>
                  </a:lnTo>
                  <a:lnTo>
                    <a:pt x="85" y="263"/>
                  </a:lnTo>
                  <a:lnTo>
                    <a:pt x="89" y="263"/>
                  </a:lnTo>
                  <a:lnTo>
                    <a:pt x="93" y="260"/>
                  </a:lnTo>
                  <a:lnTo>
                    <a:pt x="100" y="263"/>
                  </a:lnTo>
                  <a:lnTo>
                    <a:pt x="100" y="263"/>
                  </a:lnTo>
                  <a:lnTo>
                    <a:pt x="104" y="263"/>
                  </a:lnTo>
                  <a:lnTo>
                    <a:pt x="104" y="260"/>
                  </a:lnTo>
                  <a:lnTo>
                    <a:pt x="104" y="256"/>
                  </a:lnTo>
                  <a:lnTo>
                    <a:pt x="100" y="256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8" y="256"/>
                  </a:lnTo>
                  <a:lnTo>
                    <a:pt x="108" y="256"/>
                  </a:lnTo>
                  <a:lnTo>
                    <a:pt x="111" y="252"/>
                  </a:lnTo>
                  <a:lnTo>
                    <a:pt x="115" y="252"/>
                  </a:lnTo>
                  <a:lnTo>
                    <a:pt x="122" y="252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30" y="252"/>
                  </a:lnTo>
                  <a:lnTo>
                    <a:pt x="130" y="249"/>
                  </a:lnTo>
                  <a:lnTo>
                    <a:pt x="134" y="249"/>
                  </a:lnTo>
                  <a:lnTo>
                    <a:pt x="134" y="249"/>
                  </a:lnTo>
                  <a:lnTo>
                    <a:pt x="137" y="245"/>
                  </a:lnTo>
                  <a:lnTo>
                    <a:pt x="141" y="241"/>
                  </a:lnTo>
                  <a:lnTo>
                    <a:pt x="145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9"/>
                  </a:lnTo>
                  <a:lnTo>
                    <a:pt x="145" y="252"/>
                  </a:lnTo>
                  <a:lnTo>
                    <a:pt x="148" y="252"/>
                  </a:lnTo>
                  <a:lnTo>
                    <a:pt x="148" y="256"/>
                  </a:lnTo>
                  <a:lnTo>
                    <a:pt x="148" y="260"/>
                  </a:lnTo>
                  <a:lnTo>
                    <a:pt x="148" y="260"/>
                  </a:lnTo>
                  <a:lnTo>
                    <a:pt x="148" y="263"/>
                  </a:lnTo>
                  <a:lnTo>
                    <a:pt x="152" y="263"/>
                  </a:lnTo>
                  <a:lnTo>
                    <a:pt x="156" y="267"/>
                  </a:lnTo>
                  <a:lnTo>
                    <a:pt x="159" y="267"/>
                  </a:lnTo>
                  <a:lnTo>
                    <a:pt x="163" y="267"/>
                  </a:lnTo>
                  <a:lnTo>
                    <a:pt x="163" y="263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56"/>
                  </a:lnTo>
                  <a:lnTo>
                    <a:pt x="171" y="252"/>
                  </a:lnTo>
                  <a:lnTo>
                    <a:pt x="171" y="252"/>
                  </a:lnTo>
                  <a:lnTo>
                    <a:pt x="174" y="252"/>
                  </a:lnTo>
                  <a:lnTo>
                    <a:pt x="174" y="252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67" y="245"/>
                  </a:lnTo>
                  <a:lnTo>
                    <a:pt x="167" y="241"/>
                  </a:lnTo>
                  <a:lnTo>
                    <a:pt x="167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41"/>
                  </a:lnTo>
                  <a:lnTo>
                    <a:pt x="171" y="241"/>
                  </a:lnTo>
                  <a:lnTo>
                    <a:pt x="174" y="241"/>
                  </a:lnTo>
                  <a:lnTo>
                    <a:pt x="174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2" y="245"/>
                  </a:lnTo>
                  <a:lnTo>
                    <a:pt x="185" y="241"/>
                  </a:lnTo>
                  <a:lnTo>
                    <a:pt x="193" y="241"/>
                  </a:lnTo>
                  <a:lnTo>
                    <a:pt x="197" y="241"/>
                  </a:lnTo>
                  <a:lnTo>
                    <a:pt x="197" y="241"/>
                  </a:lnTo>
                  <a:lnTo>
                    <a:pt x="197" y="237"/>
                  </a:lnTo>
                  <a:lnTo>
                    <a:pt x="197" y="234"/>
                  </a:lnTo>
                  <a:lnTo>
                    <a:pt x="200" y="234"/>
                  </a:lnTo>
                  <a:lnTo>
                    <a:pt x="204" y="234"/>
                  </a:lnTo>
                  <a:lnTo>
                    <a:pt x="204" y="237"/>
                  </a:lnTo>
                  <a:lnTo>
                    <a:pt x="204" y="241"/>
                  </a:lnTo>
                  <a:lnTo>
                    <a:pt x="204" y="241"/>
                  </a:lnTo>
                  <a:lnTo>
                    <a:pt x="208" y="241"/>
                  </a:lnTo>
                  <a:lnTo>
                    <a:pt x="208" y="237"/>
                  </a:lnTo>
                  <a:lnTo>
                    <a:pt x="208" y="234"/>
                  </a:lnTo>
                  <a:lnTo>
                    <a:pt x="208" y="230"/>
                  </a:lnTo>
                  <a:lnTo>
                    <a:pt x="211" y="226"/>
                  </a:lnTo>
                  <a:lnTo>
                    <a:pt x="215" y="226"/>
                  </a:lnTo>
                  <a:lnTo>
                    <a:pt x="215" y="226"/>
                  </a:lnTo>
                  <a:lnTo>
                    <a:pt x="211" y="223"/>
                  </a:lnTo>
                  <a:lnTo>
                    <a:pt x="215" y="219"/>
                  </a:lnTo>
                  <a:lnTo>
                    <a:pt x="215" y="219"/>
                  </a:lnTo>
                  <a:lnTo>
                    <a:pt x="219" y="219"/>
                  </a:lnTo>
                  <a:lnTo>
                    <a:pt x="219" y="223"/>
                  </a:lnTo>
                  <a:lnTo>
                    <a:pt x="219" y="223"/>
                  </a:lnTo>
                  <a:lnTo>
                    <a:pt x="219" y="226"/>
                  </a:lnTo>
                  <a:lnTo>
                    <a:pt x="219" y="237"/>
                  </a:lnTo>
                  <a:lnTo>
                    <a:pt x="219" y="237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26" y="234"/>
                  </a:lnTo>
                  <a:lnTo>
                    <a:pt x="230" y="230"/>
                  </a:lnTo>
                  <a:lnTo>
                    <a:pt x="230" y="226"/>
                  </a:lnTo>
                  <a:lnTo>
                    <a:pt x="230" y="223"/>
                  </a:lnTo>
                  <a:lnTo>
                    <a:pt x="234" y="219"/>
                  </a:lnTo>
                  <a:lnTo>
                    <a:pt x="234" y="219"/>
                  </a:lnTo>
                  <a:lnTo>
                    <a:pt x="230" y="215"/>
                  </a:lnTo>
                  <a:lnTo>
                    <a:pt x="226" y="211"/>
                  </a:lnTo>
                  <a:lnTo>
                    <a:pt x="226" y="208"/>
                  </a:lnTo>
                  <a:lnTo>
                    <a:pt x="226" y="200"/>
                  </a:lnTo>
                  <a:lnTo>
                    <a:pt x="226" y="193"/>
                  </a:lnTo>
                  <a:lnTo>
                    <a:pt x="226" y="186"/>
                  </a:lnTo>
                  <a:lnTo>
                    <a:pt x="222" y="178"/>
                  </a:lnTo>
                  <a:lnTo>
                    <a:pt x="219" y="171"/>
                  </a:lnTo>
                  <a:lnTo>
                    <a:pt x="219" y="167"/>
                  </a:lnTo>
                  <a:lnTo>
                    <a:pt x="219" y="163"/>
                  </a:lnTo>
                  <a:lnTo>
                    <a:pt x="226" y="160"/>
                  </a:lnTo>
                  <a:lnTo>
                    <a:pt x="226" y="160"/>
                  </a:lnTo>
                  <a:lnTo>
                    <a:pt x="230" y="163"/>
                  </a:lnTo>
                  <a:lnTo>
                    <a:pt x="230" y="163"/>
                  </a:lnTo>
                  <a:lnTo>
                    <a:pt x="230" y="160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26" y="152"/>
                  </a:lnTo>
                  <a:lnTo>
                    <a:pt x="226" y="152"/>
                  </a:lnTo>
                  <a:lnTo>
                    <a:pt x="226" y="148"/>
                  </a:lnTo>
                  <a:lnTo>
                    <a:pt x="226" y="148"/>
                  </a:lnTo>
                  <a:lnTo>
                    <a:pt x="226" y="145"/>
                  </a:lnTo>
                  <a:lnTo>
                    <a:pt x="226" y="145"/>
                  </a:lnTo>
                  <a:lnTo>
                    <a:pt x="226" y="141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4"/>
                  </a:lnTo>
                  <a:lnTo>
                    <a:pt x="226" y="130"/>
                  </a:lnTo>
                  <a:lnTo>
                    <a:pt x="222" y="122"/>
                  </a:lnTo>
                  <a:lnTo>
                    <a:pt x="222" y="122"/>
                  </a:lnTo>
                  <a:lnTo>
                    <a:pt x="219" y="122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08" y="108"/>
                  </a:lnTo>
                  <a:lnTo>
                    <a:pt x="208" y="104"/>
                  </a:lnTo>
                  <a:lnTo>
                    <a:pt x="204" y="100"/>
                  </a:lnTo>
                  <a:lnTo>
                    <a:pt x="204" y="96"/>
                  </a:lnTo>
                  <a:lnTo>
                    <a:pt x="204" y="93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200" y="93"/>
                  </a:lnTo>
                  <a:lnTo>
                    <a:pt x="200" y="93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7" y="96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200" y="100"/>
                  </a:lnTo>
                  <a:lnTo>
                    <a:pt x="204" y="96"/>
                  </a:lnTo>
                  <a:lnTo>
                    <a:pt x="204" y="100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197" y="104"/>
                  </a:lnTo>
                  <a:lnTo>
                    <a:pt x="200" y="108"/>
                  </a:lnTo>
                  <a:lnTo>
                    <a:pt x="197" y="108"/>
                  </a:lnTo>
                  <a:lnTo>
                    <a:pt x="197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100"/>
                  </a:lnTo>
                  <a:lnTo>
                    <a:pt x="189" y="100"/>
                  </a:lnTo>
                  <a:lnTo>
                    <a:pt x="189" y="100"/>
                  </a:lnTo>
                  <a:lnTo>
                    <a:pt x="189" y="104"/>
                  </a:lnTo>
                  <a:lnTo>
                    <a:pt x="189" y="108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9" y="119"/>
                  </a:lnTo>
                  <a:lnTo>
                    <a:pt x="193" y="122"/>
                  </a:lnTo>
                  <a:lnTo>
                    <a:pt x="189" y="126"/>
                  </a:lnTo>
                  <a:lnTo>
                    <a:pt x="189" y="126"/>
                  </a:lnTo>
                  <a:lnTo>
                    <a:pt x="185" y="126"/>
                  </a:lnTo>
                  <a:lnTo>
                    <a:pt x="185" y="126"/>
                  </a:lnTo>
                  <a:lnTo>
                    <a:pt x="185" y="130"/>
                  </a:lnTo>
                  <a:lnTo>
                    <a:pt x="189" y="130"/>
                  </a:lnTo>
                  <a:lnTo>
                    <a:pt x="193" y="126"/>
                  </a:lnTo>
                  <a:lnTo>
                    <a:pt x="197" y="134"/>
                  </a:lnTo>
                  <a:lnTo>
                    <a:pt x="197" y="141"/>
                  </a:lnTo>
                  <a:lnTo>
                    <a:pt x="197" y="145"/>
                  </a:lnTo>
                  <a:lnTo>
                    <a:pt x="197" y="152"/>
                  </a:lnTo>
                  <a:lnTo>
                    <a:pt x="193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89" y="174"/>
                  </a:lnTo>
                  <a:lnTo>
                    <a:pt x="185" y="178"/>
                  </a:lnTo>
                  <a:lnTo>
                    <a:pt x="185" y="182"/>
                  </a:lnTo>
                  <a:lnTo>
                    <a:pt x="185" y="186"/>
                  </a:lnTo>
                  <a:lnTo>
                    <a:pt x="185" y="189"/>
                  </a:lnTo>
                  <a:lnTo>
                    <a:pt x="182" y="193"/>
                  </a:lnTo>
                  <a:lnTo>
                    <a:pt x="171" y="197"/>
                  </a:lnTo>
                  <a:lnTo>
                    <a:pt x="171" y="197"/>
                  </a:lnTo>
                  <a:lnTo>
                    <a:pt x="167" y="200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93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2"/>
                  </a:lnTo>
                  <a:lnTo>
                    <a:pt x="159" y="186"/>
                  </a:lnTo>
                  <a:lnTo>
                    <a:pt x="159" y="186"/>
                  </a:lnTo>
                  <a:lnTo>
                    <a:pt x="156" y="189"/>
                  </a:lnTo>
                  <a:lnTo>
                    <a:pt x="156" y="193"/>
                  </a:lnTo>
                  <a:lnTo>
                    <a:pt x="156" y="193"/>
                  </a:lnTo>
                  <a:lnTo>
                    <a:pt x="156" y="200"/>
                  </a:lnTo>
                  <a:lnTo>
                    <a:pt x="156" y="204"/>
                  </a:lnTo>
                  <a:lnTo>
                    <a:pt x="152" y="208"/>
                  </a:lnTo>
                  <a:lnTo>
                    <a:pt x="152" y="211"/>
                  </a:lnTo>
                  <a:lnTo>
                    <a:pt x="152" y="211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52" y="226"/>
                  </a:lnTo>
                  <a:lnTo>
                    <a:pt x="148" y="226"/>
                  </a:lnTo>
                  <a:lnTo>
                    <a:pt x="148" y="226"/>
                  </a:lnTo>
                  <a:lnTo>
                    <a:pt x="145" y="226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37" y="223"/>
                  </a:lnTo>
                  <a:lnTo>
                    <a:pt x="137" y="223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30"/>
                  </a:lnTo>
                  <a:lnTo>
                    <a:pt x="119" y="230"/>
                  </a:lnTo>
                  <a:lnTo>
                    <a:pt x="115" y="230"/>
                  </a:lnTo>
                  <a:lnTo>
                    <a:pt x="111" y="230"/>
                  </a:lnTo>
                  <a:lnTo>
                    <a:pt x="108" y="230"/>
                  </a:lnTo>
                  <a:lnTo>
                    <a:pt x="104" y="234"/>
                  </a:lnTo>
                  <a:lnTo>
                    <a:pt x="100" y="237"/>
                  </a:lnTo>
                  <a:lnTo>
                    <a:pt x="100" y="237"/>
                  </a:lnTo>
                  <a:lnTo>
                    <a:pt x="100" y="241"/>
                  </a:lnTo>
                  <a:lnTo>
                    <a:pt x="93" y="245"/>
                  </a:lnTo>
                  <a:lnTo>
                    <a:pt x="93" y="245"/>
                  </a:lnTo>
                  <a:lnTo>
                    <a:pt x="89" y="249"/>
                  </a:lnTo>
                  <a:lnTo>
                    <a:pt x="89" y="252"/>
                  </a:lnTo>
                  <a:lnTo>
                    <a:pt x="85" y="252"/>
                  </a:lnTo>
                  <a:lnTo>
                    <a:pt x="82" y="252"/>
                  </a:lnTo>
                  <a:lnTo>
                    <a:pt x="78" y="256"/>
                  </a:lnTo>
                  <a:lnTo>
                    <a:pt x="82" y="260"/>
                  </a:lnTo>
                  <a:lnTo>
                    <a:pt x="82" y="260"/>
                  </a:lnTo>
                  <a:lnTo>
                    <a:pt x="82" y="263"/>
                  </a:lnTo>
                  <a:lnTo>
                    <a:pt x="82" y="263"/>
                  </a:lnTo>
                  <a:lnTo>
                    <a:pt x="78" y="263"/>
                  </a:lnTo>
                  <a:lnTo>
                    <a:pt x="74" y="267"/>
                  </a:lnTo>
                  <a:lnTo>
                    <a:pt x="74" y="271"/>
                  </a:lnTo>
                  <a:lnTo>
                    <a:pt x="74" y="271"/>
                  </a:lnTo>
                  <a:lnTo>
                    <a:pt x="71" y="275"/>
                  </a:lnTo>
                  <a:lnTo>
                    <a:pt x="67" y="275"/>
                  </a:lnTo>
                  <a:lnTo>
                    <a:pt x="67" y="275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7" y="278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7" y="286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3" y="282"/>
                  </a:lnTo>
                  <a:lnTo>
                    <a:pt x="67" y="286"/>
                  </a:lnTo>
                  <a:lnTo>
                    <a:pt x="67" y="286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71" y="286"/>
                  </a:lnTo>
                  <a:lnTo>
                    <a:pt x="71" y="286"/>
                  </a:lnTo>
                  <a:lnTo>
                    <a:pt x="74" y="286"/>
                  </a:lnTo>
                  <a:lnTo>
                    <a:pt x="74" y="289"/>
                  </a:lnTo>
                  <a:lnTo>
                    <a:pt x="74" y="289"/>
                  </a:lnTo>
                  <a:lnTo>
                    <a:pt x="78" y="289"/>
                  </a:lnTo>
                  <a:lnTo>
                    <a:pt x="74" y="286"/>
                  </a:lnTo>
                  <a:lnTo>
                    <a:pt x="74" y="286"/>
                  </a:lnTo>
                  <a:lnTo>
                    <a:pt x="71" y="286"/>
                  </a:lnTo>
                  <a:lnTo>
                    <a:pt x="71" y="282"/>
                  </a:lnTo>
                  <a:lnTo>
                    <a:pt x="71" y="282"/>
                  </a:lnTo>
                  <a:lnTo>
                    <a:pt x="71" y="278"/>
                  </a:lnTo>
                  <a:lnTo>
                    <a:pt x="74" y="278"/>
                  </a:lnTo>
                  <a:lnTo>
                    <a:pt x="74" y="278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2" y="289"/>
                  </a:lnTo>
                  <a:lnTo>
                    <a:pt x="82" y="293"/>
                  </a:lnTo>
                  <a:lnTo>
                    <a:pt x="78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8" y="304"/>
                  </a:lnTo>
                  <a:lnTo>
                    <a:pt x="78" y="308"/>
                  </a:lnTo>
                  <a:lnTo>
                    <a:pt x="82" y="312"/>
                  </a:lnTo>
                  <a:lnTo>
                    <a:pt x="82" y="315"/>
                  </a:lnTo>
                  <a:lnTo>
                    <a:pt x="82" y="315"/>
                  </a:lnTo>
                  <a:lnTo>
                    <a:pt x="82" y="319"/>
                  </a:lnTo>
                  <a:lnTo>
                    <a:pt x="85" y="319"/>
                  </a:lnTo>
                  <a:lnTo>
                    <a:pt x="89" y="319"/>
                  </a:lnTo>
                  <a:lnTo>
                    <a:pt x="89" y="319"/>
                  </a:lnTo>
                  <a:lnTo>
                    <a:pt x="89" y="315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12"/>
                  </a:lnTo>
                  <a:lnTo>
                    <a:pt x="89" y="312"/>
                  </a:lnTo>
                  <a:lnTo>
                    <a:pt x="93" y="319"/>
                  </a:lnTo>
                  <a:lnTo>
                    <a:pt x="93" y="319"/>
                  </a:lnTo>
                  <a:lnTo>
                    <a:pt x="93" y="3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6861137" y="2317785"/>
              <a:ext cx="95211" cy="137670"/>
            </a:xfrm>
            <a:custGeom>
              <a:avLst/>
              <a:gdLst>
                <a:gd name="T0" fmla="*/ 48 w 74"/>
                <a:gd name="T1" fmla="*/ 78 h 107"/>
                <a:gd name="T2" fmla="*/ 44 w 74"/>
                <a:gd name="T3" fmla="*/ 78 h 107"/>
                <a:gd name="T4" fmla="*/ 44 w 74"/>
                <a:gd name="T5" fmla="*/ 78 h 107"/>
                <a:gd name="T6" fmla="*/ 18 w 74"/>
                <a:gd name="T7" fmla="*/ 85 h 107"/>
                <a:gd name="T8" fmla="*/ 22 w 74"/>
                <a:gd name="T9" fmla="*/ 85 h 107"/>
                <a:gd name="T10" fmla="*/ 22 w 74"/>
                <a:gd name="T11" fmla="*/ 85 h 107"/>
                <a:gd name="T12" fmla="*/ 22 w 74"/>
                <a:gd name="T13" fmla="*/ 89 h 107"/>
                <a:gd name="T14" fmla="*/ 22 w 74"/>
                <a:gd name="T15" fmla="*/ 89 h 107"/>
                <a:gd name="T16" fmla="*/ 55 w 74"/>
                <a:gd name="T17" fmla="*/ 74 h 107"/>
                <a:gd name="T18" fmla="*/ 59 w 74"/>
                <a:gd name="T19" fmla="*/ 78 h 107"/>
                <a:gd name="T20" fmla="*/ 59 w 74"/>
                <a:gd name="T21" fmla="*/ 78 h 107"/>
                <a:gd name="T22" fmla="*/ 59 w 74"/>
                <a:gd name="T23" fmla="*/ 74 h 107"/>
                <a:gd name="T24" fmla="*/ 70 w 74"/>
                <a:gd name="T25" fmla="*/ 92 h 107"/>
                <a:gd name="T26" fmla="*/ 70 w 74"/>
                <a:gd name="T27" fmla="*/ 89 h 107"/>
                <a:gd name="T28" fmla="*/ 74 w 74"/>
                <a:gd name="T29" fmla="*/ 92 h 107"/>
                <a:gd name="T30" fmla="*/ 70 w 74"/>
                <a:gd name="T31" fmla="*/ 92 h 107"/>
                <a:gd name="T32" fmla="*/ 74 w 74"/>
                <a:gd name="T33" fmla="*/ 85 h 107"/>
                <a:gd name="T34" fmla="*/ 70 w 74"/>
                <a:gd name="T35" fmla="*/ 85 h 107"/>
                <a:gd name="T36" fmla="*/ 70 w 74"/>
                <a:gd name="T37" fmla="*/ 81 h 107"/>
                <a:gd name="T38" fmla="*/ 74 w 74"/>
                <a:gd name="T39" fmla="*/ 81 h 107"/>
                <a:gd name="T40" fmla="*/ 74 w 74"/>
                <a:gd name="T41" fmla="*/ 85 h 107"/>
                <a:gd name="T42" fmla="*/ 26 w 74"/>
                <a:gd name="T43" fmla="*/ 107 h 107"/>
                <a:gd name="T44" fmla="*/ 26 w 74"/>
                <a:gd name="T45" fmla="*/ 104 h 107"/>
                <a:gd name="T46" fmla="*/ 37 w 74"/>
                <a:gd name="T47" fmla="*/ 104 h 107"/>
                <a:gd name="T48" fmla="*/ 33 w 74"/>
                <a:gd name="T49" fmla="*/ 107 h 107"/>
                <a:gd name="T50" fmla="*/ 26 w 74"/>
                <a:gd name="T51" fmla="*/ 107 h 107"/>
                <a:gd name="T52" fmla="*/ 0 w 74"/>
                <a:gd name="T53" fmla="*/ 18 h 107"/>
                <a:gd name="T54" fmla="*/ 3 w 74"/>
                <a:gd name="T55" fmla="*/ 18 h 107"/>
                <a:gd name="T56" fmla="*/ 3 w 74"/>
                <a:gd name="T57" fmla="*/ 18 h 107"/>
                <a:gd name="T58" fmla="*/ 15 w 74"/>
                <a:gd name="T59" fmla="*/ 29 h 107"/>
                <a:gd name="T60" fmla="*/ 18 w 74"/>
                <a:gd name="T61" fmla="*/ 33 h 107"/>
                <a:gd name="T62" fmla="*/ 22 w 74"/>
                <a:gd name="T63" fmla="*/ 37 h 107"/>
                <a:gd name="T64" fmla="*/ 15 w 74"/>
                <a:gd name="T65" fmla="*/ 33 h 107"/>
                <a:gd name="T66" fmla="*/ 11 w 74"/>
                <a:gd name="T67" fmla="*/ 37 h 107"/>
                <a:gd name="T68" fmla="*/ 15 w 74"/>
                <a:gd name="T69" fmla="*/ 44 h 107"/>
                <a:gd name="T70" fmla="*/ 18 w 74"/>
                <a:gd name="T71" fmla="*/ 44 h 107"/>
                <a:gd name="T72" fmla="*/ 18 w 74"/>
                <a:gd name="T73" fmla="*/ 52 h 107"/>
                <a:gd name="T74" fmla="*/ 22 w 74"/>
                <a:gd name="T75" fmla="*/ 59 h 107"/>
                <a:gd name="T76" fmla="*/ 18 w 74"/>
                <a:gd name="T77" fmla="*/ 63 h 107"/>
                <a:gd name="T78" fmla="*/ 22 w 74"/>
                <a:gd name="T79" fmla="*/ 66 h 107"/>
                <a:gd name="T80" fmla="*/ 18 w 74"/>
                <a:gd name="T81" fmla="*/ 70 h 107"/>
                <a:gd name="T82" fmla="*/ 18 w 74"/>
                <a:gd name="T83" fmla="*/ 74 h 107"/>
                <a:gd name="T84" fmla="*/ 26 w 74"/>
                <a:gd name="T85" fmla="*/ 81 h 107"/>
                <a:gd name="T86" fmla="*/ 26 w 74"/>
                <a:gd name="T87" fmla="*/ 85 h 107"/>
                <a:gd name="T88" fmla="*/ 29 w 74"/>
                <a:gd name="T89" fmla="*/ 85 h 107"/>
                <a:gd name="T90" fmla="*/ 29 w 74"/>
                <a:gd name="T91" fmla="*/ 85 h 107"/>
                <a:gd name="T92" fmla="*/ 40 w 74"/>
                <a:gd name="T93" fmla="*/ 74 h 107"/>
                <a:gd name="T94" fmla="*/ 44 w 74"/>
                <a:gd name="T95" fmla="*/ 78 h 107"/>
                <a:gd name="T96" fmla="*/ 48 w 74"/>
                <a:gd name="T97" fmla="*/ 74 h 107"/>
                <a:gd name="T98" fmla="*/ 52 w 74"/>
                <a:gd name="T99" fmla="*/ 74 h 107"/>
                <a:gd name="T100" fmla="*/ 55 w 74"/>
                <a:gd name="T101" fmla="*/ 74 h 107"/>
                <a:gd name="T102" fmla="*/ 59 w 74"/>
                <a:gd name="T103" fmla="*/ 70 h 107"/>
                <a:gd name="T104" fmla="*/ 66 w 74"/>
                <a:gd name="T105" fmla="*/ 66 h 107"/>
                <a:gd name="T106" fmla="*/ 66 w 74"/>
                <a:gd name="T107" fmla="*/ 63 h 107"/>
                <a:gd name="T108" fmla="*/ 66 w 74"/>
                <a:gd name="T109" fmla="*/ 52 h 107"/>
                <a:gd name="T110" fmla="*/ 63 w 74"/>
                <a:gd name="T111" fmla="*/ 48 h 107"/>
                <a:gd name="T112" fmla="*/ 59 w 74"/>
                <a:gd name="T113" fmla="*/ 37 h 107"/>
                <a:gd name="T114" fmla="*/ 48 w 74"/>
                <a:gd name="T115" fmla="*/ 18 h 107"/>
                <a:gd name="T116" fmla="*/ 33 w 74"/>
                <a:gd name="T117" fmla="*/ 0 h 107"/>
                <a:gd name="T118" fmla="*/ 18 w 74"/>
                <a:gd name="T119" fmla="*/ 3 h 107"/>
                <a:gd name="T120" fmla="*/ 3 w 74"/>
                <a:gd name="T121" fmla="*/ 11 h 107"/>
                <a:gd name="T122" fmla="*/ 0 w 74"/>
                <a:gd name="T123" fmla="*/ 1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" h="107">
                  <a:moveTo>
                    <a:pt x="44" y="78"/>
                  </a:moveTo>
                  <a:lnTo>
                    <a:pt x="48" y="78"/>
                  </a:lnTo>
                  <a:lnTo>
                    <a:pt x="48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8"/>
                  </a:lnTo>
                  <a:close/>
                  <a:moveTo>
                    <a:pt x="22" y="89"/>
                  </a:moveTo>
                  <a:lnTo>
                    <a:pt x="18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close/>
                  <a:moveTo>
                    <a:pt x="59" y="74"/>
                  </a:moveTo>
                  <a:lnTo>
                    <a:pt x="55" y="74"/>
                  </a:lnTo>
                  <a:lnTo>
                    <a:pt x="55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close/>
                  <a:moveTo>
                    <a:pt x="70" y="92"/>
                  </a:moveTo>
                  <a:lnTo>
                    <a:pt x="70" y="89"/>
                  </a:lnTo>
                  <a:lnTo>
                    <a:pt x="70" y="89"/>
                  </a:lnTo>
                  <a:lnTo>
                    <a:pt x="74" y="89"/>
                  </a:lnTo>
                  <a:lnTo>
                    <a:pt x="74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92"/>
                  </a:lnTo>
                  <a:close/>
                  <a:moveTo>
                    <a:pt x="74" y="85"/>
                  </a:moveTo>
                  <a:lnTo>
                    <a:pt x="70" y="89"/>
                  </a:lnTo>
                  <a:lnTo>
                    <a:pt x="70" y="85"/>
                  </a:lnTo>
                  <a:lnTo>
                    <a:pt x="70" y="81"/>
                  </a:lnTo>
                  <a:lnTo>
                    <a:pt x="70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5"/>
                  </a:lnTo>
                  <a:lnTo>
                    <a:pt x="74" y="85"/>
                  </a:lnTo>
                  <a:close/>
                  <a:moveTo>
                    <a:pt x="26" y="107"/>
                  </a:moveTo>
                  <a:lnTo>
                    <a:pt x="26" y="107"/>
                  </a:lnTo>
                  <a:lnTo>
                    <a:pt x="26" y="104"/>
                  </a:lnTo>
                  <a:lnTo>
                    <a:pt x="33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3" y="107"/>
                  </a:lnTo>
                  <a:lnTo>
                    <a:pt x="29" y="107"/>
                  </a:lnTo>
                  <a:lnTo>
                    <a:pt x="26" y="107"/>
                  </a:lnTo>
                  <a:lnTo>
                    <a:pt x="26" y="107"/>
                  </a:lnTo>
                  <a:close/>
                  <a:moveTo>
                    <a:pt x="0" y="18"/>
                  </a:moveTo>
                  <a:lnTo>
                    <a:pt x="0" y="18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11" y="26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2" y="37"/>
                  </a:lnTo>
                  <a:lnTo>
                    <a:pt x="15" y="37"/>
                  </a:lnTo>
                  <a:lnTo>
                    <a:pt x="15" y="33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7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9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22" y="74"/>
                  </a:lnTo>
                  <a:lnTo>
                    <a:pt x="18" y="74"/>
                  </a:lnTo>
                  <a:lnTo>
                    <a:pt x="22" y="81"/>
                  </a:lnTo>
                  <a:lnTo>
                    <a:pt x="26" y="81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9"/>
                  </a:lnTo>
                  <a:lnTo>
                    <a:pt x="29" y="85"/>
                  </a:lnTo>
                  <a:lnTo>
                    <a:pt x="29" y="81"/>
                  </a:lnTo>
                  <a:lnTo>
                    <a:pt x="29" y="85"/>
                  </a:lnTo>
                  <a:lnTo>
                    <a:pt x="33" y="81"/>
                  </a:lnTo>
                  <a:lnTo>
                    <a:pt x="40" y="74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74"/>
                  </a:lnTo>
                  <a:lnTo>
                    <a:pt x="48" y="74"/>
                  </a:lnTo>
                  <a:lnTo>
                    <a:pt x="48" y="78"/>
                  </a:lnTo>
                  <a:lnTo>
                    <a:pt x="52" y="74"/>
                  </a:lnTo>
                  <a:lnTo>
                    <a:pt x="55" y="78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70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9" y="29"/>
                  </a:lnTo>
                  <a:lnTo>
                    <a:pt x="48" y="18"/>
                  </a:lnTo>
                  <a:lnTo>
                    <a:pt x="40" y="11"/>
                  </a:lnTo>
                  <a:lnTo>
                    <a:pt x="33" y="0"/>
                  </a:lnTo>
                  <a:lnTo>
                    <a:pt x="29" y="3"/>
                  </a:lnTo>
                  <a:lnTo>
                    <a:pt x="18" y="3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15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6817391" y="2189123"/>
              <a:ext cx="100357" cy="156969"/>
            </a:xfrm>
            <a:custGeom>
              <a:avLst/>
              <a:gdLst>
                <a:gd name="T0" fmla="*/ 0 w 78"/>
                <a:gd name="T1" fmla="*/ 70 h 122"/>
                <a:gd name="T2" fmla="*/ 4 w 78"/>
                <a:gd name="T3" fmla="*/ 63 h 122"/>
                <a:gd name="T4" fmla="*/ 12 w 78"/>
                <a:gd name="T5" fmla="*/ 55 h 122"/>
                <a:gd name="T6" fmla="*/ 15 w 78"/>
                <a:gd name="T7" fmla="*/ 51 h 122"/>
                <a:gd name="T8" fmla="*/ 19 w 78"/>
                <a:gd name="T9" fmla="*/ 40 h 122"/>
                <a:gd name="T10" fmla="*/ 19 w 78"/>
                <a:gd name="T11" fmla="*/ 33 h 122"/>
                <a:gd name="T12" fmla="*/ 26 w 78"/>
                <a:gd name="T13" fmla="*/ 37 h 122"/>
                <a:gd name="T14" fmla="*/ 30 w 78"/>
                <a:gd name="T15" fmla="*/ 37 h 122"/>
                <a:gd name="T16" fmla="*/ 37 w 78"/>
                <a:gd name="T17" fmla="*/ 40 h 122"/>
                <a:gd name="T18" fmla="*/ 49 w 78"/>
                <a:gd name="T19" fmla="*/ 40 h 122"/>
                <a:gd name="T20" fmla="*/ 49 w 78"/>
                <a:gd name="T21" fmla="*/ 33 h 122"/>
                <a:gd name="T22" fmla="*/ 45 w 78"/>
                <a:gd name="T23" fmla="*/ 25 h 122"/>
                <a:gd name="T24" fmla="*/ 49 w 78"/>
                <a:gd name="T25" fmla="*/ 25 h 122"/>
                <a:gd name="T26" fmla="*/ 56 w 78"/>
                <a:gd name="T27" fmla="*/ 18 h 122"/>
                <a:gd name="T28" fmla="*/ 63 w 78"/>
                <a:gd name="T29" fmla="*/ 14 h 122"/>
                <a:gd name="T30" fmla="*/ 63 w 78"/>
                <a:gd name="T31" fmla="*/ 7 h 122"/>
                <a:gd name="T32" fmla="*/ 63 w 78"/>
                <a:gd name="T33" fmla="*/ 3 h 122"/>
                <a:gd name="T34" fmla="*/ 67 w 78"/>
                <a:gd name="T35" fmla="*/ 3 h 122"/>
                <a:gd name="T36" fmla="*/ 67 w 78"/>
                <a:gd name="T37" fmla="*/ 7 h 122"/>
                <a:gd name="T38" fmla="*/ 78 w 78"/>
                <a:gd name="T39" fmla="*/ 14 h 122"/>
                <a:gd name="T40" fmla="*/ 71 w 78"/>
                <a:gd name="T41" fmla="*/ 18 h 122"/>
                <a:gd name="T42" fmla="*/ 71 w 78"/>
                <a:gd name="T43" fmla="*/ 22 h 122"/>
                <a:gd name="T44" fmla="*/ 67 w 78"/>
                <a:gd name="T45" fmla="*/ 33 h 122"/>
                <a:gd name="T46" fmla="*/ 71 w 78"/>
                <a:gd name="T47" fmla="*/ 44 h 122"/>
                <a:gd name="T48" fmla="*/ 71 w 78"/>
                <a:gd name="T49" fmla="*/ 48 h 122"/>
                <a:gd name="T50" fmla="*/ 71 w 78"/>
                <a:gd name="T51" fmla="*/ 55 h 122"/>
                <a:gd name="T52" fmla="*/ 63 w 78"/>
                <a:gd name="T53" fmla="*/ 63 h 122"/>
                <a:gd name="T54" fmla="*/ 60 w 78"/>
                <a:gd name="T55" fmla="*/ 66 h 122"/>
                <a:gd name="T56" fmla="*/ 52 w 78"/>
                <a:gd name="T57" fmla="*/ 70 h 122"/>
                <a:gd name="T58" fmla="*/ 45 w 78"/>
                <a:gd name="T59" fmla="*/ 74 h 122"/>
                <a:gd name="T60" fmla="*/ 49 w 78"/>
                <a:gd name="T61" fmla="*/ 81 h 122"/>
                <a:gd name="T62" fmla="*/ 49 w 78"/>
                <a:gd name="T63" fmla="*/ 89 h 122"/>
                <a:gd name="T64" fmla="*/ 56 w 78"/>
                <a:gd name="T65" fmla="*/ 92 h 122"/>
                <a:gd name="T66" fmla="*/ 67 w 78"/>
                <a:gd name="T67" fmla="*/ 100 h 122"/>
                <a:gd name="T68" fmla="*/ 52 w 78"/>
                <a:gd name="T69" fmla="*/ 103 h 122"/>
                <a:gd name="T70" fmla="*/ 37 w 78"/>
                <a:gd name="T71" fmla="*/ 111 h 122"/>
                <a:gd name="T72" fmla="*/ 34 w 78"/>
                <a:gd name="T73" fmla="*/ 118 h 122"/>
                <a:gd name="T74" fmla="*/ 26 w 78"/>
                <a:gd name="T75" fmla="*/ 118 h 122"/>
                <a:gd name="T76" fmla="*/ 26 w 78"/>
                <a:gd name="T77" fmla="*/ 122 h 122"/>
                <a:gd name="T78" fmla="*/ 19 w 78"/>
                <a:gd name="T79" fmla="*/ 122 h 122"/>
                <a:gd name="T80" fmla="*/ 23 w 78"/>
                <a:gd name="T81" fmla="*/ 118 h 122"/>
                <a:gd name="T82" fmla="*/ 15 w 78"/>
                <a:gd name="T83" fmla="*/ 118 h 122"/>
                <a:gd name="T84" fmla="*/ 15 w 78"/>
                <a:gd name="T85" fmla="*/ 115 h 122"/>
                <a:gd name="T86" fmla="*/ 19 w 78"/>
                <a:gd name="T87" fmla="*/ 103 h 122"/>
                <a:gd name="T88" fmla="*/ 26 w 78"/>
                <a:gd name="T89" fmla="*/ 100 h 122"/>
                <a:gd name="T90" fmla="*/ 15 w 78"/>
                <a:gd name="T91" fmla="*/ 103 h 122"/>
                <a:gd name="T92" fmla="*/ 15 w 78"/>
                <a:gd name="T93" fmla="*/ 92 h 122"/>
                <a:gd name="T94" fmla="*/ 15 w 78"/>
                <a:gd name="T95" fmla="*/ 85 h 122"/>
                <a:gd name="T96" fmla="*/ 19 w 78"/>
                <a:gd name="T97" fmla="*/ 81 h 122"/>
                <a:gd name="T98" fmla="*/ 15 w 78"/>
                <a:gd name="T99" fmla="*/ 81 h 122"/>
                <a:gd name="T100" fmla="*/ 8 w 78"/>
                <a:gd name="T101" fmla="*/ 81 h 122"/>
                <a:gd name="T102" fmla="*/ 4 w 78"/>
                <a:gd name="T103" fmla="*/ 81 h 122"/>
                <a:gd name="T104" fmla="*/ 0 w 78"/>
                <a:gd name="T105" fmla="*/ 77 h 122"/>
                <a:gd name="T106" fmla="*/ 0 w 78"/>
                <a:gd name="T107" fmla="*/ 7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122">
                  <a:moveTo>
                    <a:pt x="0" y="77"/>
                  </a:moveTo>
                  <a:lnTo>
                    <a:pt x="0" y="70"/>
                  </a:lnTo>
                  <a:lnTo>
                    <a:pt x="4" y="66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12" y="55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9" y="44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33"/>
                  </a:lnTo>
                  <a:lnTo>
                    <a:pt x="23" y="29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40"/>
                  </a:lnTo>
                  <a:lnTo>
                    <a:pt x="45" y="37"/>
                  </a:lnTo>
                  <a:lnTo>
                    <a:pt x="49" y="40"/>
                  </a:lnTo>
                  <a:lnTo>
                    <a:pt x="52" y="33"/>
                  </a:lnTo>
                  <a:lnTo>
                    <a:pt x="49" y="33"/>
                  </a:lnTo>
                  <a:lnTo>
                    <a:pt x="49" y="29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9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60" y="14"/>
                  </a:lnTo>
                  <a:lnTo>
                    <a:pt x="63" y="14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22"/>
                  </a:lnTo>
                  <a:lnTo>
                    <a:pt x="67" y="29"/>
                  </a:lnTo>
                  <a:lnTo>
                    <a:pt x="67" y="33"/>
                  </a:lnTo>
                  <a:lnTo>
                    <a:pt x="71" y="37"/>
                  </a:lnTo>
                  <a:lnTo>
                    <a:pt x="71" y="44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1"/>
                  </a:lnTo>
                  <a:lnTo>
                    <a:pt x="71" y="55"/>
                  </a:lnTo>
                  <a:lnTo>
                    <a:pt x="60" y="63"/>
                  </a:lnTo>
                  <a:lnTo>
                    <a:pt x="63" y="63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6" y="66"/>
                  </a:lnTo>
                  <a:lnTo>
                    <a:pt x="52" y="70"/>
                  </a:lnTo>
                  <a:lnTo>
                    <a:pt x="52" y="74"/>
                  </a:lnTo>
                  <a:lnTo>
                    <a:pt x="45" y="74"/>
                  </a:lnTo>
                  <a:lnTo>
                    <a:pt x="45" y="77"/>
                  </a:lnTo>
                  <a:lnTo>
                    <a:pt x="49" y="81"/>
                  </a:lnTo>
                  <a:lnTo>
                    <a:pt x="45" y="85"/>
                  </a:lnTo>
                  <a:lnTo>
                    <a:pt x="49" y="89"/>
                  </a:lnTo>
                  <a:lnTo>
                    <a:pt x="52" y="89"/>
                  </a:lnTo>
                  <a:lnTo>
                    <a:pt x="56" y="92"/>
                  </a:lnTo>
                  <a:lnTo>
                    <a:pt x="67" y="96"/>
                  </a:lnTo>
                  <a:lnTo>
                    <a:pt x="67" y="100"/>
                  </a:lnTo>
                  <a:lnTo>
                    <a:pt x="63" y="103"/>
                  </a:lnTo>
                  <a:lnTo>
                    <a:pt x="52" y="103"/>
                  </a:lnTo>
                  <a:lnTo>
                    <a:pt x="45" y="111"/>
                  </a:lnTo>
                  <a:lnTo>
                    <a:pt x="37" y="111"/>
                  </a:lnTo>
                  <a:lnTo>
                    <a:pt x="34" y="115"/>
                  </a:lnTo>
                  <a:lnTo>
                    <a:pt x="34" y="118"/>
                  </a:lnTo>
                  <a:lnTo>
                    <a:pt x="30" y="115"/>
                  </a:lnTo>
                  <a:lnTo>
                    <a:pt x="26" y="118"/>
                  </a:lnTo>
                  <a:lnTo>
                    <a:pt x="30" y="118"/>
                  </a:lnTo>
                  <a:lnTo>
                    <a:pt x="26" y="122"/>
                  </a:lnTo>
                  <a:lnTo>
                    <a:pt x="23" y="122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23" y="118"/>
                  </a:lnTo>
                  <a:lnTo>
                    <a:pt x="19" y="115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5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23" y="103"/>
                  </a:lnTo>
                  <a:lnTo>
                    <a:pt x="26" y="100"/>
                  </a:lnTo>
                  <a:lnTo>
                    <a:pt x="23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5" y="92"/>
                  </a:lnTo>
                  <a:lnTo>
                    <a:pt x="19" y="89"/>
                  </a:lnTo>
                  <a:lnTo>
                    <a:pt x="15" y="85"/>
                  </a:lnTo>
                  <a:lnTo>
                    <a:pt x="19" y="85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5" y="81"/>
                  </a:lnTo>
                  <a:lnTo>
                    <a:pt x="12" y="85"/>
                  </a:lnTo>
                  <a:lnTo>
                    <a:pt x="8" y="8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6002952" y="1988409"/>
              <a:ext cx="653609" cy="276626"/>
            </a:xfrm>
            <a:custGeom>
              <a:avLst/>
              <a:gdLst>
                <a:gd name="T0" fmla="*/ 19 w 508"/>
                <a:gd name="T1" fmla="*/ 66 h 215"/>
                <a:gd name="T2" fmla="*/ 30 w 508"/>
                <a:gd name="T3" fmla="*/ 52 h 215"/>
                <a:gd name="T4" fmla="*/ 37 w 508"/>
                <a:gd name="T5" fmla="*/ 44 h 215"/>
                <a:gd name="T6" fmla="*/ 60 w 508"/>
                <a:gd name="T7" fmla="*/ 37 h 215"/>
                <a:gd name="T8" fmla="*/ 71 w 508"/>
                <a:gd name="T9" fmla="*/ 41 h 215"/>
                <a:gd name="T10" fmla="*/ 89 w 508"/>
                <a:gd name="T11" fmla="*/ 41 h 215"/>
                <a:gd name="T12" fmla="*/ 108 w 508"/>
                <a:gd name="T13" fmla="*/ 55 h 215"/>
                <a:gd name="T14" fmla="*/ 126 w 508"/>
                <a:gd name="T15" fmla="*/ 52 h 215"/>
                <a:gd name="T16" fmla="*/ 145 w 508"/>
                <a:gd name="T17" fmla="*/ 52 h 215"/>
                <a:gd name="T18" fmla="*/ 148 w 508"/>
                <a:gd name="T19" fmla="*/ 33 h 215"/>
                <a:gd name="T20" fmla="*/ 137 w 508"/>
                <a:gd name="T21" fmla="*/ 18 h 215"/>
                <a:gd name="T22" fmla="*/ 148 w 508"/>
                <a:gd name="T23" fmla="*/ 7 h 215"/>
                <a:gd name="T24" fmla="*/ 159 w 508"/>
                <a:gd name="T25" fmla="*/ 3 h 215"/>
                <a:gd name="T26" fmla="*/ 182 w 508"/>
                <a:gd name="T27" fmla="*/ 7 h 215"/>
                <a:gd name="T28" fmla="*/ 200 w 508"/>
                <a:gd name="T29" fmla="*/ 11 h 215"/>
                <a:gd name="T30" fmla="*/ 208 w 508"/>
                <a:gd name="T31" fmla="*/ 26 h 215"/>
                <a:gd name="T32" fmla="*/ 219 w 508"/>
                <a:gd name="T33" fmla="*/ 33 h 215"/>
                <a:gd name="T34" fmla="*/ 237 w 508"/>
                <a:gd name="T35" fmla="*/ 37 h 215"/>
                <a:gd name="T36" fmla="*/ 259 w 508"/>
                <a:gd name="T37" fmla="*/ 29 h 215"/>
                <a:gd name="T38" fmla="*/ 285 w 508"/>
                <a:gd name="T39" fmla="*/ 33 h 215"/>
                <a:gd name="T40" fmla="*/ 308 w 508"/>
                <a:gd name="T41" fmla="*/ 44 h 215"/>
                <a:gd name="T42" fmla="*/ 330 w 508"/>
                <a:gd name="T43" fmla="*/ 48 h 215"/>
                <a:gd name="T44" fmla="*/ 356 w 508"/>
                <a:gd name="T45" fmla="*/ 48 h 215"/>
                <a:gd name="T46" fmla="*/ 378 w 508"/>
                <a:gd name="T47" fmla="*/ 37 h 215"/>
                <a:gd name="T48" fmla="*/ 393 w 508"/>
                <a:gd name="T49" fmla="*/ 26 h 215"/>
                <a:gd name="T50" fmla="*/ 408 w 508"/>
                <a:gd name="T51" fmla="*/ 18 h 215"/>
                <a:gd name="T52" fmla="*/ 422 w 508"/>
                <a:gd name="T53" fmla="*/ 26 h 215"/>
                <a:gd name="T54" fmla="*/ 437 w 508"/>
                <a:gd name="T55" fmla="*/ 48 h 215"/>
                <a:gd name="T56" fmla="*/ 445 w 508"/>
                <a:gd name="T57" fmla="*/ 74 h 215"/>
                <a:gd name="T58" fmla="*/ 471 w 508"/>
                <a:gd name="T59" fmla="*/ 66 h 215"/>
                <a:gd name="T60" fmla="*/ 496 w 508"/>
                <a:gd name="T61" fmla="*/ 70 h 215"/>
                <a:gd name="T62" fmla="*/ 504 w 508"/>
                <a:gd name="T63" fmla="*/ 89 h 215"/>
                <a:gd name="T64" fmla="*/ 496 w 508"/>
                <a:gd name="T65" fmla="*/ 92 h 215"/>
                <a:gd name="T66" fmla="*/ 474 w 508"/>
                <a:gd name="T67" fmla="*/ 100 h 215"/>
                <a:gd name="T68" fmla="*/ 467 w 508"/>
                <a:gd name="T69" fmla="*/ 104 h 215"/>
                <a:gd name="T70" fmla="*/ 452 w 508"/>
                <a:gd name="T71" fmla="*/ 126 h 215"/>
                <a:gd name="T72" fmla="*/ 430 w 508"/>
                <a:gd name="T73" fmla="*/ 133 h 215"/>
                <a:gd name="T74" fmla="*/ 415 w 508"/>
                <a:gd name="T75" fmla="*/ 137 h 215"/>
                <a:gd name="T76" fmla="*/ 393 w 508"/>
                <a:gd name="T77" fmla="*/ 148 h 215"/>
                <a:gd name="T78" fmla="*/ 404 w 508"/>
                <a:gd name="T79" fmla="*/ 163 h 215"/>
                <a:gd name="T80" fmla="*/ 382 w 508"/>
                <a:gd name="T81" fmla="*/ 189 h 215"/>
                <a:gd name="T82" fmla="*/ 352 w 508"/>
                <a:gd name="T83" fmla="*/ 196 h 215"/>
                <a:gd name="T84" fmla="*/ 311 w 508"/>
                <a:gd name="T85" fmla="*/ 215 h 215"/>
                <a:gd name="T86" fmla="*/ 289 w 508"/>
                <a:gd name="T87" fmla="*/ 215 h 215"/>
                <a:gd name="T88" fmla="*/ 248 w 508"/>
                <a:gd name="T89" fmla="*/ 196 h 215"/>
                <a:gd name="T90" fmla="*/ 215 w 508"/>
                <a:gd name="T91" fmla="*/ 200 h 215"/>
                <a:gd name="T92" fmla="*/ 167 w 508"/>
                <a:gd name="T93" fmla="*/ 200 h 215"/>
                <a:gd name="T94" fmla="*/ 152 w 508"/>
                <a:gd name="T95" fmla="*/ 178 h 215"/>
                <a:gd name="T96" fmla="*/ 145 w 508"/>
                <a:gd name="T97" fmla="*/ 170 h 215"/>
                <a:gd name="T98" fmla="*/ 122 w 508"/>
                <a:gd name="T99" fmla="*/ 163 h 215"/>
                <a:gd name="T100" fmla="*/ 100 w 508"/>
                <a:gd name="T101" fmla="*/ 156 h 215"/>
                <a:gd name="T102" fmla="*/ 63 w 508"/>
                <a:gd name="T103" fmla="*/ 148 h 215"/>
                <a:gd name="T104" fmla="*/ 67 w 508"/>
                <a:gd name="T105" fmla="*/ 133 h 215"/>
                <a:gd name="T106" fmla="*/ 60 w 508"/>
                <a:gd name="T107" fmla="*/ 118 h 215"/>
                <a:gd name="T108" fmla="*/ 52 w 508"/>
                <a:gd name="T109" fmla="*/ 107 h 215"/>
                <a:gd name="T110" fmla="*/ 37 w 508"/>
                <a:gd name="T111" fmla="*/ 104 h 215"/>
                <a:gd name="T112" fmla="*/ 26 w 508"/>
                <a:gd name="T113" fmla="*/ 100 h 215"/>
                <a:gd name="T114" fmla="*/ 19 w 508"/>
                <a:gd name="T115" fmla="*/ 96 h 215"/>
                <a:gd name="T116" fmla="*/ 4 w 508"/>
                <a:gd name="T117" fmla="*/ 85 h 215"/>
                <a:gd name="T118" fmla="*/ 0 w 508"/>
                <a:gd name="T119" fmla="*/ 8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8" h="215">
                  <a:moveTo>
                    <a:pt x="0" y="78"/>
                  </a:moveTo>
                  <a:lnTo>
                    <a:pt x="4" y="70"/>
                  </a:lnTo>
                  <a:lnTo>
                    <a:pt x="8" y="7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9" y="66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41" y="44"/>
                  </a:lnTo>
                  <a:lnTo>
                    <a:pt x="45" y="44"/>
                  </a:lnTo>
                  <a:lnTo>
                    <a:pt x="45" y="41"/>
                  </a:lnTo>
                  <a:lnTo>
                    <a:pt x="48" y="37"/>
                  </a:lnTo>
                  <a:lnTo>
                    <a:pt x="56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3" y="37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71" y="37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97" y="52"/>
                  </a:lnTo>
                  <a:lnTo>
                    <a:pt x="100" y="52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11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22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52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45" y="52"/>
                  </a:lnTo>
                  <a:lnTo>
                    <a:pt x="148" y="52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48" y="44"/>
                  </a:lnTo>
                  <a:lnTo>
                    <a:pt x="148" y="41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37" y="29"/>
                  </a:lnTo>
                  <a:lnTo>
                    <a:pt x="137" y="26"/>
                  </a:lnTo>
                  <a:lnTo>
                    <a:pt x="137" y="18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7"/>
                  </a:lnTo>
                  <a:lnTo>
                    <a:pt x="145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9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7" y="7"/>
                  </a:lnTo>
                  <a:lnTo>
                    <a:pt x="171" y="7"/>
                  </a:lnTo>
                  <a:lnTo>
                    <a:pt x="178" y="7"/>
                  </a:lnTo>
                  <a:lnTo>
                    <a:pt x="182" y="7"/>
                  </a:lnTo>
                  <a:lnTo>
                    <a:pt x="182" y="11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11"/>
                  </a:lnTo>
                  <a:lnTo>
                    <a:pt x="197" y="11"/>
                  </a:lnTo>
                  <a:lnTo>
                    <a:pt x="200" y="11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18"/>
                  </a:lnTo>
                  <a:lnTo>
                    <a:pt x="204" y="22"/>
                  </a:lnTo>
                  <a:lnTo>
                    <a:pt x="204" y="22"/>
                  </a:lnTo>
                  <a:lnTo>
                    <a:pt x="208" y="26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11" y="29"/>
                  </a:lnTo>
                  <a:lnTo>
                    <a:pt x="215" y="33"/>
                  </a:lnTo>
                  <a:lnTo>
                    <a:pt x="215" y="33"/>
                  </a:lnTo>
                  <a:lnTo>
                    <a:pt x="219" y="33"/>
                  </a:lnTo>
                  <a:lnTo>
                    <a:pt x="226" y="37"/>
                  </a:lnTo>
                  <a:lnTo>
                    <a:pt x="226" y="37"/>
                  </a:lnTo>
                  <a:lnTo>
                    <a:pt x="230" y="37"/>
                  </a:lnTo>
                  <a:lnTo>
                    <a:pt x="234" y="37"/>
                  </a:lnTo>
                  <a:lnTo>
                    <a:pt x="234" y="37"/>
                  </a:lnTo>
                  <a:lnTo>
                    <a:pt x="237" y="37"/>
                  </a:lnTo>
                  <a:lnTo>
                    <a:pt x="241" y="37"/>
                  </a:lnTo>
                  <a:lnTo>
                    <a:pt x="241" y="37"/>
                  </a:lnTo>
                  <a:lnTo>
                    <a:pt x="245" y="33"/>
                  </a:lnTo>
                  <a:lnTo>
                    <a:pt x="248" y="29"/>
                  </a:lnTo>
                  <a:lnTo>
                    <a:pt x="256" y="29"/>
                  </a:lnTo>
                  <a:lnTo>
                    <a:pt x="259" y="29"/>
                  </a:lnTo>
                  <a:lnTo>
                    <a:pt x="263" y="29"/>
                  </a:lnTo>
                  <a:lnTo>
                    <a:pt x="267" y="29"/>
                  </a:lnTo>
                  <a:lnTo>
                    <a:pt x="271" y="29"/>
                  </a:lnTo>
                  <a:lnTo>
                    <a:pt x="278" y="29"/>
                  </a:lnTo>
                  <a:lnTo>
                    <a:pt x="282" y="29"/>
                  </a:lnTo>
                  <a:lnTo>
                    <a:pt x="285" y="33"/>
                  </a:lnTo>
                  <a:lnTo>
                    <a:pt x="293" y="37"/>
                  </a:lnTo>
                  <a:lnTo>
                    <a:pt x="296" y="37"/>
                  </a:lnTo>
                  <a:lnTo>
                    <a:pt x="300" y="37"/>
                  </a:lnTo>
                  <a:lnTo>
                    <a:pt x="300" y="37"/>
                  </a:lnTo>
                  <a:lnTo>
                    <a:pt x="304" y="41"/>
                  </a:lnTo>
                  <a:lnTo>
                    <a:pt x="308" y="44"/>
                  </a:lnTo>
                  <a:lnTo>
                    <a:pt x="308" y="44"/>
                  </a:lnTo>
                  <a:lnTo>
                    <a:pt x="311" y="44"/>
                  </a:lnTo>
                  <a:lnTo>
                    <a:pt x="315" y="48"/>
                  </a:lnTo>
                  <a:lnTo>
                    <a:pt x="315" y="48"/>
                  </a:lnTo>
                  <a:lnTo>
                    <a:pt x="322" y="48"/>
                  </a:lnTo>
                  <a:lnTo>
                    <a:pt x="330" y="48"/>
                  </a:lnTo>
                  <a:lnTo>
                    <a:pt x="341" y="48"/>
                  </a:lnTo>
                  <a:lnTo>
                    <a:pt x="345" y="48"/>
                  </a:lnTo>
                  <a:lnTo>
                    <a:pt x="345" y="48"/>
                  </a:lnTo>
                  <a:lnTo>
                    <a:pt x="348" y="48"/>
                  </a:lnTo>
                  <a:lnTo>
                    <a:pt x="352" y="48"/>
                  </a:lnTo>
                  <a:lnTo>
                    <a:pt x="356" y="48"/>
                  </a:lnTo>
                  <a:lnTo>
                    <a:pt x="356" y="44"/>
                  </a:lnTo>
                  <a:lnTo>
                    <a:pt x="363" y="41"/>
                  </a:lnTo>
                  <a:lnTo>
                    <a:pt x="367" y="41"/>
                  </a:lnTo>
                  <a:lnTo>
                    <a:pt x="371" y="41"/>
                  </a:lnTo>
                  <a:lnTo>
                    <a:pt x="371" y="37"/>
                  </a:lnTo>
                  <a:lnTo>
                    <a:pt x="378" y="37"/>
                  </a:lnTo>
                  <a:lnTo>
                    <a:pt x="382" y="37"/>
                  </a:lnTo>
                  <a:lnTo>
                    <a:pt x="385" y="33"/>
                  </a:lnTo>
                  <a:lnTo>
                    <a:pt x="385" y="33"/>
                  </a:lnTo>
                  <a:lnTo>
                    <a:pt x="385" y="29"/>
                  </a:lnTo>
                  <a:lnTo>
                    <a:pt x="389" y="26"/>
                  </a:lnTo>
                  <a:lnTo>
                    <a:pt x="393" y="26"/>
                  </a:lnTo>
                  <a:lnTo>
                    <a:pt x="393" y="22"/>
                  </a:lnTo>
                  <a:lnTo>
                    <a:pt x="396" y="18"/>
                  </a:lnTo>
                  <a:lnTo>
                    <a:pt x="400" y="18"/>
                  </a:lnTo>
                  <a:lnTo>
                    <a:pt x="400" y="22"/>
                  </a:lnTo>
                  <a:lnTo>
                    <a:pt x="404" y="18"/>
                  </a:lnTo>
                  <a:lnTo>
                    <a:pt x="408" y="18"/>
                  </a:lnTo>
                  <a:lnTo>
                    <a:pt x="411" y="22"/>
                  </a:lnTo>
                  <a:lnTo>
                    <a:pt x="415" y="26"/>
                  </a:lnTo>
                  <a:lnTo>
                    <a:pt x="415" y="26"/>
                  </a:lnTo>
                  <a:lnTo>
                    <a:pt x="419" y="26"/>
                  </a:lnTo>
                  <a:lnTo>
                    <a:pt x="419" y="26"/>
                  </a:lnTo>
                  <a:lnTo>
                    <a:pt x="422" y="26"/>
                  </a:lnTo>
                  <a:lnTo>
                    <a:pt x="426" y="22"/>
                  </a:lnTo>
                  <a:lnTo>
                    <a:pt x="426" y="22"/>
                  </a:lnTo>
                  <a:lnTo>
                    <a:pt x="433" y="22"/>
                  </a:lnTo>
                  <a:lnTo>
                    <a:pt x="437" y="22"/>
                  </a:lnTo>
                  <a:lnTo>
                    <a:pt x="441" y="26"/>
                  </a:lnTo>
                  <a:lnTo>
                    <a:pt x="437" y="48"/>
                  </a:lnTo>
                  <a:lnTo>
                    <a:pt x="437" y="52"/>
                  </a:lnTo>
                  <a:lnTo>
                    <a:pt x="437" y="55"/>
                  </a:lnTo>
                  <a:lnTo>
                    <a:pt x="437" y="59"/>
                  </a:lnTo>
                  <a:lnTo>
                    <a:pt x="433" y="66"/>
                  </a:lnTo>
                  <a:lnTo>
                    <a:pt x="437" y="70"/>
                  </a:lnTo>
                  <a:lnTo>
                    <a:pt x="445" y="74"/>
                  </a:lnTo>
                  <a:lnTo>
                    <a:pt x="452" y="70"/>
                  </a:lnTo>
                  <a:lnTo>
                    <a:pt x="456" y="70"/>
                  </a:lnTo>
                  <a:lnTo>
                    <a:pt x="463" y="70"/>
                  </a:lnTo>
                  <a:lnTo>
                    <a:pt x="467" y="74"/>
                  </a:lnTo>
                  <a:lnTo>
                    <a:pt x="471" y="70"/>
                  </a:lnTo>
                  <a:lnTo>
                    <a:pt x="471" y="66"/>
                  </a:lnTo>
                  <a:lnTo>
                    <a:pt x="471" y="63"/>
                  </a:lnTo>
                  <a:lnTo>
                    <a:pt x="474" y="63"/>
                  </a:lnTo>
                  <a:lnTo>
                    <a:pt x="478" y="59"/>
                  </a:lnTo>
                  <a:lnTo>
                    <a:pt x="485" y="63"/>
                  </a:lnTo>
                  <a:lnTo>
                    <a:pt x="489" y="66"/>
                  </a:lnTo>
                  <a:lnTo>
                    <a:pt x="496" y="70"/>
                  </a:lnTo>
                  <a:lnTo>
                    <a:pt x="500" y="78"/>
                  </a:lnTo>
                  <a:lnTo>
                    <a:pt x="504" y="81"/>
                  </a:lnTo>
                  <a:lnTo>
                    <a:pt x="508" y="85"/>
                  </a:lnTo>
                  <a:lnTo>
                    <a:pt x="508" y="85"/>
                  </a:lnTo>
                  <a:lnTo>
                    <a:pt x="508" y="89"/>
                  </a:lnTo>
                  <a:lnTo>
                    <a:pt x="504" y="89"/>
                  </a:lnTo>
                  <a:lnTo>
                    <a:pt x="504" y="92"/>
                  </a:lnTo>
                  <a:lnTo>
                    <a:pt x="504" y="92"/>
                  </a:lnTo>
                  <a:lnTo>
                    <a:pt x="500" y="92"/>
                  </a:lnTo>
                  <a:lnTo>
                    <a:pt x="500" y="92"/>
                  </a:lnTo>
                  <a:lnTo>
                    <a:pt x="496" y="92"/>
                  </a:lnTo>
                  <a:lnTo>
                    <a:pt x="496" y="92"/>
                  </a:lnTo>
                  <a:lnTo>
                    <a:pt x="489" y="92"/>
                  </a:lnTo>
                  <a:lnTo>
                    <a:pt x="489" y="92"/>
                  </a:lnTo>
                  <a:lnTo>
                    <a:pt x="485" y="96"/>
                  </a:lnTo>
                  <a:lnTo>
                    <a:pt x="482" y="100"/>
                  </a:lnTo>
                  <a:lnTo>
                    <a:pt x="478" y="100"/>
                  </a:lnTo>
                  <a:lnTo>
                    <a:pt x="474" y="100"/>
                  </a:lnTo>
                  <a:lnTo>
                    <a:pt x="474" y="100"/>
                  </a:lnTo>
                  <a:lnTo>
                    <a:pt x="474" y="104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7" y="104"/>
                  </a:lnTo>
                  <a:lnTo>
                    <a:pt x="467" y="104"/>
                  </a:lnTo>
                  <a:lnTo>
                    <a:pt x="463" y="111"/>
                  </a:lnTo>
                  <a:lnTo>
                    <a:pt x="463" y="115"/>
                  </a:lnTo>
                  <a:lnTo>
                    <a:pt x="463" y="118"/>
                  </a:lnTo>
                  <a:lnTo>
                    <a:pt x="463" y="118"/>
                  </a:lnTo>
                  <a:lnTo>
                    <a:pt x="459" y="118"/>
                  </a:lnTo>
                  <a:lnTo>
                    <a:pt x="452" y="126"/>
                  </a:lnTo>
                  <a:lnTo>
                    <a:pt x="448" y="126"/>
                  </a:lnTo>
                  <a:lnTo>
                    <a:pt x="441" y="122"/>
                  </a:lnTo>
                  <a:lnTo>
                    <a:pt x="441" y="126"/>
                  </a:lnTo>
                  <a:lnTo>
                    <a:pt x="437" y="130"/>
                  </a:lnTo>
                  <a:lnTo>
                    <a:pt x="433" y="133"/>
                  </a:lnTo>
                  <a:lnTo>
                    <a:pt x="430" y="133"/>
                  </a:lnTo>
                  <a:lnTo>
                    <a:pt x="430" y="137"/>
                  </a:lnTo>
                  <a:lnTo>
                    <a:pt x="426" y="141"/>
                  </a:lnTo>
                  <a:lnTo>
                    <a:pt x="426" y="141"/>
                  </a:lnTo>
                  <a:lnTo>
                    <a:pt x="422" y="137"/>
                  </a:lnTo>
                  <a:lnTo>
                    <a:pt x="419" y="137"/>
                  </a:lnTo>
                  <a:lnTo>
                    <a:pt x="415" y="137"/>
                  </a:lnTo>
                  <a:lnTo>
                    <a:pt x="411" y="133"/>
                  </a:lnTo>
                  <a:lnTo>
                    <a:pt x="404" y="133"/>
                  </a:lnTo>
                  <a:lnTo>
                    <a:pt x="400" y="133"/>
                  </a:lnTo>
                  <a:lnTo>
                    <a:pt x="396" y="137"/>
                  </a:lnTo>
                  <a:lnTo>
                    <a:pt x="393" y="141"/>
                  </a:lnTo>
                  <a:lnTo>
                    <a:pt x="393" y="148"/>
                  </a:lnTo>
                  <a:lnTo>
                    <a:pt x="393" y="152"/>
                  </a:lnTo>
                  <a:lnTo>
                    <a:pt x="393" y="152"/>
                  </a:lnTo>
                  <a:lnTo>
                    <a:pt x="400" y="156"/>
                  </a:lnTo>
                  <a:lnTo>
                    <a:pt x="408" y="159"/>
                  </a:lnTo>
                  <a:lnTo>
                    <a:pt x="408" y="163"/>
                  </a:lnTo>
                  <a:lnTo>
                    <a:pt x="404" y="163"/>
                  </a:lnTo>
                  <a:lnTo>
                    <a:pt x="404" y="167"/>
                  </a:lnTo>
                  <a:lnTo>
                    <a:pt x="396" y="174"/>
                  </a:lnTo>
                  <a:lnTo>
                    <a:pt x="393" y="181"/>
                  </a:lnTo>
                  <a:lnTo>
                    <a:pt x="389" y="185"/>
                  </a:lnTo>
                  <a:lnTo>
                    <a:pt x="385" y="185"/>
                  </a:lnTo>
                  <a:lnTo>
                    <a:pt x="382" y="189"/>
                  </a:lnTo>
                  <a:lnTo>
                    <a:pt x="378" y="189"/>
                  </a:lnTo>
                  <a:lnTo>
                    <a:pt x="374" y="189"/>
                  </a:lnTo>
                  <a:lnTo>
                    <a:pt x="371" y="193"/>
                  </a:lnTo>
                  <a:lnTo>
                    <a:pt x="363" y="193"/>
                  </a:lnTo>
                  <a:lnTo>
                    <a:pt x="356" y="193"/>
                  </a:lnTo>
                  <a:lnTo>
                    <a:pt x="352" y="196"/>
                  </a:lnTo>
                  <a:lnTo>
                    <a:pt x="348" y="196"/>
                  </a:lnTo>
                  <a:lnTo>
                    <a:pt x="337" y="200"/>
                  </a:lnTo>
                  <a:lnTo>
                    <a:pt x="326" y="204"/>
                  </a:lnTo>
                  <a:lnTo>
                    <a:pt x="322" y="207"/>
                  </a:lnTo>
                  <a:lnTo>
                    <a:pt x="315" y="215"/>
                  </a:lnTo>
                  <a:lnTo>
                    <a:pt x="311" y="215"/>
                  </a:lnTo>
                  <a:lnTo>
                    <a:pt x="308" y="215"/>
                  </a:lnTo>
                  <a:lnTo>
                    <a:pt x="304" y="215"/>
                  </a:lnTo>
                  <a:lnTo>
                    <a:pt x="304" y="215"/>
                  </a:lnTo>
                  <a:lnTo>
                    <a:pt x="304" y="211"/>
                  </a:lnTo>
                  <a:lnTo>
                    <a:pt x="296" y="211"/>
                  </a:lnTo>
                  <a:lnTo>
                    <a:pt x="289" y="215"/>
                  </a:lnTo>
                  <a:lnTo>
                    <a:pt x="285" y="211"/>
                  </a:lnTo>
                  <a:lnTo>
                    <a:pt x="278" y="211"/>
                  </a:lnTo>
                  <a:lnTo>
                    <a:pt x="271" y="207"/>
                  </a:lnTo>
                  <a:lnTo>
                    <a:pt x="259" y="204"/>
                  </a:lnTo>
                  <a:lnTo>
                    <a:pt x="252" y="196"/>
                  </a:lnTo>
                  <a:lnTo>
                    <a:pt x="248" y="196"/>
                  </a:lnTo>
                  <a:lnTo>
                    <a:pt x="237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2" y="196"/>
                  </a:lnTo>
                  <a:lnTo>
                    <a:pt x="222" y="200"/>
                  </a:lnTo>
                  <a:lnTo>
                    <a:pt x="215" y="200"/>
                  </a:lnTo>
                  <a:lnTo>
                    <a:pt x="208" y="200"/>
                  </a:lnTo>
                  <a:lnTo>
                    <a:pt x="197" y="200"/>
                  </a:lnTo>
                  <a:lnTo>
                    <a:pt x="185" y="200"/>
                  </a:lnTo>
                  <a:lnTo>
                    <a:pt x="178" y="200"/>
                  </a:lnTo>
                  <a:lnTo>
                    <a:pt x="171" y="200"/>
                  </a:lnTo>
                  <a:lnTo>
                    <a:pt x="167" y="200"/>
                  </a:lnTo>
                  <a:lnTo>
                    <a:pt x="163" y="200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6" y="185"/>
                  </a:lnTo>
                  <a:lnTo>
                    <a:pt x="152" y="181"/>
                  </a:lnTo>
                  <a:lnTo>
                    <a:pt x="152" y="178"/>
                  </a:lnTo>
                  <a:lnTo>
                    <a:pt x="152" y="178"/>
                  </a:lnTo>
                  <a:lnTo>
                    <a:pt x="148" y="174"/>
                  </a:lnTo>
                  <a:lnTo>
                    <a:pt x="145" y="174"/>
                  </a:lnTo>
                  <a:lnTo>
                    <a:pt x="145" y="174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41" y="170"/>
                  </a:lnTo>
                  <a:lnTo>
                    <a:pt x="141" y="170"/>
                  </a:lnTo>
                  <a:lnTo>
                    <a:pt x="137" y="170"/>
                  </a:lnTo>
                  <a:lnTo>
                    <a:pt x="134" y="167"/>
                  </a:lnTo>
                  <a:lnTo>
                    <a:pt x="126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9" y="159"/>
                  </a:lnTo>
                  <a:lnTo>
                    <a:pt x="115" y="159"/>
                  </a:lnTo>
                  <a:lnTo>
                    <a:pt x="104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97" y="156"/>
                  </a:lnTo>
                  <a:lnTo>
                    <a:pt x="89" y="156"/>
                  </a:lnTo>
                  <a:lnTo>
                    <a:pt x="71" y="156"/>
                  </a:lnTo>
                  <a:lnTo>
                    <a:pt x="67" y="152"/>
                  </a:lnTo>
                  <a:lnTo>
                    <a:pt x="63" y="148"/>
                  </a:lnTo>
                  <a:lnTo>
                    <a:pt x="63" y="144"/>
                  </a:lnTo>
                  <a:lnTo>
                    <a:pt x="63" y="141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37"/>
                  </a:lnTo>
                  <a:lnTo>
                    <a:pt x="67" y="133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3" y="122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1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1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0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96"/>
                  </a:lnTo>
                  <a:lnTo>
                    <a:pt x="15" y="96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5193663" y="1935656"/>
              <a:ext cx="800284" cy="382130"/>
            </a:xfrm>
            <a:custGeom>
              <a:avLst/>
              <a:gdLst>
                <a:gd name="T0" fmla="*/ 15 w 622"/>
                <a:gd name="T1" fmla="*/ 174 h 297"/>
                <a:gd name="T2" fmla="*/ 0 w 622"/>
                <a:gd name="T3" fmla="*/ 141 h 297"/>
                <a:gd name="T4" fmla="*/ 29 w 622"/>
                <a:gd name="T5" fmla="*/ 133 h 297"/>
                <a:gd name="T6" fmla="*/ 44 w 622"/>
                <a:gd name="T7" fmla="*/ 107 h 297"/>
                <a:gd name="T8" fmla="*/ 59 w 622"/>
                <a:gd name="T9" fmla="*/ 100 h 297"/>
                <a:gd name="T10" fmla="*/ 70 w 622"/>
                <a:gd name="T11" fmla="*/ 100 h 297"/>
                <a:gd name="T12" fmla="*/ 100 w 622"/>
                <a:gd name="T13" fmla="*/ 107 h 297"/>
                <a:gd name="T14" fmla="*/ 118 w 622"/>
                <a:gd name="T15" fmla="*/ 115 h 297"/>
                <a:gd name="T16" fmla="*/ 141 w 622"/>
                <a:gd name="T17" fmla="*/ 107 h 297"/>
                <a:gd name="T18" fmla="*/ 163 w 622"/>
                <a:gd name="T19" fmla="*/ 107 h 297"/>
                <a:gd name="T20" fmla="*/ 178 w 622"/>
                <a:gd name="T21" fmla="*/ 115 h 297"/>
                <a:gd name="T22" fmla="*/ 207 w 622"/>
                <a:gd name="T23" fmla="*/ 115 h 297"/>
                <a:gd name="T24" fmla="*/ 200 w 622"/>
                <a:gd name="T25" fmla="*/ 89 h 297"/>
                <a:gd name="T26" fmla="*/ 196 w 622"/>
                <a:gd name="T27" fmla="*/ 74 h 297"/>
                <a:gd name="T28" fmla="*/ 211 w 622"/>
                <a:gd name="T29" fmla="*/ 56 h 297"/>
                <a:gd name="T30" fmla="*/ 200 w 622"/>
                <a:gd name="T31" fmla="*/ 52 h 297"/>
                <a:gd name="T32" fmla="*/ 207 w 622"/>
                <a:gd name="T33" fmla="*/ 44 h 297"/>
                <a:gd name="T34" fmla="*/ 229 w 622"/>
                <a:gd name="T35" fmla="*/ 37 h 297"/>
                <a:gd name="T36" fmla="*/ 255 w 622"/>
                <a:gd name="T37" fmla="*/ 30 h 297"/>
                <a:gd name="T38" fmla="*/ 274 w 622"/>
                <a:gd name="T39" fmla="*/ 22 h 297"/>
                <a:gd name="T40" fmla="*/ 300 w 622"/>
                <a:gd name="T41" fmla="*/ 11 h 297"/>
                <a:gd name="T42" fmla="*/ 322 w 622"/>
                <a:gd name="T43" fmla="*/ 4 h 297"/>
                <a:gd name="T44" fmla="*/ 344 w 622"/>
                <a:gd name="T45" fmla="*/ 15 h 297"/>
                <a:gd name="T46" fmla="*/ 352 w 622"/>
                <a:gd name="T47" fmla="*/ 26 h 297"/>
                <a:gd name="T48" fmla="*/ 366 w 622"/>
                <a:gd name="T49" fmla="*/ 26 h 297"/>
                <a:gd name="T50" fmla="*/ 381 w 622"/>
                <a:gd name="T51" fmla="*/ 30 h 297"/>
                <a:gd name="T52" fmla="*/ 392 w 622"/>
                <a:gd name="T53" fmla="*/ 37 h 297"/>
                <a:gd name="T54" fmla="*/ 415 w 622"/>
                <a:gd name="T55" fmla="*/ 26 h 297"/>
                <a:gd name="T56" fmla="*/ 433 w 622"/>
                <a:gd name="T57" fmla="*/ 22 h 297"/>
                <a:gd name="T58" fmla="*/ 507 w 622"/>
                <a:gd name="T59" fmla="*/ 82 h 297"/>
                <a:gd name="T60" fmla="*/ 529 w 622"/>
                <a:gd name="T61" fmla="*/ 89 h 297"/>
                <a:gd name="T62" fmla="*/ 552 w 622"/>
                <a:gd name="T63" fmla="*/ 85 h 297"/>
                <a:gd name="T64" fmla="*/ 581 w 622"/>
                <a:gd name="T65" fmla="*/ 100 h 297"/>
                <a:gd name="T66" fmla="*/ 589 w 622"/>
                <a:gd name="T67" fmla="*/ 111 h 297"/>
                <a:gd name="T68" fmla="*/ 611 w 622"/>
                <a:gd name="T69" fmla="*/ 111 h 297"/>
                <a:gd name="T70" fmla="*/ 614 w 622"/>
                <a:gd name="T71" fmla="*/ 130 h 297"/>
                <a:gd name="T72" fmla="*/ 607 w 622"/>
                <a:gd name="T73" fmla="*/ 163 h 297"/>
                <a:gd name="T74" fmla="*/ 574 w 622"/>
                <a:gd name="T75" fmla="*/ 163 h 297"/>
                <a:gd name="T76" fmla="*/ 566 w 622"/>
                <a:gd name="T77" fmla="*/ 197 h 297"/>
                <a:gd name="T78" fmla="*/ 552 w 622"/>
                <a:gd name="T79" fmla="*/ 204 h 297"/>
                <a:gd name="T80" fmla="*/ 537 w 622"/>
                <a:gd name="T81" fmla="*/ 215 h 297"/>
                <a:gd name="T82" fmla="*/ 548 w 622"/>
                <a:gd name="T83" fmla="*/ 237 h 297"/>
                <a:gd name="T84" fmla="*/ 548 w 622"/>
                <a:gd name="T85" fmla="*/ 260 h 297"/>
                <a:gd name="T86" fmla="*/ 489 w 622"/>
                <a:gd name="T87" fmla="*/ 252 h 297"/>
                <a:gd name="T88" fmla="*/ 448 w 622"/>
                <a:gd name="T89" fmla="*/ 252 h 297"/>
                <a:gd name="T90" fmla="*/ 415 w 622"/>
                <a:gd name="T91" fmla="*/ 263 h 297"/>
                <a:gd name="T92" fmla="*/ 392 w 622"/>
                <a:gd name="T93" fmla="*/ 274 h 297"/>
                <a:gd name="T94" fmla="*/ 352 w 622"/>
                <a:gd name="T95" fmla="*/ 293 h 297"/>
                <a:gd name="T96" fmla="*/ 278 w 622"/>
                <a:gd name="T97" fmla="*/ 245 h 297"/>
                <a:gd name="T98" fmla="*/ 152 w 622"/>
                <a:gd name="T99" fmla="*/ 286 h 297"/>
                <a:gd name="T100" fmla="*/ 115 w 622"/>
                <a:gd name="T101" fmla="*/ 274 h 297"/>
                <a:gd name="T102" fmla="*/ 96 w 622"/>
                <a:gd name="T103" fmla="*/ 267 h 297"/>
                <a:gd name="T104" fmla="*/ 81 w 622"/>
                <a:gd name="T105" fmla="*/ 252 h 297"/>
                <a:gd name="T106" fmla="*/ 70 w 622"/>
                <a:gd name="T107" fmla="*/ 237 h 297"/>
                <a:gd name="T108" fmla="*/ 89 w 622"/>
                <a:gd name="T109" fmla="*/ 237 h 297"/>
                <a:gd name="T110" fmla="*/ 81 w 622"/>
                <a:gd name="T111" fmla="*/ 226 h 297"/>
                <a:gd name="T112" fmla="*/ 103 w 622"/>
                <a:gd name="T113" fmla="*/ 222 h 297"/>
                <a:gd name="T114" fmla="*/ 107 w 622"/>
                <a:gd name="T115" fmla="*/ 211 h 297"/>
                <a:gd name="T116" fmla="*/ 107 w 622"/>
                <a:gd name="T117" fmla="*/ 197 h 297"/>
                <a:gd name="T118" fmla="*/ 92 w 622"/>
                <a:gd name="T119" fmla="*/ 193 h 297"/>
                <a:gd name="T120" fmla="*/ 81 w 622"/>
                <a:gd name="T121" fmla="*/ 189 h 297"/>
                <a:gd name="T122" fmla="*/ 66 w 622"/>
                <a:gd name="T123" fmla="*/ 193 h 297"/>
                <a:gd name="T124" fmla="*/ 52 w 622"/>
                <a:gd name="T125" fmla="*/ 2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2" h="297">
                  <a:moveTo>
                    <a:pt x="48" y="200"/>
                  </a:moveTo>
                  <a:lnTo>
                    <a:pt x="44" y="197"/>
                  </a:lnTo>
                  <a:lnTo>
                    <a:pt x="37" y="200"/>
                  </a:lnTo>
                  <a:lnTo>
                    <a:pt x="33" y="197"/>
                  </a:lnTo>
                  <a:lnTo>
                    <a:pt x="33" y="193"/>
                  </a:lnTo>
                  <a:lnTo>
                    <a:pt x="41" y="193"/>
                  </a:lnTo>
                  <a:lnTo>
                    <a:pt x="33" y="182"/>
                  </a:lnTo>
                  <a:lnTo>
                    <a:pt x="26" y="178"/>
                  </a:lnTo>
                  <a:lnTo>
                    <a:pt x="15" y="174"/>
                  </a:lnTo>
                  <a:lnTo>
                    <a:pt x="15" y="178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67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4" y="137"/>
                  </a:lnTo>
                  <a:lnTo>
                    <a:pt x="7" y="133"/>
                  </a:lnTo>
                  <a:lnTo>
                    <a:pt x="7" y="130"/>
                  </a:lnTo>
                  <a:lnTo>
                    <a:pt x="11" y="126"/>
                  </a:lnTo>
                  <a:lnTo>
                    <a:pt x="18" y="133"/>
                  </a:lnTo>
                  <a:lnTo>
                    <a:pt x="18" y="137"/>
                  </a:lnTo>
                  <a:lnTo>
                    <a:pt x="26" y="141"/>
                  </a:lnTo>
                  <a:lnTo>
                    <a:pt x="29" y="137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6" y="122"/>
                  </a:lnTo>
                  <a:lnTo>
                    <a:pt x="33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4" y="107"/>
                  </a:lnTo>
                  <a:lnTo>
                    <a:pt x="44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5" y="100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7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70" y="100"/>
                  </a:lnTo>
                  <a:lnTo>
                    <a:pt x="74" y="96"/>
                  </a:lnTo>
                  <a:lnTo>
                    <a:pt x="78" y="96"/>
                  </a:lnTo>
                  <a:lnTo>
                    <a:pt x="78" y="100"/>
                  </a:lnTo>
                  <a:lnTo>
                    <a:pt x="81" y="104"/>
                  </a:lnTo>
                  <a:lnTo>
                    <a:pt x="89" y="100"/>
                  </a:lnTo>
                  <a:lnTo>
                    <a:pt x="92" y="100"/>
                  </a:lnTo>
                  <a:lnTo>
                    <a:pt x="92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3" y="107"/>
                  </a:lnTo>
                  <a:lnTo>
                    <a:pt x="103" y="111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5" y="115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8" y="119"/>
                  </a:lnTo>
                  <a:lnTo>
                    <a:pt x="118" y="115"/>
                  </a:lnTo>
                  <a:lnTo>
                    <a:pt x="122" y="111"/>
                  </a:lnTo>
                  <a:lnTo>
                    <a:pt x="122" y="115"/>
                  </a:lnTo>
                  <a:lnTo>
                    <a:pt x="129" y="115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37" y="115"/>
                  </a:lnTo>
                  <a:lnTo>
                    <a:pt x="137" y="111"/>
                  </a:lnTo>
                  <a:lnTo>
                    <a:pt x="141" y="111"/>
                  </a:lnTo>
                  <a:lnTo>
                    <a:pt x="141" y="107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8" y="107"/>
                  </a:lnTo>
                  <a:lnTo>
                    <a:pt x="152" y="107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63" y="111"/>
                  </a:lnTo>
                  <a:lnTo>
                    <a:pt x="159" y="107"/>
                  </a:lnTo>
                  <a:lnTo>
                    <a:pt x="163" y="107"/>
                  </a:lnTo>
                  <a:lnTo>
                    <a:pt x="166" y="107"/>
                  </a:lnTo>
                  <a:lnTo>
                    <a:pt x="170" y="104"/>
                  </a:lnTo>
                  <a:lnTo>
                    <a:pt x="174" y="107"/>
                  </a:lnTo>
                  <a:lnTo>
                    <a:pt x="174" y="107"/>
                  </a:lnTo>
                  <a:lnTo>
                    <a:pt x="174" y="111"/>
                  </a:lnTo>
                  <a:lnTo>
                    <a:pt x="170" y="111"/>
                  </a:lnTo>
                  <a:lnTo>
                    <a:pt x="174" y="115"/>
                  </a:lnTo>
                  <a:lnTo>
                    <a:pt x="178" y="115"/>
                  </a:lnTo>
                  <a:lnTo>
                    <a:pt x="178" y="115"/>
                  </a:lnTo>
                  <a:lnTo>
                    <a:pt x="181" y="115"/>
                  </a:lnTo>
                  <a:lnTo>
                    <a:pt x="185" y="115"/>
                  </a:lnTo>
                  <a:lnTo>
                    <a:pt x="192" y="119"/>
                  </a:lnTo>
                  <a:lnTo>
                    <a:pt x="196" y="119"/>
                  </a:lnTo>
                  <a:lnTo>
                    <a:pt x="196" y="115"/>
                  </a:lnTo>
                  <a:lnTo>
                    <a:pt x="196" y="111"/>
                  </a:lnTo>
                  <a:lnTo>
                    <a:pt x="200" y="111"/>
                  </a:lnTo>
                  <a:lnTo>
                    <a:pt x="203" y="115"/>
                  </a:lnTo>
                  <a:lnTo>
                    <a:pt x="207" y="115"/>
                  </a:lnTo>
                  <a:lnTo>
                    <a:pt x="215" y="111"/>
                  </a:lnTo>
                  <a:lnTo>
                    <a:pt x="215" y="111"/>
                  </a:lnTo>
                  <a:lnTo>
                    <a:pt x="215" y="96"/>
                  </a:lnTo>
                  <a:lnTo>
                    <a:pt x="215" y="96"/>
                  </a:lnTo>
                  <a:lnTo>
                    <a:pt x="207" y="96"/>
                  </a:lnTo>
                  <a:lnTo>
                    <a:pt x="207" y="96"/>
                  </a:lnTo>
                  <a:lnTo>
                    <a:pt x="203" y="93"/>
                  </a:lnTo>
                  <a:lnTo>
                    <a:pt x="200" y="93"/>
                  </a:lnTo>
                  <a:lnTo>
                    <a:pt x="200" y="89"/>
                  </a:lnTo>
                  <a:lnTo>
                    <a:pt x="196" y="89"/>
                  </a:lnTo>
                  <a:lnTo>
                    <a:pt x="196" y="89"/>
                  </a:lnTo>
                  <a:lnTo>
                    <a:pt x="192" y="85"/>
                  </a:lnTo>
                  <a:lnTo>
                    <a:pt x="196" y="85"/>
                  </a:lnTo>
                  <a:lnTo>
                    <a:pt x="196" y="85"/>
                  </a:lnTo>
                  <a:lnTo>
                    <a:pt x="200" y="82"/>
                  </a:lnTo>
                  <a:lnTo>
                    <a:pt x="200" y="78"/>
                  </a:lnTo>
                  <a:lnTo>
                    <a:pt x="200" y="74"/>
                  </a:lnTo>
                  <a:lnTo>
                    <a:pt x="196" y="74"/>
                  </a:lnTo>
                  <a:lnTo>
                    <a:pt x="196" y="70"/>
                  </a:lnTo>
                  <a:lnTo>
                    <a:pt x="200" y="67"/>
                  </a:lnTo>
                  <a:lnTo>
                    <a:pt x="203" y="63"/>
                  </a:lnTo>
                  <a:lnTo>
                    <a:pt x="211" y="63"/>
                  </a:lnTo>
                  <a:lnTo>
                    <a:pt x="215" y="63"/>
                  </a:lnTo>
                  <a:lnTo>
                    <a:pt x="215" y="63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1" y="56"/>
                  </a:lnTo>
                  <a:lnTo>
                    <a:pt x="207" y="56"/>
                  </a:lnTo>
                  <a:lnTo>
                    <a:pt x="207" y="59"/>
                  </a:lnTo>
                  <a:lnTo>
                    <a:pt x="203" y="56"/>
                  </a:lnTo>
                  <a:lnTo>
                    <a:pt x="200" y="56"/>
                  </a:lnTo>
                  <a:lnTo>
                    <a:pt x="196" y="56"/>
                  </a:lnTo>
                  <a:lnTo>
                    <a:pt x="200" y="56"/>
                  </a:lnTo>
                  <a:lnTo>
                    <a:pt x="203" y="56"/>
                  </a:lnTo>
                  <a:lnTo>
                    <a:pt x="203" y="52"/>
                  </a:lnTo>
                  <a:lnTo>
                    <a:pt x="200" y="52"/>
                  </a:lnTo>
                  <a:lnTo>
                    <a:pt x="196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196" y="44"/>
                  </a:lnTo>
                  <a:lnTo>
                    <a:pt x="200" y="44"/>
                  </a:lnTo>
                  <a:lnTo>
                    <a:pt x="200" y="41"/>
                  </a:lnTo>
                  <a:lnTo>
                    <a:pt x="203" y="41"/>
                  </a:lnTo>
                  <a:lnTo>
                    <a:pt x="203" y="44"/>
                  </a:lnTo>
                  <a:lnTo>
                    <a:pt x="207" y="44"/>
                  </a:lnTo>
                  <a:lnTo>
                    <a:pt x="211" y="44"/>
                  </a:lnTo>
                  <a:lnTo>
                    <a:pt x="215" y="44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8" y="41"/>
                  </a:lnTo>
                  <a:lnTo>
                    <a:pt x="222" y="44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9" y="37"/>
                  </a:lnTo>
                  <a:lnTo>
                    <a:pt x="233" y="37"/>
                  </a:lnTo>
                  <a:lnTo>
                    <a:pt x="237" y="37"/>
                  </a:lnTo>
                  <a:lnTo>
                    <a:pt x="240" y="37"/>
                  </a:lnTo>
                  <a:lnTo>
                    <a:pt x="240" y="33"/>
                  </a:lnTo>
                  <a:lnTo>
                    <a:pt x="244" y="33"/>
                  </a:lnTo>
                  <a:lnTo>
                    <a:pt x="248" y="30"/>
                  </a:lnTo>
                  <a:lnTo>
                    <a:pt x="252" y="30"/>
                  </a:lnTo>
                  <a:lnTo>
                    <a:pt x="255" y="30"/>
                  </a:lnTo>
                  <a:lnTo>
                    <a:pt x="255" y="30"/>
                  </a:lnTo>
                  <a:lnTo>
                    <a:pt x="259" y="30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3" y="26"/>
                  </a:lnTo>
                  <a:lnTo>
                    <a:pt x="263" y="22"/>
                  </a:lnTo>
                  <a:lnTo>
                    <a:pt x="266" y="22"/>
                  </a:lnTo>
                  <a:lnTo>
                    <a:pt x="266" y="22"/>
                  </a:lnTo>
                  <a:lnTo>
                    <a:pt x="270" y="22"/>
                  </a:lnTo>
                  <a:lnTo>
                    <a:pt x="274" y="22"/>
                  </a:lnTo>
                  <a:lnTo>
                    <a:pt x="278" y="22"/>
                  </a:lnTo>
                  <a:lnTo>
                    <a:pt x="285" y="15"/>
                  </a:lnTo>
                  <a:lnTo>
                    <a:pt x="285" y="15"/>
                  </a:lnTo>
                  <a:lnTo>
                    <a:pt x="289" y="15"/>
                  </a:lnTo>
                  <a:lnTo>
                    <a:pt x="292" y="15"/>
                  </a:lnTo>
                  <a:lnTo>
                    <a:pt x="292" y="11"/>
                  </a:lnTo>
                  <a:lnTo>
                    <a:pt x="296" y="11"/>
                  </a:lnTo>
                  <a:lnTo>
                    <a:pt x="300" y="11"/>
                  </a:lnTo>
                  <a:lnTo>
                    <a:pt x="300" y="11"/>
                  </a:lnTo>
                  <a:lnTo>
                    <a:pt x="300" y="7"/>
                  </a:lnTo>
                  <a:lnTo>
                    <a:pt x="300" y="7"/>
                  </a:lnTo>
                  <a:lnTo>
                    <a:pt x="303" y="7"/>
                  </a:lnTo>
                  <a:lnTo>
                    <a:pt x="303" y="4"/>
                  </a:lnTo>
                  <a:lnTo>
                    <a:pt x="307" y="0"/>
                  </a:lnTo>
                  <a:lnTo>
                    <a:pt x="311" y="4"/>
                  </a:lnTo>
                  <a:lnTo>
                    <a:pt x="311" y="0"/>
                  </a:lnTo>
                  <a:lnTo>
                    <a:pt x="318" y="4"/>
                  </a:lnTo>
                  <a:lnTo>
                    <a:pt x="322" y="4"/>
                  </a:lnTo>
                  <a:lnTo>
                    <a:pt x="326" y="4"/>
                  </a:lnTo>
                  <a:lnTo>
                    <a:pt x="329" y="4"/>
                  </a:lnTo>
                  <a:lnTo>
                    <a:pt x="333" y="4"/>
                  </a:lnTo>
                  <a:lnTo>
                    <a:pt x="337" y="4"/>
                  </a:lnTo>
                  <a:lnTo>
                    <a:pt x="337" y="7"/>
                  </a:lnTo>
                  <a:lnTo>
                    <a:pt x="337" y="7"/>
                  </a:lnTo>
                  <a:lnTo>
                    <a:pt x="340" y="11"/>
                  </a:lnTo>
                  <a:lnTo>
                    <a:pt x="340" y="15"/>
                  </a:lnTo>
                  <a:lnTo>
                    <a:pt x="344" y="15"/>
                  </a:lnTo>
                  <a:lnTo>
                    <a:pt x="344" y="15"/>
                  </a:lnTo>
                  <a:lnTo>
                    <a:pt x="344" y="18"/>
                  </a:lnTo>
                  <a:lnTo>
                    <a:pt x="344" y="22"/>
                  </a:lnTo>
                  <a:lnTo>
                    <a:pt x="344" y="22"/>
                  </a:lnTo>
                  <a:lnTo>
                    <a:pt x="340" y="22"/>
                  </a:lnTo>
                  <a:lnTo>
                    <a:pt x="344" y="26"/>
                  </a:lnTo>
                  <a:lnTo>
                    <a:pt x="344" y="26"/>
                  </a:lnTo>
                  <a:lnTo>
                    <a:pt x="348" y="26"/>
                  </a:lnTo>
                  <a:lnTo>
                    <a:pt x="352" y="26"/>
                  </a:lnTo>
                  <a:lnTo>
                    <a:pt x="352" y="26"/>
                  </a:lnTo>
                  <a:lnTo>
                    <a:pt x="355" y="26"/>
                  </a:lnTo>
                  <a:lnTo>
                    <a:pt x="355" y="22"/>
                  </a:lnTo>
                  <a:lnTo>
                    <a:pt x="355" y="26"/>
                  </a:lnTo>
                  <a:lnTo>
                    <a:pt x="359" y="26"/>
                  </a:lnTo>
                  <a:lnTo>
                    <a:pt x="359" y="26"/>
                  </a:lnTo>
                  <a:lnTo>
                    <a:pt x="359" y="22"/>
                  </a:lnTo>
                  <a:lnTo>
                    <a:pt x="359" y="22"/>
                  </a:lnTo>
                  <a:lnTo>
                    <a:pt x="366" y="26"/>
                  </a:lnTo>
                  <a:lnTo>
                    <a:pt x="366" y="30"/>
                  </a:lnTo>
                  <a:lnTo>
                    <a:pt x="366" y="33"/>
                  </a:lnTo>
                  <a:lnTo>
                    <a:pt x="370" y="33"/>
                  </a:lnTo>
                  <a:lnTo>
                    <a:pt x="370" y="30"/>
                  </a:lnTo>
                  <a:lnTo>
                    <a:pt x="370" y="30"/>
                  </a:lnTo>
                  <a:lnTo>
                    <a:pt x="370" y="26"/>
                  </a:lnTo>
                  <a:lnTo>
                    <a:pt x="374" y="26"/>
                  </a:lnTo>
                  <a:lnTo>
                    <a:pt x="377" y="30"/>
                  </a:lnTo>
                  <a:lnTo>
                    <a:pt x="381" y="30"/>
                  </a:lnTo>
                  <a:lnTo>
                    <a:pt x="385" y="30"/>
                  </a:lnTo>
                  <a:lnTo>
                    <a:pt x="385" y="30"/>
                  </a:lnTo>
                  <a:lnTo>
                    <a:pt x="385" y="33"/>
                  </a:lnTo>
                  <a:lnTo>
                    <a:pt x="381" y="33"/>
                  </a:lnTo>
                  <a:lnTo>
                    <a:pt x="381" y="37"/>
                  </a:lnTo>
                  <a:lnTo>
                    <a:pt x="385" y="41"/>
                  </a:lnTo>
                  <a:lnTo>
                    <a:pt x="385" y="41"/>
                  </a:lnTo>
                  <a:lnTo>
                    <a:pt x="389" y="37"/>
                  </a:lnTo>
                  <a:lnTo>
                    <a:pt x="392" y="37"/>
                  </a:lnTo>
                  <a:lnTo>
                    <a:pt x="400" y="37"/>
                  </a:lnTo>
                  <a:lnTo>
                    <a:pt x="400" y="41"/>
                  </a:lnTo>
                  <a:lnTo>
                    <a:pt x="403" y="37"/>
                  </a:lnTo>
                  <a:lnTo>
                    <a:pt x="400" y="33"/>
                  </a:lnTo>
                  <a:lnTo>
                    <a:pt x="403" y="33"/>
                  </a:lnTo>
                  <a:lnTo>
                    <a:pt x="411" y="33"/>
                  </a:lnTo>
                  <a:lnTo>
                    <a:pt x="411" y="30"/>
                  </a:lnTo>
                  <a:lnTo>
                    <a:pt x="415" y="30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2" y="22"/>
                  </a:lnTo>
                  <a:lnTo>
                    <a:pt x="422" y="18"/>
                  </a:lnTo>
                  <a:lnTo>
                    <a:pt x="426" y="18"/>
                  </a:lnTo>
                  <a:lnTo>
                    <a:pt x="429" y="18"/>
                  </a:lnTo>
                  <a:lnTo>
                    <a:pt x="433" y="15"/>
                  </a:lnTo>
                  <a:lnTo>
                    <a:pt x="433" y="18"/>
                  </a:lnTo>
                  <a:lnTo>
                    <a:pt x="433" y="18"/>
                  </a:lnTo>
                  <a:lnTo>
                    <a:pt x="433" y="22"/>
                  </a:lnTo>
                  <a:lnTo>
                    <a:pt x="429" y="22"/>
                  </a:lnTo>
                  <a:lnTo>
                    <a:pt x="429" y="26"/>
                  </a:lnTo>
                  <a:lnTo>
                    <a:pt x="459" y="44"/>
                  </a:lnTo>
                  <a:lnTo>
                    <a:pt x="500" y="89"/>
                  </a:lnTo>
                  <a:lnTo>
                    <a:pt x="503" y="89"/>
                  </a:lnTo>
                  <a:lnTo>
                    <a:pt x="507" y="89"/>
                  </a:lnTo>
                  <a:lnTo>
                    <a:pt x="507" y="85"/>
                  </a:lnTo>
                  <a:lnTo>
                    <a:pt x="507" y="85"/>
                  </a:lnTo>
                  <a:lnTo>
                    <a:pt x="507" y="82"/>
                  </a:lnTo>
                  <a:lnTo>
                    <a:pt x="511" y="82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4" y="89"/>
                  </a:lnTo>
                  <a:lnTo>
                    <a:pt x="518" y="89"/>
                  </a:lnTo>
                  <a:lnTo>
                    <a:pt x="522" y="93"/>
                  </a:lnTo>
                  <a:lnTo>
                    <a:pt x="522" y="93"/>
                  </a:lnTo>
                  <a:lnTo>
                    <a:pt x="526" y="89"/>
                  </a:lnTo>
                  <a:lnTo>
                    <a:pt x="529" y="89"/>
                  </a:lnTo>
                  <a:lnTo>
                    <a:pt x="533" y="93"/>
                  </a:lnTo>
                  <a:lnTo>
                    <a:pt x="537" y="89"/>
                  </a:lnTo>
                  <a:lnTo>
                    <a:pt x="537" y="89"/>
                  </a:lnTo>
                  <a:lnTo>
                    <a:pt x="540" y="89"/>
                  </a:lnTo>
                  <a:lnTo>
                    <a:pt x="544" y="89"/>
                  </a:lnTo>
                  <a:lnTo>
                    <a:pt x="540" y="85"/>
                  </a:lnTo>
                  <a:lnTo>
                    <a:pt x="540" y="85"/>
                  </a:lnTo>
                  <a:lnTo>
                    <a:pt x="548" y="85"/>
                  </a:lnTo>
                  <a:lnTo>
                    <a:pt x="552" y="85"/>
                  </a:lnTo>
                  <a:lnTo>
                    <a:pt x="559" y="85"/>
                  </a:lnTo>
                  <a:lnTo>
                    <a:pt x="563" y="89"/>
                  </a:lnTo>
                  <a:lnTo>
                    <a:pt x="566" y="93"/>
                  </a:lnTo>
                  <a:lnTo>
                    <a:pt x="566" y="96"/>
                  </a:lnTo>
                  <a:lnTo>
                    <a:pt x="570" y="96"/>
                  </a:lnTo>
                  <a:lnTo>
                    <a:pt x="574" y="96"/>
                  </a:lnTo>
                  <a:lnTo>
                    <a:pt x="577" y="100"/>
                  </a:lnTo>
                  <a:lnTo>
                    <a:pt x="577" y="100"/>
                  </a:lnTo>
                  <a:lnTo>
                    <a:pt x="581" y="100"/>
                  </a:lnTo>
                  <a:lnTo>
                    <a:pt x="581" y="104"/>
                  </a:lnTo>
                  <a:lnTo>
                    <a:pt x="581" y="104"/>
                  </a:lnTo>
                  <a:lnTo>
                    <a:pt x="581" y="107"/>
                  </a:lnTo>
                  <a:lnTo>
                    <a:pt x="581" y="107"/>
                  </a:lnTo>
                  <a:lnTo>
                    <a:pt x="581" y="111"/>
                  </a:lnTo>
                  <a:lnTo>
                    <a:pt x="581" y="111"/>
                  </a:lnTo>
                  <a:lnTo>
                    <a:pt x="585" y="111"/>
                  </a:lnTo>
                  <a:lnTo>
                    <a:pt x="589" y="111"/>
                  </a:lnTo>
                  <a:lnTo>
                    <a:pt x="589" y="111"/>
                  </a:lnTo>
                  <a:lnTo>
                    <a:pt x="592" y="111"/>
                  </a:lnTo>
                  <a:lnTo>
                    <a:pt x="592" y="111"/>
                  </a:lnTo>
                  <a:lnTo>
                    <a:pt x="600" y="107"/>
                  </a:lnTo>
                  <a:lnTo>
                    <a:pt x="603" y="107"/>
                  </a:lnTo>
                  <a:lnTo>
                    <a:pt x="607" y="107"/>
                  </a:lnTo>
                  <a:lnTo>
                    <a:pt x="611" y="104"/>
                  </a:lnTo>
                  <a:lnTo>
                    <a:pt x="611" y="104"/>
                  </a:lnTo>
                  <a:lnTo>
                    <a:pt x="611" y="107"/>
                  </a:lnTo>
                  <a:lnTo>
                    <a:pt x="611" y="111"/>
                  </a:lnTo>
                  <a:lnTo>
                    <a:pt x="614" y="111"/>
                  </a:lnTo>
                  <a:lnTo>
                    <a:pt x="618" y="115"/>
                  </a:lnTo>
                  <a:lnTo>
                    <a:pt x="622" y="115"/>
                  </a:lnTo>
                  <a:lnTo>
                    <a:pt x="622" y="119"/>
                  </a:lnTo>
                  <a:lnTo>
                    <a:pt x="622" y="119"/>
                  </a:lnTo>
                  <a:lnTo>
                    <a:pt x="618" y="122"/>
                  </a:lnTo>
                  <a:lnTo>
                    <a:pt x="614" y="126"/>
                  </a:lnTo>
                  <a:lnTo>
                    <a:pt x="614" y="130"/>
                  </a:lnTo>
                  <a:lnTo>
                    <a:pt x="614" y="130"/>
                  </a:lnTo>
                  <a:lnTo>
                    <a:pt x="611" y="133"/>
                  </a:lnTo>
                  <a:lnTo>
                    <a:pt x="607" y="133"/>
                  </a:lnTo>
                  <a:lnTo>
                    <a:pt x="603" y="137"/>
                  </a:lnTo>
                  <a:lnTo>
                    <a:pt x="603" y="141"/>
                  </a:lnTo>
                  <a:lnTo>
                    <a:pt x="603" y="145"/>
                  </a:lnTo>
                  <a:lnTo>
                    <a:pt x="607" y="152"/>
                  </a:lnTo>
                  <a:lnTo>
                    <a:pt x="611" y="156"/>
                  </a:lnTo>
                  <a:lnTo>
                    <a:pt x="611" y="159"/>
                  </a:lnTo>
                  <a:lnTo>
                    <a:pt x="607" y="163"/>
                  </a:lnTo>
                  <a:lnTo>
                    <a:pt x="603" y="163"/>
                  </a:lnTo>
                  <a:lnTo>
                    <a:pt x="600" y="167"/>
                  </a:lnTo>
                  <a:lnTo>
                    <a:pt x="596" y="167"/>
                  </a:lnTo>
                  <a:lnTo>
                    <a:pt x="596" y="167"/>
                  </a:lnTo>
                  <a:lnTo>
                    <a:pt x="596" y="163"/>
                  </a:lnTo>
                  <a:lnTo>
                    <a:pt x="592" y="163"/>
                  </a:lnTo>
                  <a:lnTo>
                    <a:pt x="585" y="167"/>
                  </a:lnTo>
                  <a:lnTo>
                    <a:pt x="581" y="167"/>
                  </a:lnTo>
                  <a:lnTo>
                    <a:pt x="574" y="163"/>
                  </a:lnTo>
                  <a:lnTo>
                    <a:pt x="570" y="163"/>
                  </a:lnTo>
                  <a:lnTo>
                    <a:pt x="570" y="163"/>
                  </a:lnTo>
                  <a:lnTo>
                    <a:pt x="566" y="171"/>
                  </a:lnTo>
                  <a:lnTo>
                    <a:pt x="566" y="174"/>
                  </a:lnTo>
                  <a:lnTo>
                    <a:pt x="566" y="178"/>
                  </a:lnTo>
                  <a:lnTo>
                    <a:pt x="563" y="185"/>
                  </a:lnTo>
                  <a:lnTo>
                    <a:pt x="563" y="193"/>
                  </a:lnTo>
                  <a:lnTo>
                    <a:pt x="563" y="197"/>
                  </a:lnTo>
                  <a:lnTo>
                    <a:pt x="566" y="197"/>
                  </a:lnTo>
                  <a:lnTo>
                    <a:pt x="570" y="197"/>
                  </a:lnTo>
                  <a:lnTo>
                    <a:pt x="566" y="200"/>
                  </a:lnTo>
                  <a:lnTo>
                    <a:pt x="566" y="204"/>
                  </a:lnTo>
                  <a:lnTo>
                    <a:pt x="566" y="204"/>
                  </a:lnTo>
                  <a:lnTo>
                    <a:pt x="563" y="204"/>
                  </a:lnTo>
                  <a:lnTo>
                    <a:pt x="559" y="204"/>
                  </a:lnTo>
                  <a:lnTo>
                    <a:pt x="559" y="204"/>
                  </a:lnTo>
                  <a:lnTo>
                    <a:pt x="555" y="204"/>
                  </a:lnTo>
                  <a:lnTo>
                    <a:pt x="552" y="204"/>
                  </a:lnTo>
                  <a:lnTo>
                    <a:pt x="544" y="208"/>
                  </a:lnTo>
                  <a:lnTo>
                    <a:pt x="540" y="208"/>
                  </a:lnTo>
                  <a:lnTo>
                    <a:pt x="537" y="208"/>
                  </a:lnTo>
                  <a:lnTo>
                    <a:pt x="537" y="208"/>
                  </a:lnTo>
                  <a:lnTo>
                    <a:pt x="533" y="208"/>
                  </a:lnTo>
                  <a:lnTo>
                    <a:pt x="529" y="211"/>
                  </a:lnTo>
                  <a:lnTo>
                    <a:pt x="529" y="211"/>
                  </a:lnTo>
                  <a:lnTo>
                    <a:pt x="533" y="215"/>
                  </a:lnTo>
                  <a:lnTo>
                    <a:pt x="537" y="215"/>
                  </a:lnTo>
                  <a:lnTo>
                    <a:pt x="540" y="215"/>
                  </a:lnTo>
                  <a:lnTo>
                    <a:pt x="540" y="215"/>
                  </a:lnTo>
                  <a:lnTo>
                    <a:pt x="540" y="219"/>
                  </a:lnTo>
                  <a:lnTo>
                    <a:pt x="540" y="222"/>
                  </a:lnTo>
                  <a:lnTo>
                    <a:pt x="540" y="226"/>
                  </a:lnTo>
                  <a:lnTo>
                    <a:pt x="544" y="226"/>
                  </a:lnTo>
                  <a:lnTo>
                    <a:pt x="544" y="230"/>
                  </a:lnTo>
                  <a:lnTo>
                    <a:pt x="548" y="234"/>
                  </a:lnTo>
                  <a:lnTo>
                    <a:pt x="548" y="237"/>
                  </a:lnTo>
                  <a:lnTo>
                    <a:pt x="552" y="237"/>
                  </a:lnTo>
                  <a:lnTo>
                    <a:pt x="552" y="245"/>
                  </a:lnTo>
                  <a:lnTo>
                    <a:pt x="548" y="248"/>
                  </a:lnTo>
                  <a:lnTo>
                    <a:pt x="548" y="248"/>
                  </a:lnTo>
                  <a:lnTo>
                    <a:pt x="552" y="252"/>
                  </a:lnTo>
                  <a:lnTo>
                    <a:pt x="548" y="252"/>
                  </a:lnTo>
                  <a:lnTo>
                    <a:pt x="548" y="256"/>
                  </a:lnTo>
                  <a:lnTo>
                    <a:pt x="548" y="256"/>
                  </a:lnTo>
                  <a:lnTo>
                    <a:pt x="548" y="260"/>
                  </a:lnTo>
                  <a:lnTo>
                    <a:pt x="544" y="263"/>
                  </a:lnTo>
                  <a:lnTo>
                    <a:pt x="537" y="260"/>
                  </a:lnTo>
                  <a:lnTo>
                    <a:pt x="529" y="252"/>
                  </a:lnTo>
                  <a:lnTo>
                    <a:pt x="526" y="252"/>
                  </a:lnTo>
                  <a:lnTo>
                    <a:pt x="518" y="252"/>
                  </a:lnTo>
                  <a:lnTo>
                    <a:pt x="511" y="252"/>
                  </a:lnTo>
                  <a:lnTo>
                    <a:pt x="503" y="252"/>
                  </a:lnTo>
                  <a:lnTo>
                    <a:pt x="496" y="252"/>
                  </a:lnTo>
                  <a:lnTo>
                    <a:pt x="489" y="252"/>
                  </a:lnTo>
                  <a:lnTo>
                    <a:pt x="485" y="252"/>
                  </a:lnTo>
                  <a:lnTo>
                    <a:pt x="481" y="252"/>
                  </a:lnTo>
                  <a:lnTo>
                    <a:pt x="477" y="252"/>
                  </a:lnTo>
                  <a:lnTo>
                    <a:pt x="474" y="256"/>
                  </a:lnTo>
                  <a:lnTo>
                    <a:pt x="466" y="252"/>
                  </a:lnTo>
                  <a:lnTo>
                    <a:pt x="459" y="252"/>
                  </a:lnTo>
                  <a:lnTo>
                    <a:pt x="455" y="252"/>
                  </a:lnTo>
                  <a:lnTo>
                    <a:pt x="452" y="252"/>
                  </a:lnTo>
                  <a:lnTo>
                    <a:pt x="448" y="252"/>
                  </a:lnTo>
                  <a:lnTo>
                    <a:pt x="444" y="252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0" y="256"/>
                  </a:lnTo>
                  <a:lnTo>
                    <a:pt x="440" y="260"/>
                  </a:lnTo>
                  <a:lnTo>
                    <a:pt x="440" y="263"/>
                  </a:lnTo>
                  <a:lnTo>
                    <a:pt x="437" y="263"/>
                  </a:lnTo>
                  <a:lnTo>
                    <a:pt x="426" y="263"/>
                  </a:lnTo>
                  <a:lnTo>
                    <a:pt x="415" y="263"/>
                  </a:lnTo>
                  <a:lnTo>
                    <a:pt x="411" y="260"/>
                  </a:lnTo>
                  <a:lnTo>
                    <a:pt x="403" y="260"/>
                  </a:lnTo>
                  <a:lnTo>
                    <a:pt x="403" y="263"/>
                  </a:lnTo>
                  <a:lnTo>
                    <a:pt x="403" y="263"/>
                  </a:lnTo>
                  <a:lnTo>
                    <a:pt x="400" y="267"/>
                  </a:lnTo>
                  <a:lnTo>
                    <a:pt x="400" y="267"/>
                  </a:lnTo>
                  <a:lnTo>
                    <a:pt x="396" y="267"/>
                  </a:lnTo>
                  <a:lnTo>
                    <a:pt x="396" y="271"/>
                  </a:lnTo>
                  <a:lnTo>
                    <a:pt x="392" y="274"/>
                  </a:lnTo>
                  <a:lnTo>
                    <a:pt x="385" y="278"/>
                  </a:lnTo>
                  <a:lnTo>
                    <a:pt x="381" y="286"/>
                  </a:lnTo>
                  <a:lnTo>
                    <a:pt x="381" y="286"/>
                  </a:lnTo>
                  <a:lnTo>
                    <a:pt x="377" y="293"/>
                  </a:lnTo>
                  <a:lnTo>
                    <a:pt x="370" y="297"/>
                  </a:lnTo>
                  <a:lnTo>
                    <a:pt x="370" y="297"/>
                  </a:lnTo>
                  <a:lnTo>
                    <a:pt x="363" y="293"/>
                  </a:lnTo>
                  <a:lnTo>
                    <a:pt x="355" y="293"/>
                  </a:lnTo>
                  <a:lnTo>
                    <a:pt x="352" y="293"/>
                  </a:lnTo>
                  <a:lnTo>
                    <a:pt x="344" y="297"/>
                  </a:lnTo>
                  <a:lnTo>
                    <a:pt x="340" y="297"/>
                  </a:lnTo>
                  <a:lnTo>
                    <a:pt x="333" y="278"/>
                  </a:lnTo>
                  <a:lnTo>
                    <a:pt x="322" y="278"/>
                  </a:lnTo>
                  <a:lnTo>
                    <a:pt x="322" y="256"/>
                  </a:lnTo>
                  <a:lnTo>
                    <a:pt x="315" y="260"/>
                  </a:lnTo>
                  <a:lnTo>
                    <a:pt x="311" y="248"/>
                  </a:lnTo>
                  <a:lnTo>
                    <a:pt x="303" y="245"/>
                  </a:lnTo>
                  <a:lnTo>
                    <a:pt x="278" y="245"/>
                  </a:lnTo>
                  <a:lnTo>
                    <a:pt x="252" y="245"/>
                  </a:lnTo>
                  <a:lnTo>
                    <a:pt x="237" y="237"/>
                  </a:lnTo>
                  <a:lnTo>
                    <a:pt x="229" y="234"/>
                  </a:lnTo>
                  <a:lnTo>
                    <a:pt x="203" y="219"/>
                  </a:lnTo>
                  <a:lnTo>
                    <a:pt x="159" y="226"/>
                  </a:lnTo>
                  <a:lnTo>
                    <a:pt x="174" y="297"/>
                  </a:lnTo>
                  <a:lnTo>
                    <a:pt x="170" y="297"/>
                  </a:lnTo>
                  <a:lnTo>
                    <a:pt x="163" y="297"/>
                  </a:lnTo>
                  <a:lnTo>
                    <a:pt x="152" y="286"/>
                  </a:lnTo>
                  <a:lnTo>
                    <a:pt x="141" y="282"/>
                  </a:lnTo>
                  <a:lnTo>
                    <a:pt x="129" y="278"/>
                  </a:lnTo>
                  <a:lnTo>
                    <a:pt x="122" y="282"/>
                  </a:lnTo>
                  <a:lnTo>
                    <a:pt x="111" y="289"/>
                  </a:lnTo>
                  <a:lnTo>
                    <a:pt x="111" y="286"/>
                  </a:lnTo>
                  <a:lnTo>
                    <a:pt x="111" y="282"/>
                  </a:lnTo>
                  <a:lnTo>
                    <a:pt x="111" y="278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15" y="271"/>
                  </a:lnTo>
                  <a:lnTo>
                    <a:pt x="111" y="271"/>
                  </a:lnTo>
                  <a:lnTo>
                    <a:pt x="107" y="271"/>
                  </a:lnTo>
                  <a:lnTo>
                    <a:pt x="107" y="271"/>
                  </a:lnTo>
                  <a:lnTo>
                    <a:pt x="103" y="271"/>
                  </a:lnTo>
                  <a:lnTo>
                    <a:pt x="100" y="271"/>
                  </a:lnTo>
                  <a:lnTo>
                    <a:pt x="100" y="271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6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89" y="263"/>
                  </a:lnTo>
                  <a:lnTo>
                    <a:pt x="89" y="263"/>
                  </a:lnTo>
                  <a:lnTo>
                    <a:pt x="89" y="260"/>
                  </a:lnTo>
                  <a:lnTo>
                    <a:pt x="89" y="260"/>
                  </a:lnTo>
                  <a:lnTo>
                    <a:pt x="85" y="252"/>
                  </a:lnTo>
                  <a:lnTo>
                    <a:pt x="81" y="252"/>
                  </a:lnTo>
                  <a:lnTo>
                    <a:pt x="81" y="252"/>
                  </a:lnTo>
                  <a:lnTo>
                    <a:pt x="81" y="248"/>
                  </a:lnTo>
                  <a:lnTo>
                    <a:pt x="78" y="248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37"/>
                  </a:lnTo>
                  <a:lnTo>
                    <a:pt x="74" y="237"/>
                  </a:lnTo>
                  <a:lnTo>
                    <a:pt x="78" y="237"/>
                  </a:lnTo>
                  <a:lnTo>
                    <a:pt x="78" y="237"/>
                  </a:lnTo>
                  <a:lnTo>
                    <a:pt x="81" y="237"/>
                  </a:lnTo>
                  <a:lnTo>
                    <a:pt x="81" y="241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5" y="234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26"/>
                  </a:lnTo>
                  <a:lnTo>
                    <a:pt x="81" y="226"/>
                  </a:lnTo>
                  <a:lnTo>
                    <a:pt x="85" y="222"/>
                  </a:lnTo>
                  <a:lnTo>
                    <a:pt x="89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6" y="222"/>
                  </a:lnTo>
                  <a:lnTo>
                    <a:pt x="100" y="219"/>
                  </a:lnTo>
                  <a:lnTo>
                    <a:pt x="100" y="222"/>
                  </a:lnTo>
                  <a:lnTo>
                    <a:pt x="103" y="222"/>
                  </a:lnTo>
                  <a:lnTo>
                    <a:pt x="103" y="222"/>
                  </a:lnTo>
                  <a:lnTo>
                    <a:pt x="107" y="222"/>
                  </a:lnTo>
                  <a:lnTo>
                    <a:pt x="111" y="222"/>
                  </a:lnTo>
                  <a:lnTo>
                    <a:pt x="115" y="222"/>
                  </a:lnTo>
                  <a:lnTo>
                    <a:pt x="115" y="222"/>
                  </a:lnTo>
                  <a:lnTo>
                    <a:pt x="111" y="219"/>
                  </a:lnTo>
                  <a:lnTo>
                    <a:pt x="107" y="219"/>
                  </a:lnTo>
                  <a:lnTo>
                    <a:pt x="107" y="215"/>
                  </a:lnTo>
                  <a:lnTo>
                    <a:pt x="107" y="211"/>
                  </a:lnTo>
                  <a:lnTo>
                    <a:pt x="107" y="211"/>
                  </a:lnTo>
                  <a:lnTo>
                    <a:pt x="111" y="211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4"/>
                  </a:lnTo>
                  <a:lnTo>
                    <a:pt x="111" y="200"/>
                  </a:lnTo>
                  <a:lnTo>
                    <a:pt x="107" y="200"/>
                  </a:lnTo>
                  <a:lnTo>
                    <a:pt x="107" y="197"/>
                  </a:lnTo>
                  <a:lnTo>
                    <a:pt x="107" y="197"/>
                  </a:lnTo>
                  <a:lnTo>
                    <a:pt x="107" y="193"/>
                  </a:lnTo>
                  <a:lnTo>
                    <a:pt x="103" y="193"/>
                  </a:lnTo>
                  <a:lnTo>
                    <a:pt x="103" y="193"/>
                  </a:lnTo>
                  <a:lnTo>
                    <a:pt x="103" y="189"/>
                  </a:lnTo>
                  <a:lnTo>
                    <a:pt x="96" y="189"/>
                  </a:lnTo>
                  <a:lnTo>
                    <a:pt x="96" y="189"/>
                  </a:lnTo>
                  <a:lnTo>
                    <a:pt x="92" y="189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66" y="193"/>
                  </a:lnTo>
                  <a:lnTo>
                    <a:pt x="66" y="193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9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2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5398237" y="2217429"/>
              <a:ext cx="338384" cy="190421"/>
            </a:xfrm>
            <a:custGeom>
              <a:avLst/>
              <a:gdLst>
                <a:gd name="T0" fmla="*/ 211 w 263"/>
                <a:gd name="T1" fmla="*/ 137 h 148"/>
                <a:gd name="T2" fmla="*/ 215 w 263"/>
                <a:gd name="T3" fmla="*/ 130 h 148"/>
                <a:gd name="T4" fmla="*/ 211 w 263"/>
                <a:gd name="T5" fmla="*/ 126 h 148"/>
                <a:gd name="T6" fmla="*/ 211 w 263"/>
                <a:gd name="T7" fmla="*/ 118 h 148"/>
                <a:gd name="T8" fmla="*/ 207 w 263"/>
                <a:gd name="T9" fmla="*/ 115 h 148"/>
                <a:gd name="T10" fmla="*/ 200 w 263"/>
                <a:gd name="T11" fmla="*/ 111 h 148"/>
                <a:gd name="T12" fmla="*/ 204 w 263"/>
                <a:gd name="T13" fmla="*/ 104 h 148"/>
                <a:gd name="T14" fmla="*/ 211 w 263"/>
                <a:gd name="T15" fmla="*/ 104 h 148"/>
                <a:gd name="T16" fmla="*/ 218 w 263"/>
                <a:gd name="T17" fmla="*/ 96 h 148"/>
                <a:gd name="T18" fmla="*/ 215 w 263"/>
                <a:gd name="T19" fmla="*/ 93 h 148"/>
                <a:gd name="T20" fmla="*/ 230 w 263"/>
                <a:gd name="T21" fmla="*/ 89 h 148"/>
                <a:gd name="T22" fmla="*/ 226 w 263"/>
                <a:gd name="T23" fmla="*/ 85 h 148"/>
                <a:gd name="T24" fmla="*/ 230 w 263"/>
                <a:gd name="T25" fmla="*/ 81 h 148"/>
                <a:gd name="T26" fmla="*/ 237 w 263"/>
                <a:gd name="T27" fmla="*/ 78 h 148"/>
                <a:gd name="T28" fmla="*/ 244 w 263"/>
                <a:gd name="T29" fmla="*/ 78 h 148"/>
                <a:gd name="T30" fmla="*/ 256 w 263"/>
                <a:gd name="T31" fmla="*/ 78 h 148"/>
                <a:gd name="T32" fmla="*/ 263 w 263"/>
                <a:gd name="T33" fmla="*/ 74 h 148"/>
                <a:gd name="T34" fmla="*/ 256 w 263"/>
                <a:gd name="T35" fmla="*/ 63 h 148"/>
                <a:gd name="T36" fmla="*/ 252 w 263"/>
                <a:gd name="T37" fmla="*/ 67 h 148"/>
                <a:gd name="T38" fmla="*/ 248 w 263"/>
                <a:gd name="T39" fmla="*/ 70 h 148"/>
                <a:gd name="T40" fmla="*/ 237 w 263"/>
                <a:gd name="T41" fmla="*/ 67 h 148"/>
                <a:gd name="T42" fmla="*/ 237 w 263"/>
                <a:gd name="T43" fmla="*/ 59 h 148"/>
                <a:gd name="T44" fmla="*/ 241 w 263"/>
                <a:gd name="T45" fmla="*/ 48 h 148"/>
                <a:gd name="T46" fmla="*/ 237 w 263"/>
                <a:gd name="T47" fmla="*/ 52 h 148"/>
                <a:gd name="T48" fmla="*/ 226 w 263"/>
                <a:gd name="T49" fmla="*/ 59 h 148"/>
                <a:gd name="T50" fmla="*/ 222 w 263"/>
                <a:gd name="T51" fmla="*/ 67 h 148"/>
                <a:gd name="T52" fmla="*/ 211 w 263"/>
                <a:gd name="T53" fmla="*/ 78 h 148"/>
                <a:gd name="T54" fmla="*/ 204 w 263"/>
                <a:gd name="T55" fmla="*/ 74 h 148"/>
                <a:gd name="T56" fmla="*/ 193 w 263"/>
                <a:gd name="T57" fmla="*/ 74 h 148"/>
                <a:gd name="T58" fmla="*/ 181 w 263"/>
                <a:gd name="T59" fmla="*/ 78 h 148"/>
                <a:gd name="T60" fmla="*/ 163 w 263"/>
                <a:gd name="T61" fmla="*/ 59 h 148"/>
                <a:gd name="T62" fmla="*/ 156 w 263"/>
                <a:gd name="T63" fmla="*/ 41 h 148"/>
                <a:gd name="T64" fmla="*/ 144 w 263"/>
                <a:gd name="T65" fmla="*/ 26 h 148"/>
                <a:gd name="T66" fmla="*/ 93 w 263"/>
                <a:gd name="T67" fmla="*/ 26 h 148"/>
                <a:gd name="T68" fmla="*/ 70 w 263"/>
                <a:gd name="T69" fmla="*/ 15 h 148"/>
                <a:gd name="T70" fmla="*/ 0 w 263"/>
                <a:gd name="T71" fmla="*/ 7 h 148"/>
                <a:gd name="T72" fmla="*/ 22 w 263"/>
                <a:gd name="T73" fmla="*/ 78 h 148"/>
                <a:gd name="T74" fmla="*/ 30 w 263"/>
                <a:gd name="T75" fmla="*/ 74 h 148"/>
                <a:gd name="T76" fmla="*/ 26 w 263"/>
                <a:gd name="T77" fmla="*/ 67 h 148"/>
                <a:gd name="T78" fmla="*/ 33 w 263"/>
                <a:gd name="T79" fmla="*/ 59 h 148"/>
                <a:gd name="T80" fmla="*/ 41 w 263"/>
                <a:gd name="T81" fmla="*/ 55 h 148"/>
                <a:gd name="T82" fmla="*/ 44 w 263"/>
                <a:gd name="T83" fmla="*/ 55 h 148"/>
                <a:gd name="T84" fmla="*/ 52 w 263"/>
                <a:gd name="T85" fmla="*/ 52 h 148"/>
                <a:gd name="T86" fmla="*/ 70 w 263"/>
                <a:gd name="T87" fmla="*/ 63 h 148"/>
                <a:gd name="T88" fmla="*/ 85 w 263"/>
                <a:gd name="T89" fmla="*/ 70 h 148"/>
                <a:gd name="T90" fmla="*/ 96 w 263"/>
                <a:gd name="T91" fmla="*/ 74 h 148"/>
                <a:gd name="T92" fmla="*/ 107 w 263"/>
                <a:gd name="T93" fmla="*/ 78 h 148"/>
                <a:gd name="T94" fmla="*/ 115 w 263"/>
                <a:gd name="T95" fmla="*/ 89 h 148"/>
                <a:gd name="T96" fmla="*/ 119 w 263"/>
                <a:gd name="T97" fmla="*/ 100 h 148"/>
                <a:gd name="T98" fmla="*/ 133 w 263"/>
                <a:gd name="T99" fmla="*/ 107 h 148"/>
                <a:gd name="T100" fmla="*/ 159 w 263"/>
                <a:gd name="T101" fmla="*/ 122 h 148"/>
                <a:gd name="T102" fmla="*/ 178 w 263"/>
                <a:gd name="T103" fmla="*/ 130 h 148"/>
                <a:gd name="T104" fmla="*/ 181 w 263"/>
                <a:gd name="T105" fmla="*/ 130 h 148"/>
                <a:gd name="T106" fmla="*/ 189 w 263"/>
                <a:gd name="T107" fmla="*/ 137 h 148"/>
                <a:gd name="T108" fmla="*/ 193 w 263"/>
                <a:gd name="T109" fmla="*/ 144 h 148"/>
                <a:gd name="T110" fmla="*/ 200 w 263"/>
                <a:gd name="T111" fmla="*/ 148 h 148"/>
                <a:gd name="T112" fmla="*/ 204 w 263"/>
                <a:gd name="T113" fmla="*/ 144 h 148"/>
                <a:gd name="T114" fmla="*/ 207 w 263"/>
                <a:gd name="T11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3" h="148">
                  <a:moveTo>
                    <a:pt x="207" y="148"/>
                  </a:moveTo>
                  <a:lnTo>
                    <a:pt x="211" y="137"/>
                  </a:lnTo>
                  <a:lnTo>
                    <a:pt x="215" y="133"/>
                  </a:lnTo>
                  <a:lnTo>
                    <a:pt x="215" y="130"/>
                  </a:lnTo>
                  <a:lnTo>
                    <a:pt x="215" y="126"/>
                  </a:lnTo>
                  <a:lnTo>
                    <a:pt x="211" y="126"/>
                  </a:lnTo>
                  <a:lnTo>
                    <a:pt x="211" y="118"/>
                  </a:lnTo>
                  <a:lnTo>
                    <a:pt x="211" y="118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4" y="115"/>
                  </a:lnTo>
                  <a:lnTo>
                    <a:pt x="200" y="111"/>
                  </a:lnTo>
                  <a:lnTo>
                    <a:pt x="200" y="104"/>
                  </a:lnTo>
                  <a:lnTo>
                    <a:pt x="204" y="104"/>
                  </a:lnTo>
                  <a:lnTo>
                    <a:pt x="207" y="104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15" y="93"/>
                  </a:lnTo>
                  <a:lnTo>
                    <a:pt x="222" y="93"/>
                  </a:lnTo>
                  <a:lnTo>
                    <a:pt x="230" y="89"/>
                  </a:lnTo>
                  <a:lnTo>
                    <a:pt x="230" y="89"/>
                  </a:lnTo>
                  <a:lnTo>
                    <a:pt x="226" y="85"/>
                  </a:lnTo>
                  <a:lnTo>
                    <a:pt x="226" y="81"/>
                  </a:lnTo>
                  <a:lnTo>
                    <a:pt x="230" y="81"/>
                  </a:lnTo>
                  <a:lnTo>
                    <a:pt x="233" y="78"/>
                  </a:lnTo>
                  <a:lnTo>
                    <a:pt x="237" y="78"/>
                  </a:lnTo>
                  <a:lnTo>
                    <a:pt x="241" y="74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6" y="78"/>
                  </a:lnTo>
                  <a:lnTo>
                    <a:pt x="259" y="78"/>
                  </a:lnTo>
                  <a:lnTo>
                    <a:pt x="263" y="74"/>
                  </a:lnTo>
                  <a:lnTo>
                    <a:pt x="263" y="70"/>
                  </a:lnTo>
                  <a:lnTo>
                    <a:pt x="256" y="63"/>
                  </a:lnTo>
                  <a:lnTo>
                    <a:pt x="252" y="63"/>
                  </a:lnTo>
                  <a:lnTo>
                    <a:pt x="252" y="67"/>
                  </a:lnTo>
                  <a:lnTo>
                    <a:pt x="252" y="70"/>
                  </a:lnTo>
                  <a:lnTo>
                    <a:pt x="248" y="70"/>
                  </a:lnTo>
                  <a:lnTo>
                    <a:pt x="244" y="67"/>
                  </a:lnTo>
                  <a:lnTo>
                    <a:pt x="237" y="67"/>
                  </a:lnTo>
                  <a:lnTo>
                    <a:pt x="233" y="63"/>
                  </a:lnTo>
                  <a:lnTo>
                    <a:pt x="237" y="59"/>
                  </a:lnTo>
                  <a:lnTo>
                    <a:pt x="241" y="52"/>
                  </a:lnTo>
                  <a:lnTo>
                    <a:pt x="241" y="48"/>
                  </a:lnTo>
                  <a:lnTo>
                    <a:pt x="237" y="48"/>
                  </a:lnTo>
                  <a:lnTo>
                    <a:pt x="237" y="52"/>
                  </a:lnTo>
                  <a:lnTo>
                    <a:pt x="233" y="55"/>
                  </a:lnTo>
                  <a:lnTo>
                    <a:pt x="226" y="59"/>
                  </a:lnTo>
                  <a:lnTo>
                    <a:pt x="222" y="67"/>
                  </a:lnTo>
                  <a:lnTo>
                    <a:pt x="222" y="67"/>
                  </a:lnTo>
                  <a:lnTo>
                    <a:pt x="218" y="74"/>
                  </a:lnTo>
                  <a:lnTo>
                    <a:pt x="211" y="78"/>
                  </a:lnTo>
                  <a:lnTo>
                    <a:pt x="211" y="78"/>
                  </a:lnTo>
                  <a:lnTo>
                    <a:pt x="204" y="74"/>
                  </a:lnTo>
                  <a:lnTo>
                    <a:pt x="196" y="74"/>
                  </a:lnTo>
                  <a:lnTo>
                    <a:pt x="193" y="74"/>
                  </a:lnTo>
                  <a:lnTo>
                    <a:pt x="185" y="78"/>
                  </a:lnTo>
                  <a:lnTo>
                    <a:pt x="181" y="78"/>
                  </a:lnTo>
                  <a:lnTo>
                    <a:pt x="174" y="59"/>
                  </a:lnTo>
                  <a:lnTo>
                    <a:pt x="163" y="59"/>
                  </a:lnTo>
                  <a:lnTo>
                    <a:pt x="163" y="37"/>
                  </a:lnTo>
                  <a:lnTo>
                    <a:pt x="156" y="41"/>
                  </a:lnTo>
                  <a:lnTo>
                    <a:pt x="152" y="29"/>
                  </a:lnTo>
                  <a:lnTo>
                    <a:pt x="144" y="26"/>
                  </a:lnTo>
                  <a:lnTo>
                    <a:pt x="119" y="26"/>
                  </a:lnTo>
                  <a:lnTo>
                    <a:pt x="93" y="26"/>
                  </a:lnTo>
                  <a:lnTo>
                    <a:pt x="78" y="18"/>
                  </a:lnTo>
                  <a:lnTo>
                    <a:pt x="70" y="15"/>
                  </a:lnTo>
                  <a:lnTo>
                    <a:pt x="44" y="0"/>
                  </a:lnTo>
                  <a:lnTo>
                    <a:pt x="0" y="7"/>
                  </a:lnTo>
                  <a:lnTo>
                    <a:pt x="15" y="78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67"/>
                  </a:lnTo>
                  <a:lnTo>
                    <a:pt x="30" y="59"/>
                  </a:lnTo>
                  <a:lnTo>
                    <a:pt x="33" y="59"/>
                  </a:lnTo>
                  <a:lnTo>
                    <a:pt x="37" y="55"/>
                  </a:lnTo>
                  <a:lnTo>
                    <a:pt x="41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2"/>
                  </a:lnTo>
                  <a:lnTo>
                    <a:pt x="52" y="52"/>
                  </a:lnTo>
                  <a:lnTo>
                    <a:pt x="63" y="55"/>
                  </a:lnTo>
                  <a:lnTo>
                    <a:pt x="70" y="63"/>
                  </a:lnTo>
                  <a:lnTo>
                    <a:pt x="74" y="67"/>
                  </a:lnTo>
                  <a:lnTo>
                    <a:pt x="85" y="70"/>
                  </a:lnTo>
                  <a:lnTo>
                    <a:pt x="96" y="78"/>
                  </a:lnTo>
                  <a:lnTo>
                    <a:pt x="96" y="74"/>
                  </a:lnTo>
                  <a:lnTo>
                    <a:pt x="100" y="74"/>
                  </a:lnTo>
                  <a:lnTo>
                    <a:pt x="107" y="78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9" y="100"/>
                  </a:lnTo>
                  <a:lnTo>
                    <a:pt x="126" y="104"/>
                  </a:lnTo>
                  <a:lnTo>
                    <a:pt x="133" y="107"/>
                  </a:lnTo>
                  <a:lnTo>
                    <a:pt x="144" y="115"/>
                  </a:lnTo>
                  <a:lnTo>
                    <a:pt x="159" y="122"/>
                  </a:lnTo>
                  <a:lnTo>
                    <a:pt x="170" y="130"/>
                  </a:lnTo>
                  <a:lnTo>
                    <a:pt x="178" y="130"/>
                  </a:lnTo>
                  <a:lnTo>
                    <a:pt x="181" y="130"/>
                  </a:lnTo>
                  <a:lnTo>
                    <a:pt x="181" y="130"/>
                  </a:lnTo>
                  <a:lnTo>
                    <a:pt x="189" y="133"/>
                  </a:lnTo>
                  <a:lnTo>
                    <a:pt x="189" y="137"/>
                  </a:lnTo>
                  <a:lnTo>
                    <a:pt x="189" y="144"/>
                  </a:lnTo>
                  <a:lnTo>
                    <a:pt x="193" y="144"/>
                  </a:lnTo>
                  <a:lnTo>
                    <a:pt x="196" y="144"/>
                  </a:lnTo>
                  <a:lnTo>
                    <a:pt x="200" y="148"/>
                  </a:lnTo>
                  <a:lnTo>
                    <a:pt x="204" y="148"/>
                  </a:lnTo>
                  <a:lnTo>
                    <a:pt x="204" y="144"/>
                  </a:lnTo>
                  <a:lnTo>
                    <a:pt x="207" y="148"/>
                  </a:lnTo>
                  <a:lnTo>
                    <a:pt x="207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5336477" y="2284334"/>
              <a:ext cx="304932" cy="171122"/>
            </a:xfrm>
            <a:custGeom>
              <a:avLst/>
              <a:gdLst>
                <a:gd name="T0" fmla="*/ 237 w 237"/>
                <a:gd name="T1" fmla="*/ 81 h 133"/>
                <a:gd name="T2" fmla="*/ 226 w 237"/>
                <a:gd name="T3" fmla="*/ 78 h 133"/>
                <a:gd name="T4" fmla="*/ 192 w 237"/>
                <a:gd name="T5" fmla="*/ 63 h 133"/>
                <a:gd name="T6" fmla="*/ 167 w 237"/>
                <a:gd name="T7" fmla="*/ 48 h 133"/>
                <a:gd name="T8" fmla="*/ 159 w 237"/>
                <a:gd name="T9" fmla="*/ 37 h 133"/>
                <a:gd name="T10" fmla="*/ 144 w 237"/>
                <a:gd name="T11" fmla="*/ 22 h 133"/>
                <a:gd name="T12" fmla="*/ 122 w 237"/>
                <a:gd name="T13" fmla="*/ 15 h 133"/>
                <a:gd name="T14" fmla="*/ 100 w 237"/>
                <a:gd name="T15" fmla="*/ 0 h 133"/>
                <a:gd name="T16" fmla="*/ 92 w 237"/>
                <a:gd name="T17" fmla="*/ 3 h 133"/>
                <a:gd name="T18" fmla="*/ 81 w 237"/>
                <a:gd name="T19" fmla="*/ 7 h 133"/>
                <a:gd name="T20" fmla="*/ 74 w 237"/>
                <a:gd name="T21" fmla="*/ 18 h 133"/>
                <a:gd name="T22" fmla="*/ 70 w 237"/>
                <a:gd name="T23" fmla="*/ 26 h 133"/>
                <a:gd name="T24" fmla="*/ 41 w 237"/>
                <a:gd name="T25" fmla="*/ 15 h 133"/>
                <a:gd name="T26" fmla="*/ 11 w 237"/>
                <a:gd name="T27" fmla="*/ 11 h 133"/>
                <a:gd name="T28" fmla="*/ 4 w 237"/>
                <a:gd name="T29" fmla="*/ 22 h 133"/>
                <a:gd name="T30" fmla="*/ 7 w 237"/>
                <a:gd name="T31" fmla="*/ 29 h 133"/>
                <a:gd name="T32" fmla="*/ 11 w 237"/>
                <a:gd name="T33" fmla="*/ 41 h 133"/>
                <a:gd name="T34" fmla="*/ 11 w 237"/>
                <a:gd name="T35" fmla="*/ 55 h 133"/>
                <a:gd name="T36" fmla="*/ 15 w 237"/>
                <a:gd name="T37" fmla="*/ 55 h 133"/>
                <a:gd name="T38" fmla="*/ 26 w 237"/>
                <a:gd name="T39" fmla="*/ 52 h 133"/>
                <a:gd name="T40" fmla="*/ 26 w 237"/>
                <a:gd name="T41" fmla="*/ 59 h 133"/>
                <a:gd name="T42" fmla="*/ 30 w 237"/>
                <a:gd name="T43" fmla="*/ 63 h 133"/>
                <a:gd name="T44" fmla="*/ 22 w 237"/>
                <a:gd name="T45" fmla="*/ 63 h 133"/>
                <a:gd name="T46" fmla="*/ 22 w 237"/>
                <a:gd name="T47" fmla="*/ 70 h 133"/>
                <a:gd name="T48" fmla="*/ 26 w 237"/>
                <a:gd name="T49" fmla="*/ 66 h 133"/>
                <a:gd name="T50" fmla="*/ 33 w 237"/>
                <a:gd name="T51" fmla="*/ 70 h 133"/>
                <a:gd name="T52" fmla="*/ 33 w 237"/>
                <a:gd name="T53" fmla="*/ 81 h 133"/>
                <a:gd name="T54" fmla="*/ 41 w 237"/>
                <a:gd name="T55" fmla="*/ 100 h 133"/>
                <a:gd name="T56" fmla="*/ 52 w 237"/>
                <a:gd name="T57" fmla="*/ 96 h 133"/>
                <a:gd name="T58" fmla="*/ 63 w 237"/>
                <a:gd name="T59" fmla="*/ 89 h 133"/>
                <a:gd name="T60" fmla="*/ 78 w 237"/>
                <a:gd name="T61" fmla="*/ 85 h 133"/>
                <a:gd name="T62" fmla="*/ 89 w 237"/>
                <a:gd name="T63" fmla="*/ 85 h 133"/>
                <a:gd name="T64" fmla="*/ 107 w 237"/>
                <a:gd name="T65" fmla="*/ 96 h 133"/>
                <a:gd name="T66" fmla="*/ 122 w 237"/>
                <a:gd name="T67" fmla="*/ 96 h 133"/>
                <a:gd name="T68" fmla="*/ 126 w 237"/>
                <a:gd name="T69" fmla="*/ 104 h 133"/>
                <a:gd name="T70" fmla="*/ 144 w 237"/>
                <a:gd name="T71" fmla="*/ 111 h 133"/>
                <a:gd name="T72" fmla="*/ 155 w 237"/>
                <a:gd name="T73" fmla="*/ 118 h 133"/>
                <a:gd name="T74" fmla="*/ 155 w 237"/>
                <a:gd name="T75" fmla="*/ 126 h 133"/>
                <a:gd name="T76" fmla="*/ 163 w 237"/>
                <a:gd name="T77" fmla="*/ 130 h 133"/>
                <a:gd name="T78" fmla="*/ 170 w 237"/>
                <a:gd name="T79" fmla="*/ 130 h 133"/>
                <a:gd name="T80" fmla="*/ 178 w 237"/>
                <a:gd name="T81" fmla="*/ 133 h 133"/>
                <a:gd name="T82" fmla="*/ 185 w 237"/>
                <a:gd name="T83" fmla="*/ 133 h 133"/>
                <a:gd name="T84" fmla="*/ 192 w 237"/>
                <a:gd name="T85" fmla="*/ 126 h 133"/>
                <a:gd name="T86" fmla="*/ 204 w 237"/>
                <a:gd name="T87" fmla="*/ 118 h 133"/>
                <a:gd name="T88" fmla="*/ 207 w 237"/>
                <a:gd name="T89" fmla="*/ 115 h 133"/>
                <a:gd name="T90" fmla="*/ 211 w 237"/>
                <a:gd name="T91" fmla="*/ 104 h 133"/>
                <a:gd name="T92" fmla="*/ 211 w 237"/>
                <a:gd name="T93" fmla="*/ 100 h 133"/>
                <a:gd name="T94" fmla="*/ 218 w 237"/>
                <a:gd name="T95" fmla="*/ 96 h 133"/>
                <a:gd name="T96" fmla="*/ 229 w 237"/>
                <a:gd name="T97" fmla="*/ 92 h 133"/>
                <a:gd name="T98" fmla="*/ 237 w 237"/>
                <a:gd name="T99" fmla="*/ 9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" h="133">
                  <a:moveTo>
                    <a:pt x="237" y="92"/>
                  </a:moveTo>
                  <a:lnTo>
                    <a:pt x="237" y="85"/>
                  </a:lnTo>
                  <a:lnTo>
                    <a:pt x="237" y="81"/>
                  </a:lnTo>
                  <a:lnTo>
                    <a:pt x="229" y="78"/>
                  </a:lnTo>
                  <a:lnTo>
                    <a:pt x="229" y="78"/>
                  </a:lnTo>
                  <a:lnTo>
                    <a:pt x="226" y="78"/>
                  </a:lnTo>
                  <a:lnTo>
                    <a:pt x="218" y="78"/>
                  </a:lnTo>
                  <a:lnTo>
                    <a:pt x="207" y="70"/>
                  </a:lnTo>
                  <a:lnTo>
                    <a:pt x="192" y="63"/>
                  </a:lnTo>
                  <a:lnTo>
                    <a:pt x="181" y="55"/>
                  </a:lnTo>
                  <a:lnTo>
                    <a:pt x="174" y="52"/>
                  </a:lnTo>
                  <a:lnTo>
                    <a:pt x="167" y="48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59" y="37"/>
                  </a:lnTo>
                  <a:lnTo>
                    <a:pt x="155" y="26"/>
                  </a:lnTo>
                  <a:lnTo>
                    <a:pt x="148" y="22"/>
                  </a:lnTo>
                  <a:lnTo>
                    <a:pt x="144" y="22"/>
                  </a:lnTo>
                  <a:lnTo>
                    <a:pt x="144" y="26"/>
                  </a:lnTo>
                  <a:lnTo>
                    <a:pt x="133" y="18"/>
                  </a:lnTo>
                  <a:lnTo>
                    <a:pt x="122" y="15"/>
                  </a:lnTo>
                  <a:lnTo>
                    <a:pt x="118" y="11"/>
                  </a:lnTo>
                  <a:lnTo>
                    <a:pt x="111" y="3"/>
                  </a:lnTo>
                  <a:lnTo>
                    <a:pt x="100" y="0"/>
                  </a:lnTo>
                  <a:lnTo>
                    <a:pt x="92" y="0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4" y="15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4" y="26"/>
                  </a:lnTo>
                  <a:lnTo>
                    <a:pt x="70" y="26"/>
                  </a:lnTo>
                  <a:lnTo>
                    <a:pt x="59" y="26"/>
                  </a:lnTo>
                  <a:lnTo>
                    <a:pt x="52" y="26"/>
                  </a:lnTo>
                  <a:lnTo>
                    <a:pt x="41" y="15"/>
                  </a:lnTo>
                  <a:lnTo>
                    <a:pt x="30" y="11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11" y="33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8" y="59"/>
                  </a:lnTo>
                  <a:lnTo>
                    <a:pt x="18" y="55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2"/>
                  </a:lnTo>
                  <a:lnTo>
                    <a:pt x="26" y="55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63"/>
                  </a:lnTo>
                  <a:lnTo>
                    <a:pt x="18" y="63"/>
                  </a:lnTo>
                  <a:lnTo>
                    <a:pt x="18" y="66"/>
                  </a:lnTo>
                  <a:lnTo>
                    <a:pt x="22" y="70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30" y="70"/>
                  </a:lnTo>
                  <a:lnTo>
                    <a:pt x="33" y="70"/>
                  </a:lnTo>
                  <a:lnTo>
                    <a:pt x="33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9"/>
                  </a:lnTo>
                  <a:lnTo>
                    <a:pt x="37" y="92"/>
                  </a:lnTo>
                  <a:lnTo>
                    <a:pt x="41" y="100"/>
                  </a:lnTo>
                  <a:lnTo>
                    <a:pt x="44" y="100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63" y="89"/>
                  </a:lnTo>
                  <a:lnTo>
                    <a:pt x="70" y="85"/>
                  </a:lnTo>
                  <a:lnTo>
                    <a:pt x="78" y="89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5" y="85"/>
                  </a:lnTo>
                  <a:lnTo>
                    <a:pt x="89" y="85"/>
                  </a:lnTo>
                  <a:lnTo>
                    <a:pt x="92" y="89"/>
                  </a:lnTo>
                  <a:lnTo>
                    <a:pt x="100" y="89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2"/>
                  </a:lnTo>
                  <a:lnTo>
                    <a:pt x="122" y="96"/>
                  </a:lnTo>
                  <a:lnTo>
                    <a:pt x="126" y="96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0"/>
                  </a:lnTo>
                  <a:lnTo>
                    <a:pt x="137" y="104"/>
                  </a:lnTo>
                  <a:lnTo>
                    <a:pt x="144" y="111"/>
                  </a:lnTo>
                  <a:lnTo>
                    <a:pt x="152" y="111"/>
                  </a:lnTo>
                  <a:lnTo>
                    <a:pt x="155" y="115"/>
                  </a:lnTo>
                  <a:lnTo>
                    <a:pt x="155" y="118"/>
                  </a:lnTo>
                  <a:lnTo>
                    <a:pt x="155" y="118"/>
                  </a:lnTo>
                  <a:lnTo>
                    <a:pt x="155" y="122"/>
                  </a:lnTo>
                  <a:lnTo>
                    <a:pt x="155" y="126"/>
                  </a:lnTo>
                  <a:lnTo>
                    <a:pt x="159" y="126"/>
                  </a:lnTo>
                  <a:lnTo>
                    <a:pt x="159" y="126"/>
                  </a:lnTo>
                  <a:lnTo>
                    <a:pt x="163" y="130"/>
                  </a:lnTo>
                  <a:lnTo>
                    <a:pt x="167" y="130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8" y="130"/>
                  </a:lnTo>
                  <a:lnTo>
                    <a:pt x="178" y="133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2" y="126"/>
                  </a:lnTo>
                  <a:lnTo>
                    <a:pt x="189" y="122"/>
                  </a:lnTo>
                  <a:lnTo>
                    <a:pt x="196" y="122"/>
                  </a:lnTo>
                  <a:lnTo>
                    <a:pt x="204" y="118"/>
                  </a:lnTo>
                  <a:lnTo>
                    <a:pt x="204" y="118"/>
                  </a:lnTo>
                  <a:lnTo>
                    <a:pt x="204" y="115"/>
                  </a:lnTo>
                  <a:lnTo>
                    <a:pt x="207" y="115"/>
                  </a:lnTo>
                  <a:lnTo>
                    <a:pt x="207" y="111"/>
                  </a:lnTo>
                  <a:lnTo>
                    <a:pt x="207" y="107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96"/>
                  </a:lnTo>
                  <a:lnTo>
                    <a:pt x="215" y="96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26" y="92"/>
                  </a:lnTo>
                  <a:lnTo>
                    <a:pt x="229" y="92"/>
                  </a:lnTo>
                  <a:lnTo>
                    <a:pt x="233" y="92"/>
                  </a:lnTo>
                  <a:lnTo>
                    <a:pt x="237" y="92"/>
                  </a:lnTo>
                  <a:lnTo>
                    <a:pt x="237" y="92"/>
                  </a:lnTo>
                  <a:lnTo>
                    <a:pt x="237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769785" y="2784834"/>
              <a:ext cx="209721" cy="286919"/>
            </a:xfrm>
            <a:custGeom>
              <a:avLst/>
              <a:gdLst>
                <a:gd name="T0" fmla="*/ 17 w 44"/>
                <a:gd name="T1" fmla="*/ 0 h 60"/>
                <a:gd name="T2" fmla="*/ 23 w 44"/>
                <a:gd name="T3" fmla="*/ 23 h 60"/>
                <a:gd name="T4" fmla="*/ 28 w 44"/>
                <a:gd name="T5" fmla="*/ 24 h 60"/>
                <a:gd name="T6" fmla="*/ 31 w 44"/>
                <a:gd name="T7" fmla="*/ 28 h 60"/>
                <a:gd name="T8" fmla="*/ 30 w 44"/>
                <a:gd name="T9" fmla="*/ 29 h 60"/>
                <a:gd name="T10" fmla="*/ 24 w 44"/>
                <a:gd name="T11" fmla="*/ 24 h 60"/>
                <a:gd name="T12" fmla="*/ 19 w 44"/>
                <a:gd name="T13" fmla="*/ 26 h 60"/>
                <a:gd name="T14" fmla="*/ 16 w 44"/>
                <a:gd name="T15" fmla="*/ 22 h 60"/>
                <a:gd name="T16" fmla="*/ 13 w 44"/>
                <a:gd name="T17" fmla="*/ 20 h 60"/>
                <a:gd name="T18" fmla="*/ 12 w 44"/>
                <a:gd name="T19" fmla="*/ 14 h 60"/>
                <a:gd name="T20" fmla="*/ 17 w 44"/>
                <a:gd name="T21" fmla="*/ 4 h 60"/>
                <a:gd name="T22" fmla="*/ 20 w 44"/>
                <a:gd name="T23" fmla="*/ 7 h 60"/>
                <a:gd name="T24" fmla="*/ 21 w 44"/>
                <a:gd name="T25" fmla="*/ 14 h 60"/>
                <a:gd name="T26" fmla="*/ 21 w 44"/>
                <a:gd name="T27" fmla="*/ 22 h 60"/>
                <a:gd name="T28" fmla="*/ 22 w 44"/>
                <a:gd name="T29" fmla="*/ 19 h 60"/>
                <a:gd name="T30" fmla="*/ 15 w 44"/>
                <a:gd name="T31" fmla="*/ 26 h 60"/>
                <a:gd name="T32" fmla="*/ 20 w 44"/>
                <a:gd name="T33" fmla="*/ 30 h 60"/>
                <a:gd name="T34" fmla="*/ 31 w 44"/>
                <a:gd name="T35" fmla="*/ 24 h 60"/>
                <a:gd name="T36" fmla="*/ 22 w 44"/>
                <a:gd name="T37" fmla="*/ 27 h 60"/>
                <a:gd name="T38" fmla="*/ 23 w 44"/>
                <a:gd name="T39" fmla="*/ 31 h 60"/>
                <a:gd name="T40" fmla="*/ 27 w 44"/>
                <a:gd name="T41" fmla="*/ 27 h 60"/>
                <a:gd name="T42" fmla="*/ 29 w 44"/>
                <a:gd name="T43" fmla="*/ 30 h 60"/>
                <a:gd name="T44" fmla="*/ 29 w 44"/>
                <a:gd name="T45" fmla="*/ 30 h 60"/>
                <a:gd name="T46" fmla="*/ 23 w 44"/>
                <a:gd name="T47" fmla="*/ 39 h 60"/>
                <a:gd name="T48" fmla="*/ 24 w 44"/>
                <a:gd name="T49" fmla="*/ 34 h 60"/>
                <a:gd name="T50" fmla="*/ 27 w 44"/>
                <a:gd name="T51" fmla="*/ 36 h 60"/>
                <a:gd name="T52" fmla="*/ 26 w 44"/>
                <a:gd name="T53" fmla="*/ 39 h 60"/>
                <a:gd name="T54" fmla="*/ 32 w 44"/>
                <a:gd name="T55" fmla="*/ 39 h 60"/>
                <a:gd name="T56" fmla="*/ 29 w 44"/>
                <a:gd name="T57" fmla="*/ 43 h 60"/>
                <a:gd name="T58" fmla="*/ 27 w 44"/>
                <a:gd name="T59" fmla="*/ 39 h 60"/>
                <a:gd name="T60" fmla="*/ 29 w 44"/>
                <a:gd name="T61" fmla="*/ 44 h 60"/>
                <a:gd name="T62" fmla="*/ 34 w 44"/>
                <a:gd name="T63" fmla="*/ 40 h 60"/>
                <a:gd name="T64" fmla="*/ 38 w 44"/>
                <a:gd name="T65" fmla="*/ 41 h 60"/>
                <a:gd name="T66" fmla="*/ 34 w 44"/>
                <a:gd name="T67" fmla="*/ 35 h 60"/>
                <a:gd name="T68" fmla="*/ 39 w 44"/>
                <a:gd name="T69" fmla="*/ 36 h 60"/>
                <a:gd name="T70" fmla="*/ 36 w 44"/>
                <a:gd name="T71" fmla="*/ 30 h 60"/>
                <a:gd name="T72" fmla="*/ 36 w 44"/>
                <a:gd name="T73" fmla="*/ 34 h 60"/>
                <a:gd name="T74" fmla="*/ 33 w 44"/>
                <a:gd name="T75" fmla="*/ 36 h 60"/>
                <a:gd name="T76" fmla="*/ 38 w 44"/>
                <a:gd name="T77" fmla="*/ 40 h 60"/>
                <a:gd name="T78" fmla="*/ 40 w 44"/>
                <a:gd name="T79" fmla="*/ 37 h 60"/>
                <a:gd name="T80" fmla="*/ 39 w 44"/>
                <a:gd name="T81" fmla="*/ 39 h 60"/>
                <a:gd name="T82" fmla="*/ 41 w 44"/>
                <a:gd name="T83" fmla="*/ 42 h 60"/>
                <a:gd name="T84" fmla="*/ 24 w 44"/>
                <a:gd name="T85" fmla="*/ 51 h 60"/>
                <a:gd name="T86" fmla="*/ 30 w 44"/>
                <a:gd name="T87" fmla="*/ 46 h 60"/>
                <a:gd name="T88" fmla="*/ 36 w 44"/>
                <a:gd name="T89" fmla="*/ 47 h 60"/>
                <a:gd name="T90" fmla="*/ 38 w 44"/>
                <a:gd name="T91" fmla="*/ 42 h 60"/>
                <a:gd name="T92" fmla="*/ 42 w 44"/>
                <a:gd name="T93" fmla="*/ 47 h 60"/>
                <a:gd name="T94" fmla="*/ 44 w 44"/>
                <a:gd name="T95" fmla="*/ 54 h 60"/>
                <a:gd name="T96" fmla="*/ 42 w 44"/>
                <a:gd name="T97" fmla="*/ 55 h 60"/>
                <a:gd name="T98" fmla="*/ 39 w 44"/>
                <a:gd name="T99" fmla="*/ 59 h 60"/>
                <a:gd name="T100" fmla="*/ 34 w 44"/>
                <a:gd name="T101" fmla="*/ 58 h 60"/>
                <a:gd name="T102" fmla="*/ 33 w 44"/>
                <a:gd name="T103" fmla="*/ 53 h 60"/>
                <a:gd name="T104" fmla="*/ 29 w 44"/>
                <a:gd name="T105" fmla="*/ 52 h 60"/>
                <a:gd name="T106" fmla="*/ 26 w 44"/>
                <a:gd name="T107" fmla="*/ 51 h 60"/>
                <a:gd name="T108" fmla="*/ 24 w 44"/>
                <a:gd name="T109" fmla="*/ 55 h 60"/>
                <a:gd name="T110" fmla="*/ 14 w 44"/>
                <a:gd name="T111" fmla="*/ 32 h 60"/>
                <a:gd name="T112" fmla="*/ 12 w 44"/>
                <a:gd name="T113" fmla="*/ 33 h 60"/>
                <a:gd name="T114" fmla="*/ 3 w 44"/>
                <a:gd name="T115" fmla="*/ 47 h 60"/>
                <a:gd name="T116" fmla="*/ 10 w 44"/>
                <a:gd name="T117" fmla="*/ 41 h 60"/>
                <a:gd name="T118" fmla="*/ 10 w 44"/>
                <a:gd name="T119" fmla="*/ 38 h 60"/>
                <a:gd name="T120" fmla="*/ 4 w 44"/>
                <a:gd name="T121" fmla="*/ 44 h 60"/>
                <a:gd name="T122" fmla="*/ 2 w 44"/>
                <a:gd name="T12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" h="60">
                  <a:moveTo>
                    <a:pt x="16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lose/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lose/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lose/>
                  <a:moveTo>
                    <a:pt x="19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9" y="2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1" y="22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lose/>
                  <a:moveTo>
                    <a:pt x="21" y="19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3" y="24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lose/>
                  <a:moveTo>
                    <a:pt x="14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lose/>
                  <a:moveTo>
                    <a:pt x="32" y="23"/>
                  </a:moveTo>
                  <a:cubicBezTo>
                    <a:pt x="31" y="24"/>
                    <a:pt x="31" y="24"/>
                    <a:pt x="31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3"/>
                    <a:pt x="32" y="23"/>
                    <a:pt x="32" y="23"/>
                  </a:cubicBezTo>
                  <a:close/>
                  <a:moveTo>
                    <a:pt x="21" y="26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lose/>
                  <a:moveTo>
                    <a:pt x="23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lose/>
                  <a:moveTo>
                    <a:pt x="25" y="30"/>
                  </a:moveTo>
                  <a:cubicBezTo>
                    <a:pt x="24" y="30"/>
                    <a:pt x="24" y="30"/>
                    <a:pt x="24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0"/>
                    <a:pt x="25" y="30"/>
                    <a:pt x="25" y="30"/>
                  </a:cubicBezTo>
                  <a:close/>
                  <a:moveTo>
                    <a:pt x="28" y="28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8"/>
                    <a:pt x="28" y="28"/>
                    <a:pt x="28" y="28"/>
                  </a:cubicBezTo>
                  <a:close/>
                  <a:moveTo>
                    <a:pt x="29" y="30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28" y="33"/>
                  </a:moveTo>
                  <a:cubicBezTo>
                    <a:pt x="29" y="32"/>
                    <a:pt x="29" y="32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3"/>
                    <a:pt x="28" y="33"/>
                    <a:pt x="28" y="33"/>
                  </a:cubicBezTo>
                  <a:close/>
                  <a:moveTo>
                    <a:pt x="24" y="38"/>
                  </a:move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lose/>
                  <a:moveTo>
                    <a:pt x="26" y="38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33" y="38"/>
                  </a:move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lose/>
                  <a:moveTo>
                    <a:pt x="29" y="43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3"/>
                    <a:pt x="29" y="43"/>
                    <a:pt x="29" y="43"/>
                  </a:cubicBezTo>
                  <a:close/>
                  <a:moveTo>
                    <a:pt x="28" y="43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3"/>
                    <a:pt x="28" y="43"/>
                    <a:pt x="28" y="43"/>
                  </a:cubicBezTo>
                  <a:close/>
                  <a:moveTo>
                    <a:pt x="31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1" y="44"/>
                    <a:pt x="31" y="44"/>
                    <a:pt x="31" y="44"/>
                  </a:cubicBezTo>
                  <a:close/>
                  <a:moveTo>
                    <a:pt x="33" y="40"/>
                  </a:moveTo>
                  <a:cubicBezTo>
                    <a:pt x="34" y="40"/>
                    <a:pt x="34" y="40"/>
                    <a:pt x="34" y="4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3" y="40"/>
                    <a:pt x="33" y="40"/>
                    <a:pt x="33" y="40"/>
                  </a:cubicBezTo>
                  <a:close/>
                  <a:moveTo>
                    <a:pt x="37" y="40"/>
                  </a:move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40"/>
                  </a:cubicBezTo>
                  <a:close/>
                  <a:moveTo>
                    <a:pt x="35" y="44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lose/>
                  <a:moveTo>
                    <a:pt x="34" y="34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4"/>
                    <a:pt x="34" y="34"/>
                    <a:pt x="34" y="34"/>
                  </a:cubicBezTo>
                  <a:close/>
                  <a:moveTo>
                    <a:pt x="36" y="35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5"/>
                    <a:pt x="35" y="35"/>
                    <a:pt x="35" y="35"/>
                  </a:cubicBezTo>
                  <a:close/>
                  <a:moveTo>
                    <a:pt x="40" y="37"/>
                  </a:move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lose/>
                  <a:moveTo>
                    <a:pt x="40" y="38"/>
                  </a:move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lose/>
                  <a:moveTo>
                    <a:pt x="40" y="42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0" y="42"/>
                  </a:cubicBezTo>
                  <a:close/>
                  <a:moveTo>
                    <a:pt x="41" y="42"/>
                  </a:move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lose/>
                  <a:moveTo>
                    <a:pt x="41" y="40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0"/>
                    <a:pt x="41" y="40"/>
                    <a:pt x="41" y="40"/>
                  </a:cubicBezTo>
                  <a:close/>
                  <a:moveTo>
                    <a:pt x="24" y="54"/>
                  </a:moveTo>
                  <a:cubicBezTo>
                    <a:pt x="23" y="53"/>
                    <a:pt x="23" y="53"/>
                    <a:pt x="23" y="5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lose/>
                  <a:moveTo>
                    <a:pt x="23" y="55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lose/>
                  <a:moveTo>
                    <a:pt x="13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3" y="32"/>
                    <a:pt x="13" y="32"/>
                  </a:cubicBezTo>
                  <a:close/>
                  <a:moveTo>
                    <a:pt x="12" y="33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lose/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lose/>
                  <a:moveTo>
                    <a:pt x="2" y="48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1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6318178" y="3052453"/>
              <a:ext cx="971407" cy="348677"/>
            </a:xfrm>
            <a:custGeom>
              <a:avLst/>
              <a:gdLst>
                <a:gd name="T0" fmla="*/ 194 w 204"/>
                <a:gd name="T1" fmla="*/ 57 h 73"/>
                <a:gd name="T2" fmla="*/ 184 w 204"/>
                <a:gd name="T3" fmla="*/ 47 h 73"/>
                <a:gd name="T4" fmla="*/ 169 w 204"/>
                <a:gd name="T5" fmla="*/ 44 h 73"/>
                <a:gd name="T6" fmla="*/ 168 w 204"/>
                <a:gd name="T7" fmla="*/ 37 h 73"/>
                <a:gd name="T8" fmla="*/ 174 w 204"/>
                <a:gd name="T9" fmla="*/ 33 h 73"/>
                <a:gd name="T10" fmla="*/ 187 w 204"/>
                <a:gd name="T11" fmla="*/ 36 h 73"/>
                <a:gd name="T12" fmla="*/ 158 w 204"/>
                <a:gd name="T13" fmla="*/ 28 h 73"/>
                <a:gd name="T14" fmla="*/ 134 w 204"/>
                <a:gd name="T15" fmla="*/ 13 h 73"/>
                <a:gd name="T16" fmla="*/ 146 w 204"/>
                <a:gd name="T17" fmla="*/ 30 h 73"/>
                <a:gd name="T18" fmla="*/ 149 w 204"/>
                <a:gd name="T19" fmla="*/ 21 h 73"/>
                <a:gd name="T20" fmla="*/ 144 w 204"/>
                <a:gd name="T21" fmla="*/ 31 h 73"/>
                <a:gd name="T22" fmla="*/ 148 w 204"/>
                <a:gd name="T23" fmla="*/ 42 h 73"/>
                <a:gd name="T24" fmla="*/ 156 w 204"/>
                <a:gd name="T25" fmla="*/ 42 h 73"/>
                <a:gd name="T26" fmla="*/ 137 w 204"/>
                <a:gd name="T27" fmla="*/ 43 h 73"/>
                <a:gd name="T28" fmla="*/ 135 w 204"/>
                <a:gd name="T29" fmla="*/ 36 h 73"/>
                <a:gd name="T30" fmla="*/ 123 w 204"/>
                <a:gd name="T31" fmla="*/ 49 h 73"/>
                <a:gd name="T32" fmla="*/ 123 w 204"/>
                <a:gd name="T33" fmla="*/ 36 h 73"/>
                <a:gd name="T34" fmla="*/ 118 w 204"/>
                <a:gd name="T35" fmla="*/ 30 h 73"/>
                <a:gd name="T36" fmla="*/ 130 w 204"/>
                <a:gd name="T37" fmla="*/ 22 h 73"/>
                <a:gd name="T38" fmla="*/ 109 w 204"/>
                <a:gd name="T39" fmla="*/ 31 h 73"/>
                <a:gd name="T40" fmla="*/ 108 w 204"/>
                <a:gd name="T41" fmla="*/ 51 h 73"/>
                <a:gd name="T42" fmla="*/ 116 w 204"/>
                <a:gd name="T43" fmla="*/ 45 h 73"/>
                <a:gd name="T44" fmla="*/ 120 w 204"/>
                <a:gd name="T45" fmla="*/ 41 h 73"/>
                <a:gd name="T46" fmla="*/ 120 w 204"/>
                <a:gd name="T47" fmla="*/ 31 h 73"/>
                <a:gd name="T48" fmla="*/ 107 w 204"/>
                <a:gd name="T49" fmla="*/ 7 h 73"/>
                <a:gd name="T50" fmla="*/ 93 w 204"/>
                <a:gd name="T51" fmla="*/ 43 h 73"/>
                <a:gd name="T52" fmla="*/ 64 w 204"/>
                <a:gd name="T53" fmla="*/ 33 h 73"/>
                <a:gd name="T54" fmla="*/ 91 w 204"/>
                <a:gd name="T55" fmla="*/ 10 h 73"/>
                <a:gd name="T56" fmla="*/ 103 w 204"/>
                <a:gd name="T57" fmla="*/ 22 h 73"/>
                <a:gd name="T58" fmla="*/ 93 w 204"/>
                <a:gd name="T59" fmla="*/ 36 h 73"/>
                <a:gd name="T60" fmla="*/ 82 w 204"/>
                <a:gd name="T61" fmla="*/ 42 h 73"/>
                <a:gd name="T62" fmla="*/ 67 w 204"/>
                <a:gd name="T63" fmla="*/ 39 h 73"/>
                <a:gd name="T64" fmla="*/ 176 w 204"/>
                <a:gd name="T65" fmla="*/ 31 h 73"/>
                <a:gd name="T66" fmla="*/ 181 w 204"/>
                <a:gd name="T67" fmla="*/ 30 h 73"/>
                <a:gd name="T68" fmla="*/ 174 w 204"/>
                <a:gd name="T69" fmla="*/ 55 h 73"/>
                <a:gd name="T70" fmla="*/ 173 w 204"/>
                <a:gd name="T71" fmla="*/ 51 h 73"/>
                <a:gd name="T72" fmla="*/ 158 w 204"/>
                <a:gd name="T73" fmla="*/ 58 h 73"/>
                <a:gd name="T74" fmla="*/ 155 w 204"/>
                <a:gd name="T75" fmla="*/ 53 h 73"/>
                <a:gd name="T76" fmla="*/ 142 w 204"/>
                <a:gd name="T77" fmla="*/ 59 h 73"/>
                <a:gd name="T78" fmla="*/ 129 w 204"/>
                <a:gd name="T79" fmla="*/ 66 h 73"/>
                <a:gd name="T80" fmla="*/ 117 w 204"/>
                <a:gd name="T81" fmla="*/ 71 h 73"/>
                <a:gd name="T82" fmla="*/ 89 w 204"/>
                <a:gd name="T83" fmla="*/ 56 h 73"/>
                <a:gd name="T84" fmla="*/ 131 w 204"/>
                <a:gd name="T85" fmla="*/ 61 h 73"/>
                <a:gd name="T86" fmla="*/ 108 w 204"/>
                <a:gd name="T87" fmla="*/ 63 h 73"/>
                <a:gd name="T88" fmla="*/ 111 w 204"/>
                <a:gd name="T89" fmla="*/ 64 h 73"/>
                <a:gd name="T90" fmla="*/ 104 w 204"/>
                <a:gd name="T91" fmla="*/ 64 h 73"/>
                <a:gd name="T92" fmla="*/ 93 w 204"/>
                <a:gd name="T93" fmla="*/ 64 h 73"/>
                <a:gd name="T94" fmla="*/ 193 w 204"/>
                <a:gd name="T95" fmla="*/ 61 h 73"/>
                <a:gd name="T96" fmla="*/ 81 w 204"/>
                <a:gd name="T97" fmla="*/ 56 h 73"/>
                <a:gd name="T98" fmla="*/ 68 w 204"/>
                <a:gd name="T99" fmla="*/ 56 h 73"/>
                <a:gd name="T100" fmla="*/ 81 w 204"/>
                <a:gd name="T101" fmla="*/ 63 h 73"/>
                <a:gd name="T102" fmla="*/ 49 w 204"/>
                <a:gd name="T103" fmla="*/ 57 h 73"/>
                <a:gd name="T104" fmla="*/ 47 w 204"/>
                <a:gd name="T105" fmla="*/ 14 h 73"/>
                <a:gd name="T106" fmla="*/ 56 w 204"/>
                <a:gd name="T107" fmla="*/ 41 h 73"/>
                <a:gd name="T108" fmla="*/ 48 w 204"/>
                <a:gd name="T109" fmla="*/ 35 h 73"/>
                <a:gd name="T110" fmla="*/ 31 w 204"/>
                <a:gd name="T111" fmla="*/ 21 h 73"/>
                <a:gd name="T112" fmla="*/ 15 w 204"/>
                <a:gd name="T113" fmla="*/ 32 h 73"/>
                <a:gd name="T114" fmla="*/ 8 w 204"/>
                <a:gd name="T115" fmla="*/ 22 h 73"/>
                <a:gd name="T116" fmla="*/ 16 w 204"/>
                <a:gd name="T117" fmla="*/ 20 h 73"/>
                <a:gd name="T118" fmla="*/ 42 w 204"/>
                <a:gd name="T119" fmla="*/ 52 h 73"/>
                <a:gd name="T120" fmla="*/ 42 w 204"/>
                <a:gd name="T121" fmla="*/ 35 h 73"/>
                <a:gd name="T122" fmla="*/ 29 w 204"/>
                <a:gd name="T123" fmla="*/ 21 h 73"/>
                <a:gd name="T124" fmla="*/ 4 w 204"/>
                <a:gd name="T125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" h="73">
                  <a:moveTo>
                    <a:pt x="204" y="38"/>
                  </a:moveTo>
                  <a:cubicBezTo>
                    <a:pt x="203" y="53"/>
                    <a:pt x="203" y="53"/>
                    <a:pt x="203" y="53"/>
                  </a:cubicBezTo>
                  <a:cubicBezTo>
                    <a:pt x="203" y="54"/>
                    <a:pt x="203" y="54"/>
                    <a:pt x="203" y="54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5" y="58"/>
                    <a:pt x="195" y="58"/>
                    <a:pt x="195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3"/>
                    <a:pt x="191" y="53"/>
                    <a:pt x="191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1" y="52"/>
                    <a:pt x="191" y="52"/>
                    <a:pt x="191" y="52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8" y="49"/>
                    <a:pt x="188" y="49"/>
                    <a:pt x="188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6" y="48"/>
                    <a:pt x="186" y="48"/>
                    <a:pt x="186" y="48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4" y="47"/>
                    <a:pt x="184" y="47"/>
                    <a:pt x="184" y="47"/>
                  </a:cubicBezTo>
                  <a:cubicBezTo>
                    <a:pt x="182" y="47"/>
                    <a:pt x="182" y="47"/>
                    <a:pt x="182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2" y="36"/>
                    <a:pt x="172" y="36"/>
                    <a:pt x="172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3"/>
                    <a:pt x="160" y="33"/>
                    <a:pt x="160" y="33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9" y="29"/>
                    <a:pt x="169" y="29"/>
                    <a:pt x="169" y="29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3" y="35"/>
                    <a:pt x="173" y="35"/>
                    <a:pt x="173" y="35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6" y="39"/>
                    <a:pt x="176" y="39"/>
                    <a:pt x="176" y="39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181" y="38"/>
                    <a:pt x="181" y="38"/>
                    <a:pt x="181" y="38"/>
                  </a:cubicBezTo>
                  <a:cubicBezTo>
                    <a:pt x="182" y="38"/>
                    <a:pt x="182" y="38"/>
                    <a:pt x="182" y="38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4" y="36"/>
                    <a:pt x="184" y="36"/>
                    <a:pt x="184" y="36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91" y="34"/>
                    <a:pt x="191" y="34"/>
                    <a:pt x="191" y="34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9" y="37"/>
                    <a:pt x="199" y="37"/>
                    <a:pt x="199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1" y="37"/>
                    <a:pt x="201" y="37"/>
                    <a:pt x="201" y="37"/>
                  </a:cubicBezTo>
                  <a:cubicBezTo>
                    <a:pt x="202" y="37"/>
                    <a:pt x="202" y="37"/>
                    <a:pt x="202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4" y="38"/>
                    <a:pt x="204" y="38"/>
                    <a:pt x="204" y="38"/>
                  </a:cubicBezTo>
                  <a:close/>
                  <a:moveTo>
                    <a:pt x="151" y="27"/>
                  </a:move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1" y="27"/>
                    <a:pt x="151" y="27"/>
                    <a:pt x="151" y="27"/>
                  </a:cubicBezTo>
                  <a:close/>
                  <a:moveTo>
                    <a:pt x="160" y="29"/>
                  </a:moveTo>
                  <a:cubicBezTo>
                    <a:pt x="161" y="29"/>
                    <a:pt x="161" y="29"/>
                    <a:pt x="161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9"/>
                    <a:pt x="160" y="29"/>
                    <a:pt x="160" y="29"/>
                  </a:cubicBezTo>
                  <a:close/>
                  <a:moveTo>
                    <a:pt x="159" y="31"/>
                  </a:moveTo>
                  <a:cubicBezTo>
                    <a:pt x="158" y="31"/>
                    <a:pt x="158" y="31"/>
                    <a:pt x="158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9" y="31"/>
                    <a:pt x="159" y="31"/>
                    <a:pt x="159" y="31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8" y="32"/>
                    <a:pt x="158" y="32"/>
                    <a:pt x="158" y="32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34" y="12"/>
                  </a:moveTo>
                  <a:cubicBezTo>
                    <a:pt x="135" y="12"/>
                    <a:pt x="135" y="12"/>
                    <a:pt x="135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12"/>
                    <a:pt x="134" y="12"/>
                    <a:pt x="134" y="12"/>
                  </a:cubicBezTo>
                  <a:close/>
                  <a:moveTo>
                    <a:pt x="140" y="9"/>
                  </a:move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9"/>
                    <a:pt x="140" y="9"/>
                    <a:pt x="140" y="9"/>
                  </a:cubicBezTo>
                  <a:close/>
                  <a:moveTo>
                    <a:pt x="140" y="11"/>
                  </a:move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lose/>
                  <a:moveTo>
                    <a:pt x="147" y="18"/>
                  </a:moveTo>
                  <a:cubicBezTo>
                    <a:pt x="147" y="19"/>
                    <a:pt x="147" y="19"/>
                    <a:pt x="14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lose/>
                  <a:moveTo>
                    <a:pt x="146" y="29"/>
                  </a:moveTo>
                  <a:cubicBezTo>
                    <a:pt x="146" y="30"/>
                    <a:pt x="146" y="30"/>
                    <a:pt x="146" y="30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3"/>
                    <a:pt x="143" y="23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8" y="21"/>
                    <a:pt x="148" y="21"/>
                    <a:pt x="148" y="21"/>
                  </a:cubicBezTo>
                  <a:cubicBezTo>
                    <a:pt x="149" y="21"/>
                    <a:pt x="149" y="21"/>
                    <a:pt x="149" y="2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6" y="29"/>
                    <a:pt x="146" y="29"/>
                    <a:pt x="146" y="29"/>
                  </a:cubicBezTo>
                  <a:close/>
                  <a:moveTo>
                    <a:pt x="142" y="31"/>
                  </a:moveTo>
                  <a:cubicBezTo>
                    <a:pt x="143" y="31"/>
                    <a:pt x="143" y="31"/>
                    <a:pt x="143" y="31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1"/>
                    <a:pt x="142" y="31"/>
                    <a:pt x="142" y="31"/>
                  </a:cubicBezTo>
                  <a:close/>
                  <a:moveTo>
                    <a:pt x="142" y="29"/>
                  </a:moveTo>
                  <a:cubicBezTo>
                    <a:pt x="142" y="29"/>
                    <a:pt x="142" y="29"/>
                    <a:pt x="142" y="29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42" y="29"/>
                    <a:pt x="142" y="29"/>
                  </a:cubicBezTo>
                  <a:close/>
                  <a:moveTo>
                    <a:pt x="143" y="29"/>
                  </a:moveTo>
                  <a:cubicBezTo>
                    <a:pt x="143" y="30"/>
                    <a:pt x="143" y="30"/>
                    <a:pt x="143" y="30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3" y="29"/>
                    <a:pt x="143" y="29"/>
                    <a:pt x="143" y="29"/>
                  </a:cubicBezTo>
                  <a:close/>
                  <a:moveTo>
                    <a:pt x="143" y="34"/>
                  </a:moveTo>
                  <a:cubicBezTo>
                    <a:pt x="144" y="33"/>
                    <a:pt x="144" y="33"/>
                    <a:pt x="144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3" y="35"/>
                    <a:pt x="143" y="35"/>
                    <a:pt x="143" y="35"/>
                  </a:cubicBezTo>
                  <a:cubicBezTo>
                    <a:pt x="143" y="34"/>
                    <a:pt x="143" y="34"/>
                    <a:pt x="143" y="34"/>
                  </a:cubicBezTo>
                  <a:close/>
                  <a:moveTo>
                    <a:pt x="156" y="34"/>
                  </a:move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4"/>
                    <a:pt x="156" y="34"/>
                    <a:pt x="156" y="34"/>
                  </a:cubicBezTo>
                  <a:close/>
                  <a:moveTo>
                    <a:pt x="148" y="42"/>
                  </a:move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2"/>
                    <a:pt x="148" y="42"/>
                    <a:pt x="148" y="42"/>
                  </a:cubicBezTo>
                  <a:close/>
                  <a:moveTo>
                    <a:pt x="147" y="42"/>
                  </a:moveTo>
                  <a:cubicBezTo>
                    <a:pt x="148" y="42"/>
                    <a:pt x="148" y="42"/>
                    <a:pt x="148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2"/>
                    <a:pt x="147" y="42"/>
                    <a:pt x="147" y="42"/>
                  </a:cubicBezTo>
                  <a:close/>
                  <a:moveTo>
                    <a:pt x="145" y="43"/>
                  </a:moveTo>
                  <a:cubicBezTo>
                    <a:pt x="146" y="42"/>
                    <a:pt x="146" y="42"/>
                    <a:pt x="146" y="42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5" y="43"/>
                    <a:pt x="145" y="43"/>
                    <a:pt x="145" y="43"/>
                  </a:cubicBezTo>
                  <a:close/>
                  <a:moveTo>
                    <a:pt x="145" y="40"/>
                  </a:moveTo>
                  <a:cubicBezTo>
                    <a:pt x="144" y="41"/>
                    <a:pt x="144" y="41"/>
                    <a:pt x="144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0"/>
                    <a:pt x="145" y="40"/>
                    <a:pt x="145" y="40"/>
                  </a:cubicBezTo>
                  <a:close/>
                  <a:moveTo>
                    <a:pt x="146" y="39"/>
                  </a:moveTo>
                  <a:cubicBezTo>
                    <a:pt x="145" y="40"/>
                    <a:pt x="145" y="40"/>
                    <a:pt x="145" y="40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39"/>
                    <a:pt x="146" y="39"/>
                    <a:pt x="146" y="39"/>
                  </a:cubicBezTo>
                  <a:close/>
                  <a:moveTo>
                    <a:pt x="146" y="42"/>
                  </a:moveTo>
                  <a:cubicBezTo>
                    <a:pt x="147" y="41"/>
                    <a:pt x="147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2"/>
                    <a:pt x="156" y="42"/>
                    <a:pt x="156" y="42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48" y="39"/>
                    <a:pt x="148" y="39"/>
                    <a:pt x="148" y="39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6" y="42"/>
                    <a:pt x="146" y="42"/>
                    <a:pt x="146" y="42"/>
                  </a:cubicBezTo>
                  <a:close/>
                  <a:moveTo>
                    <a:pt x="137" y="40"/>
                  </a:moveTo>
                  <a:cubicBezTo>
                    <a:pt x="138" y="41"/>
                    <a:pt x="138" y="41"/>
                    <a:pt x="138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1" y="43"/>
                    <a:pt x="141" y="43"/>
                    <a:pt x="141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7" y="40"/>
                    <a:pt x="137" y="40"/>
                    <a:pt x="137" y="40"/>
                  </a:cubicBezTo>
                  <a:close/>
                  <a:moveTo>
                    <a:pt x="113" y="57"/>
                  </a:move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3" y="57"/>
                    <a:pt x="113" y="57"/>
                    <a:pt x="113" y="57"/>
                  </a:cubicBezTo>
                  <a:close/>
                  <a:moveTo>
                    <a:pt x="112" y="51"/>
                  </a:moveTo>
                  <a:cubicBezTo>
                    <a:pt x="112" y="53"/>
                    <a:pt x="112" y="53"/>
                    <a:pt x="112" y="53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51"/>
                    <a:pt x="112" y="51"/>
                    <a:pt x="112" y="51"/>
                  </a:cubicBezTo>
                  <a:close/>
                  <a:moveTo>
                    <a:pt x="136" y="36"/>
                  </a:moveTo>
                  <a:cubicBezTo>
                    <a:pt x="136" y="37"/>
                    <a:pt x="136" y="37"/>
                    <a:pt x="136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36" y="36"/>
                    <a:pt x="136" y="36"/>
                    <a:pt x="136" y="36"/>
                  </a:cubicBezTo>
                  <a:close/>
                  <a:moveTo>
                    <a:pt x="134" y="35"/>
                  </a:moveTo>
                  <a:cubicBezTo>
                    <a:pt x="134" y="35"/>
                    <a:pt x="134" y="35"/>
                    <a:pt x="134" y="35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lose/>
                  <a:moveTo>
                    <a:pt x="129" y="35"/>
                  </a:moveTo>
                  <a:cubicBezTo>
                    <a:pt x="130" y="35"/>
                    <a:pt x="130" y="35"/>
                    <a:pt x="130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29" y="35"/>
                    <a:pt x="129" y="35"/>
                    <a:pt x="129" y="35"/>
                  </a:cubicBezTo>
                  <a:close/>
                  <a:moveTo>
                    <a:pt x="122" y="50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50"/>
                    <a:pt x="124" y="50"/>
                    <a:pt x="124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50"/>
                    <a:pt x="122" y="50"/>
                  </a:cubicBezTo>
                  <a:close/>
                  <a:moveTo>
                    <a:pt x="120" y="49"/>
                  </a:moveTo>
                  <a:cubicBezTo>
                    <a:pt x="120" y="49"/>
                    <a:pt x="120" y="49"/>
                    <a:pt x="120" y="49"/>
                  </a:cubicBezTo>
                  <a:cubicBezTo>
                    <a:pt x="120" y="50"/>
                    <a:pt x="120" y="50"/>
                    <a:pt x="120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9"/>
                    <a:pt x="120" y="49"/>
                    <a:pt x="120" y="49"/>
                  </a:cubicBezTo>
                  <a:close/>
                  <a:moveTo>
                    <a:pt x="118" y="48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8"/>
                    <a:pt x="118" y="48"/>
                    <a:pt x="118" y="48"/>
                  </a:cubicBezTo>
                  <a:close/>
                  <a:moveTo>
                    <a:pt x="124" y="35"/>
                  </a:moveTo>
                  <a:cubicBezTo>
                    <a:pt x="123" y="36"/>
                    <a:pt x="123" y="36"/>
                    <a:pt x="123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4" y="36"/>
                    <a:pt x="124" y="35"/>
                    <a:pt x="124" y="35"/>
                  </a:cubicBezTo>
                  <a:close/>
                  <a:moveTo>
                    <a:pt x="125" y="35"/>
                  </a:move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lose/>
                  <a:moveTo>
                    <a:pt x="126" y="34"/>
                  </a:moveTo>
                  <a:cubicBezTo>
                    <a:pt x="126" y="34"/>
                    <a:pt x="126" y="34"/>
                    <a:pt x="126" y="34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6" y="34"/>
                    <a:pt x="126" y="34"/>
                    <a:pt x="126" y="34"/>
                  </a:cubicBezTo>
                  <a:close/>
                  <a:moveTo>
                    <a:pt x="123" y="33"/>
                  </a:moveTo>
                  <a:cubicBezTo>
                    <a:pt x="124" y="33"/>
                    <a:pt x="124" y="33"/>
                    <a:pt x="124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118" y="29"/>
                  </a:move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8" y="29"/>
                    <a:pt x="118" y="29"/>
                  </a:cubicBezTo>
                  <a:close/>
                  <a:moveTo>
                    <a:pt x="117" y="29"/>
                  </a:moveTo>
                  <a:cubicBezTo>
                    <a:pt x="118" y="29"/>
                    <a:pt x="118" y="29"/>
                    <a:pt x="118" y="29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7" y="29"/>
                    <a:pt x="117" y="29"/>
                    <a:pt x="117" y="29"/>
                  </a:cubicBezTo>
                  <a:close/>
                  <a:moveTo>
                    <a:pt x="112" y="26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7"/>
                    <a:pt x="111" y="47"/>
                    <a:pt x="111" y="47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17" y="47"/>
                    <a:pt x="117" y="47"/>
                    <a:pt x="117" y="47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9" y="48"/>
                    <a:pt x="119" y="48"/>
                    <a:pt x="119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2" y="26"/>
                    <a:pt x="112" y="26"/>
                    <a:pt x="112" y="26"/>
                  </a:cubicBezTo>
                  <a:close/>
                  <a:moveTo>
                    <a:pt x="113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  <a:moveTo>
                    <a:pt x="114" y="3"/>
                  </a:move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4" y="3"/>
                    <a:pt x="114" y="3"/>
                    <a:pt x="114" y="3"/>
                  </a:cubicBezTo>
                  <a:close/>
                  <a:moveTo>
                    <a:pt x="107" y="7"/>
                  </a:moveTo>
                  <a:cubicBezTo>
                    <a:pt x="107" y="7"/>
                    <a:pt x="107" y="7"/>
                    <a:pt x="107" y="7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7" y="7"/>
                    <a:pt x="107" y="7"/>
                  </a:cubicBezTo>
                  <a:close/>
                  <a:moveTo>
                    <a:pt x="108" y="6"/>
                  </a:move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8" y="6"/>
                    <a:pt x="108" y="6"/>
                    <a:pt x="108" y="6"/>
                  </a:cubicBezTo>
                  <a:close/>
                  <a:moveTo>
                    <a:pt x="99" y="10"/>
                  </a:moveTo>
                  <a:cubicBezTo>
                    <a:pt x="100" y="11"/>
                    <a:pt x="100" y="11"/>
                    <a:pt x="100" y="11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99" y="10"/>
                  </a:moveTo>
                  <a:cubicBezTo>
                    <a:pt x="99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100" y="12"/>
                  </a:move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lose/>
                  <a:moveTo>
                    <a:pt x="99" y="13"/>
                  </a:move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3"/>
                    <a:pt x="99" y="13"/>
                    <a:pt x="99" y="13"/>
                  </a:cubicBezTo>
                  <a:close/>
                  <a:moveTo>
                    <a:pt x="93" y="42"/>
                  </a:moveTo>
                  <a:cubicBezTo>
                    <a:pt x="94" y="42"/>
                    <a:pt x="94" y="42"/>
                    <a:pt x="94" y="42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93" y="42"/>
                  </a:moveTo>
                  <a:cubicBezTo>
                    <a:pt x="93" y="43"/>
                    <a:pt x="93" y="43"/>
                    <a:pt x="93" y="43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62" y="29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lose/>
                  <a:moveTo>
                    <a:pt x="63" y="31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lose/>
                  <a:moveTo>
                    <a:pt x="64" y="32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62" y="23"/>
                  </a:moveTo>
                  <a:cubicBezTo>
                    <a:pt x="62" y="21"/>
                    <a:pt x="62" y="21"/>
                    <a:pt x="62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3"/>
                    <a:pt x="62" y="23"/>
                    <a:pt x="62" y="23"/>
                  </a:cubicBezTo>
                  <a:close/>
                  <a:moveTo>
                    <a:pt x="176" y="31"/>
                  </a:moveTo>
                  <a:cubicBezTo>
                    <a:pt x="176" y="31"/>
                    <a:pt x="176" y="31"/>
                    <a:pt x="176" y="31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6" y="31"/>
                    <a:pt x="176" y="31"/>
                    <a:pt x="176" y="31"/>
                  </a:cubicBezTo>
                  <a:close/>
                  <a:moveTo>
                    <a:pt x="178" y="34"/>
                  </a:moveTo>
                  <a:cubicBezTo>
                    <a:pt x="177" y="34"/>
                    <a:pt x="177" y="34"/>
                    <a:pt x="177" y="34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78" y="34"/>
                    <a:pt x="178" y="34"/>
                    <a:pt x="178" y="34"/>
                  </a:cubicBezTo>
                  <a:close/>
                  <a:moveTo>
                    <a:pt x="179" y="34"/>
                  </a:moveTo>
                  <a:cubicBezTo>
                    <a:pt x="179" y="34"/>
                    <a:pt x="179" y="34"/>
                    <a:pt x="179" y="34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79" y="34"/>
                    <a:pt x="179" y="34"/>
                    <a:pt x="179" y="34"/>
                  </a:cubicBezTo>
                  <a:close/>
                  <a:moveTo>
                    <a:pt x="179" y="30"/>
                  </a:moveTo>
                  <a:cubicBezTo>
                    <a:pt x="180" y="31"/>
                    <a:pt x="180" y="31"/>
                    <a:pt x="180" y="31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1"/>
                    <a:pt x="182" y="31"/>
                    <a:pt x="182" y="31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79" y="30"/>
                    <a:pt x="179" y="30"/>
                    <a:pt x="179" y="30"/>
                  </a:cubicBezTo>
                  <a:close/>
                  <a:moveTo>
                    <a:pt x="166" y="50"/>
                  </a:moveTo>
                  <a:cubicBezTo>
                    <a:pt x="166" y="51"/>
                    <a:pt x="166" y="51"/>
                    <a:pt x="166" y="51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6" y="50"/>
                    <a:pt x="166" y="50"/>
                    <a:pt x="166" y="50"/>
                  </a:cubicBezTo>
                  <a:close/>
                  <a:moveTo>
                    <a:pt x="168" y="49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49"/>
                    <a:pt x="168" y="49"/>
                    <a:pt x="168" y="49"/>
                  </a:cubicBezTo>
                  <a:close/>
                  <a:moveTo>
                    <a:pt x="175" y="55"/>
                  </a:move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5" y="55"/>
                    <a:pt x="175" y="55"/>
                    <a:pt x="175" y="55"/>
                  </a:cubicBezTo>
                  <a:close/>
                  <a:moveTo>
                    <a:pt x="173" y="53"/>
                  </a:move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4"/>
                    <a:pt x="173" y="54"/>
                    <a:pt x="173" y="54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lose/>
                  <a:moveTo>
                    <a:pt x="174" y="54"/>
                  </a:moveTo>
                  <a:cubicBezTo>
                    <a:pt x="174" y="54"/>
                    <a:pt x="174" y="54"/>
                    <a:pt x="174" y="54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4" y="54"/>
                    <a:pt x="174" y="54"/>
                    <a:pt x="174" y="54"/>
                  </a:cubicBezTo>
                  <a:close/>
                  <a:moveTo>
                    <a:pt x="173" y="52"/>
                  </a:moveTo>
                  <a:cubicBezTo>
                    <a:pt x="173" y="52"/>
                    <a:pt x="173" y="52"/>
                    <a:pt x="173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lose/>
                  <a:moveTo>
                    <a:pt x="175" y="52"/>
                  </a:moveTo>
                  <a:cubicBezTo>
                    <a:pt x="174" y="52"/>
                    <a:pt x="174" y="52"/>
                    <a:pt x="174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lose/>
                  <a:moveTo>
                    <a:pt x="173" y="51"/>
                  </a:move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lose/>
                  <a:moveTo>
                    <a:pt x="175" y="50"/>
                  </a:move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lose/>
                  <a:moveTo>
                    <a:pt x="174" y="50"/>
                  </a:moveTo>
                  <a:cubicBezTo>
                    <a:pt x="174" y="50"/>
                    <a:pt x="174" y="50"/>
                    <a:pt x="174" y="50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4" y="50"/>
                    <a:pt x="174" y="50"/>
                    <a:pt x="174" y="50"/>
                  </a:cubicBezTo>
                  <a:close/>
                  <a:moveTo>
                    <a:pt x="163" y="56"/>
                  </a:move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lose/>
                  <a:moveTo>
                    <a:pt x="162" y="57"/>
                  </a:moveTo>
                  <a:cubicBezTo>
                    <a:pt x="163" y="57"/>
                    <a:pt x="163" y="57"/>
                    <a:pt x="163" y="57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2" y="57"/>
                    <a:pt x="162" y="57"/>
                    <a:pt x="162" y="57"/>
                  </a:cubicBezTo>
                  <a:close/>
                  <a:moveTo>
                    <a:pt x="158" y="58"/>
                  </a:move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8"/>
                    <a:pt x="158" y="58"/>
                  </a:cubicBezTo>
                  <a:close/>
                  <a:moveTo>
                    <a:pt x="159" y="58"/>
                  </a:moveTo>
                  <a:cubicBezTo>
                    <a:pt x="158" y="58"/>
                    <a:pt x="158" y="58"/>
                    <a:pt x="158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lose/>
                  <a:moveTo>
                    <a:pt x="159" y="61"/>
                  </a:moveTo>
                  <a:cubicBezTo>
                    <a:pt x="159" y="61"/>
                    <a:pt x="159" y="61"/>
                    <a:pt x="159" y="61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61"/>
                    <a:pt x="159" y="61"/>
                    <a:pt x="159" y="61"/>
                  </a:cubicBezTo>
                  <a:cubicBezTo>
                    <a:pt x="159" y="61"/>
                    <a:pt x="159" y="61"/>
                    <a:pt x="159" y="61"/>
                  </a:cubicBezTo>
                  <a:close/>
                  <a:moveTo>
                    <a:pt x="161" y="58"/>
                  </a:move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8"/>
                    <a:pt x="161" y="58"/>
                    <a:pt x="161" y="58"/>
                  </a:cubicBezTo>
                  <a:close/>
                  <a:moveTo>
                    <a:pt x="154" y="54"/>
                  </a:moveTo>
                  <a:cubicBezTo>
                    <a:pt x="155" y="53"/>
                    <a:pt x="155" y="53"/>
                    <a:pt x="155" y="53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54" y="54"/>
                    <a:pt x="154" y="54"/>
                    <a:pt x="154" y="54"/>
                  </a:cubicBezTo>
                  <a:close/>
                  <a:moveTo>
                    <a:pt x="152" y="55"/>
                  </a:move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lose/>
                  <a:moveTo>
                    <a:pt x="154" y="61"/>
                  </a:moveTo>
                  <a:cubicBezTo>
                    <a:pt x="153" y="61"/>
                    <a:pt x="153" y="61"/>
                    <a:pt x="153" y="61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4" y="61"/>
                    <a:pt x="154" y="61"/>
                    <a:pt x="154" y="61"/>
                  </a:cubicBezTo>
                  <a:close/>
                  <a:moveTo>
                    <a:pt x="152" y="60"/>
                  </a:moveTo>
                  <a:cubicBezTo>
                    <a:pt x="153" y="59"/>
                    <a:pt x="153" y="59"/>
                    <a:pt x="153" y="59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2" y="60"/>
                    <a:pt x="152" y="60"/>
                    <a:pt x="152" y="60"/>
                  </a:cubicBezTo>
                  <a:cubicBezTo>
                    <a:pt x="152" y="60"/>
                    <a:pt x="152" y="60"/>
                    <a:pt x="152" y="60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8" y="62"/>
                  </a:moveTo>
                  <a:cubicBezTo>
                    <a:pt x="149" y="62"/>
                    <a:pt x="149" y="62"/>
                    <a:pt x="149" y="62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49" y="62"/>
                    <a:pt x="149" y="62"/>
                    <a:pt x="149" y="62"/>
                  </a:cubicBezTo>
                  <a:cubicBezTo>
                    <a:pt x="148" y="62"/>
                    <a:pt x="148" y="62"/>
                    <a:pt x="148" y="62"/>
                  </a:cubicBezTo>
                  <a:close/>
                  <a:moveTo>
                    <a:pt x="142" y="59"/>
                  </a:move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9"/>
                    <a:pt x="142" y="59"/>
                    <a:pt x="142" y="59"/>
                  </a:cubicBezTo>
                  <a:close/>
                  <a:moveTo>
                    <a:pt x="144" y="61"/>
                  </a:moveTo>
                  <a:cubicBezTo>
                    <a:pt x="145" y="61"/>
                    <a:pt x="145" y="61"/>
                    <a:pt x="145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2"/>
                    <a:pt x="146" y="62"/>
                    <a:pt x="146" y="62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44" y="62"/>
                    <a:pt x="144" y="62"/>
                    <a:pt x="144" y="62"/>
                  </a:cubicBezTo>
                  <a:cubicBezTo>
                    <a:pt x="144" y="61"/>
                    <a:pt x="144" y="61"/>
                    <a:pt x="144" y="61"/>
                  </a:cubicBezTo>
                  <a:close/>
                  <a:moveTo>
                    <a:pt x="143" y="62"/>
                  </a:moveTo>
                  <a:cubicBezTo>
                    <a:pt x="143" y="61"/>
                    <a:pt x="143" y="61"/>
                    <a:pt x="143" y="61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3" y="62"/>
                    <a:pt x="143" y="62"/>
                    <a:pt x="143" y="62"/>
                  </a:cubicBezTo>
                  <a:close/>
                  <a:moveTo>
                    <a:pt x="141" y="61"/>
                  </a:moveTo>
                  <a:cubicBezTo>
                    <a:pt x="141" y="61"/>
                    <a:pt x="141" y="61"/>
                    <a:pt x="141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1" y="62"/>
                    <a:pt x="141" y="62"/>
                    <a:pt x="141" y="62"/>
                  </a:cubicBezTo>
                  <a:cubicBezTo>
                    <a:pt x="141" y="61"/>
                    <a:pt x="141" y="61"/>
                    <a:pt x="141" y="61"/>
                  </a:cubicBezTo>
                  <a:close/>
                  <a:moveTo>
                    <a:pt x="124" y="70"/>
                  </a:move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4" y="70"/>
                    <a:pt x="124" y="70"/>
                    <a:pt x="124" y="70"/>
                  </a:cubicBezTo>
                  <a:close/>
                  <a:moveTo>
                    <a:pt x="123" y="71"/>
                  </a:move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23" y="71"/>
                  </a:move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17" y="71"/>
                  </a:moveTo>
                  <a:cubicBezTo>
                    <a:pt x="117" y="71"/>
                    <a:pt x="117" y="71"/>
                    <a:pt x="117" y="71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7" y="71"/>
                    <a:pt x="117" y="71"/>
                    <a:pt x="117" y="71"/>
                  </a:cubicBezTo>
                  <a:close/>
                  <a:moveTo>
                    <a:pt x="104" y="67"/>
                  </a:moveTo>
                  <a:cubicBezTo>
                    <a:pt x="106" y="66"/>
                    <a:pt x="106" y="66"/>
                    <a:pt x="106" y="66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1" y="67"/>
                    <a:pt x="111" y="67"/>
                    <a:pt x="111" y="67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4" y="67"/>
                    <a:pt x="104" y="67"/>
                    <a:pt x="104" y="67"/>
                  </a:cubicBezTo>
                  <a:close/>
                  <a:moveTo>
                    <a:pt x="90" y="57"/>
                  </a:moveTo>
                  <a:cubicBezTo>
                    <a:pt x="91" y="58"/>
                    <a:pt x="91" y="58"/>
                    <a:pt x="91" y="58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7"/>
                    <a:pt x="90" y="57"/>
                    <a:pt x="90" y="57"/>
                  </a:cubicBezTo>
                  <a:close/>
                  <a:moveTo>
                    <a:pt x="88" y="56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lose/>
                  <a:moveTo>
                    <a:pt x="135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5" y="60"/>
                    <a:pt x="135" y="60"/>
                    <a:pt x="135" y="60"/>
                  </a:cubicBezTo>
                  <a:close/>
                  <a:moveTo>
                    <a:pt x="134" y="61"/>
                  </a:move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1"/>
                    <a:pt x="134" y="61"/>
                    <a:pt x="134" y="61"/>
                  </a:cubicBezTo>
                  <a:close/>
                  <a:moveTo>
                    <a:pt x="130" y="61"/>
                  </a:move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3"/>
                    <a:pt x="129" y="63"/>
                    <a:pt x="129" y="63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30" y="61"/>
                    <a:pt x="130" y="61"/>
                    <a:pt x="130" y="61"/>
                  </a:cubicBezTo>
                  <a:close/>
                  <a:moveTo>
                    <a:pt x="127" y="63"/>
                  </a:moveTo>
                  <a:cubicBezTo>
                    <a:pt x="127" y="63"/>
                    <a:pt x="127" y="63"/>
                    <a:pt x="127" y="63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lose/>
                  <a:moveTo>
                    <a:pt x="124" y="63"/>
                  </a:move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63"/>
                    <a:pt x="124" y="63"/>
                    <a:pt x="124" y="63"/>
                  </a:cubicBezTo>
                  <a:close/>
                  <a:moveTo>
                    <a:pt x="123" y="63"/>
                  </a:moveTo>
                  <a:cubicBezTo>
                    <a:pt x="122" y="63"/>
                    <a:pt x="122" y="63"/>
                    <a:pt x="122" y="63"/>
                  </a:cubicBezTo>
                  <a:cubicBezTo>
                    <a:pt x="122" y="64"/>
                    <a:pt x="122" y="64"/>
                    <a:pt x="122" y="64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3" y="63"/>
                    <a:pt x="123" y="63"/>
                    <a:pt x="123" y="63"/>
                  </a:cubicBezTo>
                  <a:close/>
                  <a:moveTo>
                    <a:pt x="124" y="62"/>
                  </a:moveTo>
                  <a:cubicBezTo>
                    <a:pt x="123" y="62"/>
                    <a:pt x="123" y="62"/>
                    <a:pt x="123" y="62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62"/>
                    <a:pt x="124" y="62"/>
                    <a:pt x="124" y="62"/>
                  </a:cubicBezTo>
                  <a:close/>
                  <a:moveTo>
                    <a:pt x="108" y="63"/>
                  </a:moveTo>
                  <a:cubicBezTo>
                    <a:pt x="108" y="63"/>
                    <a:pt x="108" y="63"/>
                    <a:pt x="108" y="63"/>
                  </a:cubicBezTo>
                  <a:cubicBezTo>
                    <a:pt x="109" y="62"/>
                    <a:pt x="109" y="62"/>
                    <a:pt x="109" y="62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4" y="62"/>
                    <a:pt x="114" y="62"/>
                    <a:pt x="114" y="6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9" y="63"/>
                    <a:pt x="119" y="63"/>
                    <a:pt x="119" y="63"/>
                  </a:cubicBezTo>
                  <a:cubicBezTo>
                    <a:pt x="120" y="62"/>
                    <a:pt x="120" y="62"/>
                    <a:pt x="120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8" y="64"/>
                    <a:pt x="118" y="64"/>
                    <a:pt x="118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4" y="65"/>
                    <a:pt x="114" y="65"/>
                    <a:pt x="114" y="65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lose/>
                  <a:moveTo>
                    <a:pt x="107" y="63"/>
                  </a:moveTo>
                  <a:cubicBezTo>
                    <a:pt x="107" y="64"/>
                    <a:pt x="107" y="64"/>
                    <a:pt x="107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107" y="63"/>
                  </a:moveTo>
                  <a:cubicBezTo>
                    <a:pt x="106" y="63"/>
                    <a:pt x="106" y="63"/>
                    <a:pt x="106" y="63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94" y="63"/>
                  </a:move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3" y="63"/>
                    <a:pt x="103" y="63"/>
                    <a:pt x="103" y="63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lose/>
                  <a:moveTo>
                    <a:pt x="92" y="62"/>
                  </a:move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2" y="62"/>
                    <a:pt x="92" y="62"/>
                    <a:pt x="92" y="62"/>
                  </a:cubicBezTo>
                  <a:close/>
                  <a:moveTo>
                    <a:pt x="89" y="64"/>
                  </a:move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lose/>
                  <a:moveTo>
                    <a:pt x="85" y="61"/>
                  </a:move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5" y="61"/>
                    <a:pt x="85" y="61"/>
                    <a:pt x="85" y="61"/>
                  </a:cubicBezTo>
                  <a:close/>
                  <a:moveTo>
                    <a:pt x="192" y="62"/>
                  </a:move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2" y="62"/>
                    <a:pt x="192" y="62"/>
                    <a:pt x="192" y="62"/>
                  </a:cubicBezTo>
                  <a:close/>
                  <a:moveTo>
                    <a:pt x="188" y="62"/>
                  </a:moveTo>
                  <a:cubicBezTo>
                    <a:pt x="188" y="62"/>
                    <a:pt x="189" y="62"/>
                    <a:pt x="189" y="62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1" y="58"/>
                    <a:pt x="191" y="58"/>
                    <a:pt x="191" y="58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8" y="62"/>
                    <a:pt x="188" y="62"/>
                    <a:pt x="188" y="62"/>
                  </a:cubicBezTo>
                  <a:close/>
                  <a:moveTo>
                    <a:pt x="78" y="56"/>
                  </a:moveTo>
                  <a:cubicBezTo>
                    <a:pt x="77" y="57"/>
                    <a:pt x="77" y="57"/>
                    <a:pt x="77" y="57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4" y="55"/>
                    <a:pt x="44" y="55"/>
                    <a:pt x="44" y="55"/>
                  </a:cubicBezTo>
                  <a:close/>
                  <a:moveTo>
                    <a:pt x="45" y="55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lose/>
                  <a:moveTo>
                    <a:pt x="57" y="10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10"/>
                    <a:pt x="57" y="10"/>
                    <a:pt x="57" y="10"/>
                  </a:cubicBezTo>
                  <a:close/>
                  <a:moveTo>
                    <a:pt x="49" y="15"/>
                  </a:moveTo>
                  <a:cubicBezTo>
                    <a:pt x="49" y="16"/>
                    <a:pt x="49" y="16"/>
                    <a:pt x="49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49" y="15"/>
                    <a:pt x="49" y="15"/>
                  </a:cubicBezTo>
                  <a:close/>
                  <a:moveTo>
                    <a:pt x="49" y="13"/>
                  </a:move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lose/>
                  <a:moveTo>
                    <a:pt x="49" y="14"/>
                  </a:moveTo>
                  <a:cubicBezTo>
                    <a:pt x="49" y="14"/>
                    <a:pt x="49" y="14"/>
                    <a:pt x="49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9" y="14"/>
                    <a:pt x="49" y="14"/>
                    <a:pt x="49" y="14"/>
                  </a:cubicBezTo>
                  <a:close/>
                  <a:moveTo>
                    <a:pt x="46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lose/>
                  <a:moveTo>
                    <a:pt x="39" y="23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lose/>
                  <a:moveTo>
                    <a:pt x="41" y="22"/>
                  </a:moveTo>
                  <a:cubicBezTo>
                    <a:pt x="41" y="23"/>
                    <a:pt x="41" y="23"/>
                    <a:pt x="41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lose/>
                  <a:moveTo>
                    <a:pt x="61" y="34"/>
                  </a:move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lose/>
                  <a:moveTo>
                    <a:pt x="55" y="38"/>
                  </a:move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  <a:moveTo>
                    <a:pt x="52" y="40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lose/>
                  <a:moveTo>
                    <a:pt x="46" y="35"/>
                  </a:moveTo>
                  <a:cubicBezTo>
                    <a:pt x="46" y="35"/>
                    <a:pt x="46" y="35"/>
                    <a:pt x="46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5"/>
                    <a:pt x="46" y="35"/>
                    <a:pt x="46" y="35"/>
                  </a:cubicBezTo>
                  <a:close/>
                  <a:moveTo>
                    <a:pt x="41" y="3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42" y="28"/>
                  </a:move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33" y="23"/>
                  </a:move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1" y="21"/>
                  </a:moveTo>
                  <a:cubicBezTo>
                    <a:pt x="31" y="21"/>
                    <a:pt x="31" y="21"/>
                    <a:pt x="31" y="2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1"/>
                    <a:pt x="31" y="21"/>
                    <a:pt x="31" y="21"/>
                  </a:cubicBezTo>
                  <a:close/>
                  <a:moveTo>
                    <a:pt x="28" y="19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lose/>
                  <a:moveTo>
                    <a:pt x="31" y="49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lose/>
                  <a:moveTo>
                    <a:pt x="23" y="39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3" y="39"/>
                    <a:pt x="23" y="39"/>
                  </a:cubicBezTo>
                  <a:close/>
                  <a:moveTo>
                    <a:pt x="21" y="38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20" y="36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5" y="32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2"/>
                    <a:pt x="15" y="32"/>
                    <a:pt x="15" y="32"/>
                  </a:cubicBezTo>
                  <a:close/>
                  <a:moveTo>
                    <a:pt x="14" y="29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4" y="29"/>
                    <a:pt x="14" y="29"/>
                  </a:cubicBezTo>
                  <a:close/>
                  <a:moveTo>
                    <a:pt x="15" y="27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8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8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2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6922893" y="3353524"/>
              <a:ext cx="66905" cy="18013"/>
            </a:xfrm>
            <a:custGeom>
              <a:avLst/>
              <a:gdLst>
                <a:gd name="T0" fmla="*/ 0 w 52"/>
                <a:gd name="T1" fmla="*/ 11 h 14"/>
                <a:gd name="T2" fmla="*/ 4 w 52"/>
                <a:gd name="T3" fmla="*/ 14 h 14"/>
                <a:gd name="T4" fmla="*/ 4 w 52"/>
                <a:gd name="T5" fmla="*/ 11 h 14"/>
                <a:gd name="T6" fmla="*/ 7 w 52"/>
                <a:gd name="T7" fmla="*/ 11 h 14"/>
                <a:gd name="T8" fmla="*/ 7 w 52"/>
                <a:gd name="T9" fmla="*/ 7 h 14"/>
                <a:gd name="T10" fmla="*/ 7 w 52"/>
                <a:gd name="T11" fmla="*/ 7 h 14"/>
                <a:gd name="T12" fmla="*/ 4 w 52"/>
                <a:gd name="T13" fmla="*/ 11 h 14"/>
                <a:gd name="T14" fmla="*/ 0 w 52"/>
                <a:gd name="T15" fmla="*/ 11 h 14"/>
                <a:gd name="T16" fmla="*/ 0 w 52"/>
                <a:gd name="T17" fmla="*/ 11 h 14"/>
                <a:gd name="T18" fmla="*/ 11 w 52"/>
                <a:gd name="T19" fmla="*/ 7 h 14"/>
                <a:gd name="T20" fmla="*/ 15 w 52"/>
                <a:gd name="T21" fmla="*/ 11 h 14"/>
                <a:gd name="T22" fmla="*/ 18 w 52"/>
                <a:gd name="T23" fmla="*/ 14 h 14"/>
                <a:gd name="T24" fmla="*/ 22 w 52"/>
                <a:gd name="T25" fmla="*/ 14 h 14"/>
                <a:gd name="T26" fmla="*/ 22 w 52"/>
                <a:gd name="T27" fmla="*/ 11 h 14"/>
                <a:gd name="T28" fmla="*/ 26 w 52"/>
                <a:gd name="T29" fmla="*/ 11 h 14"/>
                <a:gd name="T30" fmla="*/ 30 w 52"/>
                <a:gd name="T31" fmla="*/ 11 h 14"/>
                <a:gd name="T32" fmla="*/ 37 w 52"/>
                <a:gd name="T33" fmla="*/ 11 h 14"/>
                <a:gd name="T34" fmla="*/ 41 w 52"/>
                <a:gd name="T35" fmla="*/ 7 h 14"/>
                <a:gd name="T36" fmla="*/ 44 w 52"/>
                <a:gd name="T37" fmla="*/ 7 h 14"/>
                <a:gd name="T38" fmla="*/ 48 w 52"/>
                <a:gd name="T39" fmla="*/ 3 h 14"/>
                <a:gd name="T40" fmla="*/ 48 w 52"/>
                <a:gd name="T41" fmla="*/ 3 h 14"/>
                <a:gd name="T42" fmla="*/ 52 w 52"/>
                <a:gd name="T43" fmla="*/ 0 h 14"/>
                <a:gd name="T44" fmla="*/ 52 w 52"/>
                <a:gd name="T45" fmla="*/ 0 h 14"/>
                <a:gd name="T46" fmla="*/ 52 w 52"/>
                <a:gd name="T47" fmla="*/ 0 h 14"/>
                <a:gd name="T48" fmla="*/ 44 w 52"/>
                <a:gd name="T49" fmla="*/ 0 h 14"/>
                <a:gd name="T50" fmla="*/ 41 w 52"/>
                <a:gd name="T51" fmla="*/ 0 h 14"/>
                <a:gd name="T52" fmla="*/ 37 w 52"/>
                <a:gd name="T53" fmla="*/ 0 h 14"/>
                <a:gd name="T54" fmla="*/ 33 w 52"/>
                <a:gd name="T55" fmla="*/ 0 h 14"/>
                <a:gd name="T56" fmla="*/ 30 w 52"/>
                <a:gd name="T57" fmla="*/ 0 h 14"/>
                <a:gd name="T58" fmla="*/ 22 w 52"/>
                <a:gd name="T59" fmla="*/ 0 h 14"/>
                <a:gd name="T60" fmla="*/ 18 w 52"/>
                <a:gd name="T61" fmla="*/ 3 h 14"/>
                <a:gd name="T62" fmla="*/ 11 w 52"/>
                <a:gd name="T6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14">
                  <a:moveTo>
                    <a:pt x="0" y="11"/>
                  </a:moveTo>
                  <a:lnTo>
                    <a:pt x="4" y="14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11" y="7"/>
                  </a:moveTo>
                  <a:lnTo>
                    <a:pt x="15" y="11"/>
                  </a:lnTo>
                  <a:lnTo>
                    <a:pt x="18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7" y="11"/>
                  </a:lnTo>
                  <a:lnTo>
                    <a:pt x="41" y="7"/>
                  </a:lnTo>
                  <a:lnTo>
                    <a:pt x="44" y="7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6417249" y="3033153"/>
              <a:ext cx="405289" cy="133810"/>
            </a:xfrm>
            <a:custGeom>
              <a:avLst/>
              <a:gdLst>
                <a:gd name="T0" fmla="*/ 193 w 315"/>
                <a:gd name="T1" fmla="*/ 74 h 104"/>
                <a:gd name="T2" fmla="*/ 4 w 315"/>
                <a:gd name="T3" fmla="*/ 33 h 104"/>
                <a:gd name="T4" fmla="*/ 0 w 315"/>
                <a:gd name="T5" fmla="*/ 30 h 104"/>
                <a:gd name="T6" fmla="*/ 174 w 315"/>
                <a:gd name="T7" fmla="*/ 100 h 104"/>
                <a:gd name="T8" fmla="*/ 186 w 315"/>
                <a:gd name="T9" fmla="*/ 100 h 104"/>
                <a:gd name="T10" fmla="*/ 219 w 315"/>
                <a:gd name="T11" fmla="*/ 93 h 104"/>
                <a:gd name="T12" fmla="*/ 241 w 315"/>
                <a:gd name="T13" fmla="*/ 93 h 104"/>
                <a:gd name="T14" fmla="*/ 260 w 315"/>
                <a:gd name="T15" fmla="*/ 56 h 104"/>
                <a:gd name="T16" fmla="*/ 267 w 315"/>
                <a:gd name="T17" fmla="*/ 48 h 104"/>
                <a:gd name="T18" fmla="*/ 289 w 315"/>
                <a:gd name="T19" fmla="*/ 48 h 104"/>
                <a:gd name="T20" fmla="*/ 304 w 315"/>
                <a:gd name="T21" fmla="*/ 48 h 104"/>
                <a:gd name="T22" fmla="*/ 308 w 315"/>
                <a:gd name="T23" fmla="*/ 41 h 104"/>
                <a:gd name="T24" fmla="*/ 311 w 315"/>
                <a:gd name="T25" fmla="*/ 33 h 104"/>
                <a:gd name="T26" fmla="*/ 297 w 315"/>
                <a:gd name="T27" fmla="*/ 30 h 104"/>
                <a:gd name="T28" fmla="*/ 293 w 315"/>
                <a:gd name="T29" fmla="*/ 26 h 104"/>
                <a:gd name="T30" fmla="*/ 293 w 315"/>
                <a:gd name="T31" fmla="*/ 19 h 104"/>
                <a:gd name="T32" fmla="*/ 282 w 315"/>
                <a:gd name="T33" fmla="*/ 8 h 104"/>
                <a:gd name="T34" fmla="*/ 274 w 315"/>
                <a:gd name="T35" fmla="*/ 11 h 104"/>
                <a:gd name="T36" fmla="*/ 263 w 315"/>
                <a:gd name="T37" fmla="*/ 22 h 104"/>
                <a:gd name="T38" fmla="*/ 248 w 315"/>
                <a:gd name="T39" fmla="*/ 37 h 104"/>
                <a:gd name="T40" fmla="*/ 252 w 315"/>
                <a:gd name="T41" fmla="*/ 37 h 104"/>
                <a:gd name="T42" fmla="*/ 252 w 315"/>
                <a:gd name="T43" fmla="*/ 48 h 104"/>
                <a:gd name="T44" fmla="*/ 248 w 315"/>
                <a:gd name="T45" fmla="*/ 41 h 104"/>
                <a:gd name="T46" fmla="*/ 241 w 315"/>
                <a:gd name="T47" fmla="*/ 48 h 104"/>
                <a:gd name="T48" fmla="*/ 230 w 315"/>
                <a:gd name="T49" fmla="*/ 48 h 104"/>
                <a:gd name="T50" fmla="*/ 215 w 315"/>
                <a:gd name="T51" fmla="*/ 67 h 104"/>
                <a:gd name="T52" fmla="*/ 200 w 315"/>
                <a:gd name="T53" fmla="*/ 78 h 104"/>
                <a:gd name="T54" fmla="*/ 189 w 315"/>
                <a:gd name="T55" fmla="*/ 85 h 104"/>
                <a:gd name="T56" fmla="*/ 171 w 315"/>
                <a:gd name="T57" fmla="*/ 93 h 104"/>
                <a:gd name="T58" fmla="*/ 160 w 315"/>
                <a:gd name="T59" fmla="*/ 85 h 104"/>
                <a:gd name="T60" fmla="*/ 278 w 315"/>
                <a:gd name="T61" fmla="*/ 0 h 104"/>
                <a:gd name="T62" fmla="*/ 286 w 315"/>
                <a:gd name="T63" fmla="*/ 4 h 104"/>
                <a:gd name="T64" fmla="*/ 189 w 315"/>
                <a:gd name="T65" fmla="*/ 82 h 104"/>
                <a:gd name="T66" fmla="*/ 193 w 315"/>
                <a:gd name="T67" fmla="*/ 78 h 104"/>
                <a:gd name="T68" fmla="*/ 197 w 315"/>
                <a:gd name="T69" fmla="*/ 74 h 104"/>
                <a:gd name="T70" fmla="*/ 193 w 315"/>
                <a:gd name="T71" fmla="*/ 74 h 104"/>
                <a:gd name="T72" fmla="*/ 4 w 315"/>
                <a:gd name="T73" fmla="*/ 11 h 104"/>
                <a:gd name="T74" fmla="*/ 15 w 315"/>
                <a:gd name="T75" fmla="*/ 15 h 104"/>
                <a:gd name="T76" fmla="*/ 23 w 315"/>
                <a:gd name="T77" fmla="*/ 26 h 104"/>
                <a:gd name="T78" fmla="*/ 34 w 315"/>
                <a:gd name="T79" fmla="*/ 22 h 104"/>
                <a:gd name="T80" fmla="*/ 37 w 315"/>
                <a:gd name="T81" fmla="*/ 19 h 104"/>
                <a:gd name="T82" fmla="*/ 56 w 315"/>
                <a:gd name="T83" fmla="*/ 48 h 104"/>
                <a:gd name="T84" fmla="*/ 56 w 315"/>
                <a:gd name="T85" fmla="*/ 67 h 104"/>
                <a:gd name="T86" fmla="*/ 67 w 315"/>
                <a:gd name="T87" fmla="*/ 78 h 104"/>
                <a:gd name="T88" fmla="*/ 71 w 315"/>
                <a:gd name="T89" fmla="*/ 85 h 104"/>
                <a:gd name="T90" fmla="*/ 71 w 315"/>
                <a:gd name="T91" fmla="*/ 93 h 104"/>
                <a:gd name="T92" fmla="*/ 71 w 315"/>
                <a:gd name="T93" fmla="*/ 93 h 104"/>
                <a:gd name="T94" fmla="*/ 60 w 315"/>
                <a:gd name="T95" fmla="*/ 93 h 104"/>
                <a:gd name="T96" fmla="*/ 45 w 315"/>
                <a:gd name="T97" fmla="*/ 85 h 104"/>
                <a:gd name="T98" fmla="*/ 30 w 315"/>
                <a:gd name="T99" fmla="*/ 74 h 104"/>
                <a:gd name="T100" fmla="*/ 23 w 315"/>
                <a:gd name="T101" fmla="*/ 63 h 104"/>
                <a:gd name="T102" fmla="*/ 12 w 315"/>
                <a:gd name="T103" fmla="*/ 52 h 104"/>
                <a:gd name="T104" fmla="*/ 8 w 315"/>
                <a:gd name="T105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5" h="104">
                  <a:moveTo>
                    <a:pt x="193" y="74"/>
                  </a:moveTo>
                  <a:lnTo>
                    <a:pt x="193" y="78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close/>
                  <a:moveTo>
                    <a:pt x="0" y="30"/>
                  </a:moveTo>
                  <a:lnTo>
                    <a:pt x="0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160" y="85"/>
                  </a:moveTo>
                  <a:lnTo>
                    <a:pt x="163" y="93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74" y="100"/>
                  </a:lnTo>
                  <a:lnTo>
                    <a:pt x="174" y="104"/>
                  </a:lnTo>
                  <a:lnTo>
                    <a:pt x="178" y="104"/>
                  </a:lnTo>
                  <a:lnTo>
                    <a:pt x="182" y="100"/>
                  </a:lnTo>
                  <a:lnTo>
                    <a:pt x="182" y="100"/>
                  </a:lnTo>
                  <a:lnTo>
                    <a:pt x="186" y="100"/>
                  </a:lnTo>
                  <a:lnTo>
                    <a:pt x="189" y="100"/>
                  </a:lnTo>
                  <a:lnTo>
                    <a:pt x="200" y="100"/>
                  </a:lnTo>
                  <a:lnTo>
                    <a:pt x="208" y="97"/>
                  </a:lnTo>
                  <a:lnTo>
                    <a:pt x="211" y="93"/>
                  </a:lnTo>
                  <a:lnTo>
                    <a:pt x="219" y="93"/>
                  </a:lnTo>
                  <a:lnTo>
                    <a:pt x="223" y="97"/>
                  </a:lnTo>
                  <a:lnTo>
                    <a:pt x="223" y="97"/>
                  </a:lnTo>
                  <a:lnTo>
                    <a:pt x="226" y="97"/>
                  </a:lnTo>
                  <a:lnTo>
                    <a:pt x="234" y="93"/>
                  </a:lnTo>
                  <a:lnTo>
                    <a:pt x="241" y="93"/>
                  </a:lnTo>
                  <a:lnTo>
                    <a:pt x="241" y="89"/>
                  </a:lnTo>
                  <a:lnTo>
                    <a:pt x="248" y="82"/>
                  </a:lnTo>
                  <a:lnTo>
                    <a:pt x="252" y="74"/>
                  </a:lnTo>
                  <a:lnTo>
                    <a:pt x="256" y="71"/>
                  </a:lnTo>
                  <a:lnTo>
                    <a:pt x="260" y="56"/>
                  </a:lnTo>
                  <a:lnTo>
                    <a:pt x="260" y="56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3" y="48"/>
                  </a:lnTo>
                  <a:lnTo>
                    <a:pt x="267" y="48"/>
                  </a:lnTo>
                  <a:lnTo>
                    <a:pt x="271" y="48"/>
                  </a:lnTo>
                  <a:lnTo>
                    <a:pt x="278" y="48"/>
                  </a:lnTo>
                  <a:lnTo>
                    <a:pt x="282" y="48"/>
                  </a:lnTo>
                  <a:lnTo>
                    <a:pt x="286" y="48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293" y="52"/>
                  </a:lnTo>
                  <a:lnTo>
                    <a:pt x="297" y="52"/>
                  </a:lnTo>
                  <a:lnTo>
                    <a:pt x="300" y="48"/>
                  </a:lnTo>
                  <a:lnTo>
                    <a:pt x="304" y="48"/>
                  </a:lnTo>
                  <a:lnTo>
                    <a:pt x="304" y="48"/>
                  </a:lnTo>
                  <a:lnTo>
                    <a:pt x="300" y="45"/>
                  </a:lnTo>
                  <a:lnTo>
                    <a:pt x="300" y="41"/>
                  </a:lnTo>
                  <a:lnTo>
                    <a:pt x="300" y="37"/>
                  </a:lnTo>
                  <a:lnTo>
                    <a:pt x="308" y="41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11" y="33"/>
                  </a:lnTo>
                  <a:lnTo>
                    <a:pt x="308" y="30"/>
                  </a:lnTo>
                  <a:lnTo>
                    <a:pt x="304" y="30"/>
                  </a:lnTo>
                  <a:lnTo>
                    <a:pt x="300" y="26"/>
                  </a:lnTo>
                  <a:lnTo>
                    <a:pt x="297" y="26"/>
                  </a:lnTo>
                  <a:lnTo>
                    <a:pt x="297" y="30"/>
                  </a:lnTo>
                  <a:lnTo>
                    <a:pt x="293" y="30"/>
                  </a:lnTo>
                  <a:lnTo>
                    <a:pt x="297" y="26"/>
                  </a:lnTo>
                  <a:lnTo>
                    <a:pt x="297" y="22"/>
                  </a:lnTo>
                  <a:lnTo>
                    <a:pt x="293" y="22"/>
                  </a:lnTo>
                  <a:lnTo>
                    <a:pt x="293" y="26"/>
                  </a:lnTo>
                  <a:lnTo>
                    <a:pt x="289" y="26"/>
                  </a:lnTo>
                  <a:lnTo>
                    <a:pt x="289" y="26"/>
                  </a:lnTo>
                  <a:lnTo>
                    <a:pt x="289" y="19"/>
                  </a:lnTo>
                  <a:lnTo>
                    <a:pt x="293" y="19"/>
                  </a:lnTo>
                  <a:lnTo>
                    <a:pt x="293" y="19"/>
                  </a:lnTo>
                  <a:lnTo>
                    <a:pt x="289" y="15"/>
                  </a:lnTo>
                  <a:lnTo>
                    <a:pt x="286" y="15"/>
                  </a:lnTo>
                  <a:lnTo>
                    <a:pt x="282" y="15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78" y="8"/>
                  </a:lnTo>
                  <a:lnTo>
                    <a:pt x="278" y="11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4" y="11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71" y="15"/>
                  </a:lnTo>
                  <a:lnTo>
                    <a:pt x="267" y="15"/>
                  </a:lnTo>
                  <a:lnTo>
                    <a:pt x="263" y="22"/>
                  </a:lnTo>
                  <a:lnTo>
                    <a:pt x="263" y="26"/>
                  </a:lnTo>
                  <a:lnTo>
                    <a:pt x="260" y="33"/>
                  </a:lnTo>
                  <a:lnTo>
                    <a:pt x="256" y="33"/>
                  </a:lnTo>
                  <a:lnTo>
                    <a:pt x="252" y="33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56" y="37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48" y="41"/>
                  </a:lnTo>
                  <a:lnTo>
                    <a:pt x="252" y="41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48" y="48"/>
                  </a:lnTo>
                  <a:lnTo>
                    <a:pt x="248" y="45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5" y="41"/>
                  </a:lnTo>
                  <a:lnTo>
                    <a:pt x="245" y="45"/>
                  </a:lnTo>
                  <a:lnTo>
                    <a:pt x="245" y="52"/>
                  </a:lnTo>
                  <a:lnTo>
                    <a:pt x="245" y="52"/>
                  </a:lnTo>
                  <a:lnTo>
                    <a:pt x="241" y="48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34" y="45"/>
                  </a:lnTo>
                  <a:lnTo>
                    <a:pt x="230" y="45"/>
                  </a:lnTo>
                  <a:lnTo>
                    <a:pt x="230" y="48"/>
                  </a:lnTo>
                  <a:lnTo>
                    <a:pt x="226" y="52"/>
                  </a:lnTo>
                  <a:lnTo>
                    <a:pt x="226" y="56"/>
                  </a:lnTo>
                  <a:lnTo>
                    <a:pt x="219" y="59"/>
                  </a:lnTo>
                  <a:lnTo>
                    <a:pt x="219" y="63"/>
                  </a:lnTo>
                  <a:lnTo>
                    <a:pt x="215" y="67"/>
                  </a:lnTo>
                  <a:lnTo>
                    <a:pt x="211" y="71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97" y="78"/>
                  </a:lnTo>
                  <a:lnTo>
                    <a:pt x="200" y="78"/>
                  </a:lnTo>
                  <a:lnTo>
                    <a:pt x="197" y="78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78" y="93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89"/>
                  </a:lnTo>
                  <a:lnTo>
                    <a:pt x="163" y="85"/>
                  </a:lnTo>
                  <a:lnTo>
                    <a:pt x="160" y="85"/>
                  </a:lnTo>
                  <a:lnTo>
                    <a:pt x="160" y="85"/>
                  </a:lnTo>
                  <a:close/>
                  <a:moveTo>
                    <a:pt x="278" y="0"/>
                  </a:moveTo>
                  <a:lnTo>
                    <a:pt x="274" y="4"/>
                  </a:lnTo>
                  <a:lnTo>
                    <a:pt x="274" y="4"/>
                  </a:lnTo>
                  <a:lnTo>
                    <a:pt x="278" y="4"/>
                  </a:lnTo>
                  <a:lnTo>
                    <a:pt x="278" y="0"/>
                  </a:lnTo>
                  <a:lnTo>
                    <a:pt x="278" y="0"/>
                  </a:lnTo>
                  <a:close/>
                  <a:moveTo>
                    <a:pt x="282" y="0"/>
                  </a:moveTo>
                  <a:lnTo>
                    <a:pt x="278" y="4"/>
                  </a:lnTo>
                  <a:lnTo>
                    <a:pt x="282" y="4"/>
                  </a:lnTo>
                  <a:lnTo>
                    <a:pt x="286" y="4"/>
                  </a:lnTo>
                  <a:lnTo>
                    <a:pt x="286" y="4"/>
                  </a:lnTo>
                  <a:lnTo>
                    <a:pt x="282" y="0"/>
                  </a:lnTo>
                  <a:lnTo>
                    <a:pt x="282" y="0"/>
                  </a:lnTo>
                  <a:close/>
                  <a:moveTo>
                    <a:pt x="193" y="82"/>
                  </a:moveTo>
                  <a:lnTo>
                    <a:pt x="189" y="82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3" y="82"/>
                  </a:lnTo>
                  <a:close/>
                  <a:moveTo>
                    <a:pt x="193" y="78"/>
                  </a:move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close/>
                  <a:moveTo>
                    <a:pt x="197" y="74"/>
                  </a:moveTo>
                  <a:lnTo>
                    <a:pt x="197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7" y="74"/>
                  </a:lnTo>
                  <a:lnTo>
                    <a:pt x="197" y="74"/>
                  </a:lnTo>
                  <a:close/>
                  <a:moveTo>
                    <a:pt x="0" y="15"/>
                  </a:moveTo>
                  <a:lnTo>
                    <a:pt x="4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2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41" y="22"/>
                  </a:lnTo>
                  <a:lnTo>
                    <a:pt x="52" y="33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7"/>
                  </a:lnTo>
                  <a:lnTo>
                    <a:pt x="60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4" y="89"/>
                  </a:lnTo>
                  <a:lnTo>
                    <a:pt x="74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97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0" y="93"/>
                  </a:lnTo>
                  <a:lnTo>
                    <a:pt x="60" y="93"/>
                  </a:lnTo>
                  <a:lnTo>
                    <a:pt x="52" y="89"/>
                  </a:lnTo>
                  <a:lnTo>
                    <a:pt x="49" y="89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1" y="85"/>
                  </a:lnTo>
                  <a:lnTo>
                    <a:pt x="37" y="85"/>
                  </a:lnTo>
                  <a:lnTo>
                    <a:pt x="34" y="82"/>
                  </a:lnTo>
                  <a:lnTo>
                    <a:pt x="34" y="78"/>
                  </a:lnTo>
                  <a:lnTo>
                    <a:pt x="30" y="74"/>
                  </a:lnTo>
                  <a:lnTo>
                    <a:pt x="26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12" y="41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4" y="2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6718320" y="3080759"/>
              <a:ext cx="23159" cy="19300"/>
            </a:xfrm>
            <a:custGeom>
              <a:avLst/>
              <a:gdLst>
                <a:gd name="T0" fmla="*/ 0 w 18"/>
                <a:gd name="T1" fmla="*/ 8 h 15"/>
                <a:gd name="T2" fmla="*/ 3 w 18"/>
                <a:gd name="T3" fmla="*/ 8 h 15"/>
                <a:gd name="T4" fmla="*/ 3 w 18"/>
                <a:gd name="T5" fmla="*/ 8 h 15"/>
                <a:gd name="T6" fmla="*/ 7 w 18"/>
                <a:gd name="T7" fmla="*/ 11 h 15"/>
                <a:gd name="T8" fmla="*/ 11 w 18"/>
                <a:gd name="T9" fmla="*/ 15 h 15"/>
                <a:gd name="T10" fmla="*/ 11 w 18"/>
                <a:gd name="T11" fmla="*/ 15 h 15"/>
                <a:gd name="T12" fmla="*/ 11 w 18"/>
                <a:gd name="T13" fmla="*/ 8 h 15"/>
                <a:gd name="T14" fmla="*/ 11 w 18"/>
                <a:gd name="T15" fmla="*/ 4 h 15"/>
                <a:gd name="T16" fmla="*/ 14 w 18"/>
                <a:gd name="T17" fmla="*/ 4 h 15"/>
                <a:gd name="T18" fmla="*/ 14 w 18"/>
                <a:gd name="T19" fmla="*/ 4 h 15"/>
                <a:gd name="T20" fmla="*/ 14 w 18"/>
                <a:gd name="T21" fmla="*/ 0 h 15"/>
                <a:gd name="T22" fmla="*/ 11 w 18"/>
                <a:gd name="T23" fmla="*/ 0 h 15"/>
                <a:gd name="T24" fmla="*/ 7 w 18"/>
                <a:gd name="T25" fmla="*/ 4 h 15"/>
                <a:gd name="T26" fmla="*/ 0 w 18"/>
                <a:gd name="T27" fmla="*/ 8 h 15"/>
                <a:gd name="T28" fmla="*/ 0 w 18"/>
                <a:gd name="T29" fmla="*/ 8 h 15"/>
                <a:gd name="T30" fmla="*/ 0 w 18"/>
                <a:gd name="T31" fmla="*/ 8 h 15"/>
                <a:gd name="T32" fmla="*/ 14 w 18"/>
                <a:gd name="T33" fmla="*/ 4 h 15"/>
                <a:gd name="T34" fmla="*/ 14 w 18"/>
                <a:gd name="T35" fmla="*/ 8 h 15"/>
                <a:gd name="T36" fmla="*/ 14 w 18"/>
                <a:gd name="T37" fmla="*/ 11 h 15"/>
                <a:gd name="T38" fmla="*/ 18 w 18"/>
                <a:gd name="T39" fmla="*/ 11 h 15"/>
                <a:gd name="T40" fmla="*/ 18 w 18"/>
                <a:gd name="T41" fmla="*/ 11 h 15"/>
                <a:gd name="T42" fmla="*/ 18 w 18"/>
                <a:gd name="T43" fmla="*/ 4 h 15"/>
                <a:gd name="T44" fmla="*/ 14 w 18"/>
                <a:gd name="T45" fmla="*/ 4 h 15"/>
                <a:gd name="T46" fmla="*/ 14 w 18"/>
                <a:gd name="T47" fmla="*/ 4 h 15"/>
                <a:gd name="T48" fmla="*/ 14 w 18"/>
                <a:gd name="T4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15">
                  <a:moveTo>
                    <a:pt x="0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14" y="4"/>
                  </a:moveTo>
                  <a:lnTo>
                    <a:pt x="14" y="8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/>
          </p:nvSpPr>
          <p:spPr bwMode="auto">
            <a:xfrm>
              <a:off x="6436547" y="2703775"/>
              <a:ext cx="176269" cy="306218"/>
            </a:xfrm>
            <a:custGeom>
              <a:avLst/>
              <a:gdLst>
                <a:gd name="T0" fmla="*/ 4 w 137"/>
                <a:gd name="T1" fmla="*/ 11 h 238"/>
                <a:gd name="T2" fmla="*/ 15 w 137"/>
                <a:gd name="T3" fmla="*/ 15 h 238"/>
                <a:gd name="T4" fmla="*/ 22 w 137"/>
                <a:gd name="T5" fmla="*/ 11 h 238"/>
                <a:gd name="T6" fmla="*/ 37 w 137"/>
                <a:gd name="T7" fmla="*/ 11 h 238"/>
                <a:gd name="T8" fmla="*/ 52 w 137"/>
                <a:gd name="T9" fmla="*/ 0 h 238"/>
                <a:gd name="T10" fmla="*/ 67 w 137"/>
                <a:gd name="T11" fmla="*/ 8 h 238"/>
                <a:gd name="T12" fmla="*/ 74 w 137"/>
                <a:gd name="T13" fmla="*/ 11 h 238"/>
                <a:gd name="T14" fmla="*/ 82 w 137"/>
                <a:gd name="T15" fmla="*/ 26 h 238"/>
                <a:gd name="T16" fmla="*/ 96 w 137"/>
                <a:gd name="T17" fmla="*/ 26 h 238"/>
                <a:gd name="T18" fmla="*/ 96 w 137"/>
                <a:gd name="T19" fmla="*/ 34 h 238"/>
                <a:gd name="T20" fmla="*/ 85 w 137"/>
                <a:gd name="T21" fmla="*/ 37 h 238"/>
                <a:gd name="T22" fmla="*/ 78 w 137"/>
                <a:gd name="T23" fmla="*/ 41 h 238"/>
                <a:gd name="T24" fmla="*/ 74 w 137"/>
                <a:gd name="T25" fmla="*/ 41 h 238"/>
                <a:gd name="T26" fmla="*/ 74 w 137"/>
                <a:gd name="T27" fmla="*/ 48 h 238"/>
                <a:gd name="T28" fmla="*/ 67 w 137"/>
                <a:gd name="T29" fmla="*/ 56 h 238"/>
                <a:gd name="T30" fmla="*/ 63 w 137"/>
                <a:gd name="T31" fmla="*/ 59 h 238"/>
                <a:gd name="T32" fmla="*/ 63 w 137"/>
                <a:gd name="T33" fmla="*/ 74 h 238"/>
                <a:gd name="T34" fmla="*/ 71 w 137"/>
                <a:gd name="T35" fmla="*/ 82 h 238"/>
                <a:gd name="T36" fmla="*/ 78 w 137"/>
                <a:gd name="T37" fmla="*/ 93 h 238"/>
                <a:gd name="T38" fmla="*/ 89 w 137"/>
                <a:gd name="T39" fmla="*/ 104 h 238"/>
                <a:gd name="T40" fmla="*/ 119 w 137"/>
                <a:gd name="T41" fmla="*/ 126 h 238"/>
                <a:gd name="T42" fmla="*/ 122 w 137"/>
                <a:gd name="T43" fmla="*/ 134 h 238"/>
                <a:gd name="T44" fmla="*/ 126 w 137"/>
                <a:gd name="T45" fmla="*/ 149 h 238"/>
                <a:gd name="T46" fmla="*/ 130 w 137"/>
                <a:gd name="T47" fmla="*/ 160 h 238"/>
                <a:gd name="T48" fmla="*/ 134 w 137"/>
                <a:gd name="T49" fmla="*/ 167 h 238"/>
                <a:gd name="T50" fmla="*/ 134 w 137"/>
                <a:gd name="T51" fmla="*/ 171 h 238"/>
                <a:gd name="T52" fmla="*/ 130 w 137"/>
                <a:gd name="T53" fmla="*/ 178 h 238"/>
                <a:gd name="T54" fmla="*/ 130 w 137"/>
                <a:gd name="T55" fmla="*/ 189 h 238"/>
                <a:gd name="T56" fmla="*/ 122 w 137"/>
                <a:gd name="T57" fmla="*/ 200 h 238"/>
                <a:gd name="T58" fmla="*/ 111 w 137"/>
                <a:gd name="T59" fmla="*/ 208 h 238"/>
                <a:gd name="T60" fmla="*/ 93 w 137"/>
                <a:gd name="T61" fmla="*/ 212 h 238"/>
                <a:gd name="T62" fmla="*/ 89 w 137"/>
                <a:gd name="T63" fmla="*/ 208 h 238"/>
                <a:gd name="T64" fmla="*/ 93 w 137"/>
                <a:gd name="T65" fmla="*/ 212 h 238"/>
                <a:gd name="T66" fmla="*/ 89 w 137"/>
                <a:gd name="T67" fmla="*/ 219 h 238"/>
                <a:gd name="T68" fmla="*/ 82 w 137"/>
                <a:gd name="T69" fmla="*/ 219 h 238"/>
                <a:gd name="T70" fmla="*/ 82 w 137"/>
                <a:gd name="T71" fmla="*/ 226 h 238"/>
                <a:gd name="T72" fmla="*/ 74 w 137"/>
                <a:gd name="T73" fmla="*/ 230 h 238"/>
                <a:gd name="T74" fmla="*/ 63 w 137"/>
                <a:gd name="T75" fmla="*/ 238 h 238"/>
                <a:gd name="T76" fmla="*/ 63 w 137"/>
                <a:gd name="T77" fmla="*/ 234 h 238"/>
                <a:gd name="T78" fmla="*/ 63 w 137"/>
                <a:gd name="T79" fmla="*/ 226 h 238"/>
                <a:gd name="T80" fmla="*/ 67 w 137"/>
                <a:gd name="T81" fmla="*/ 215 h 238"/>
                <a:gd name="T82" fmla="*/ 56 w 137"/>
                <a:gd name="T83" fmla="*/ 212 h 238"/>
                <a:gd name="T84" fmla="*/ 63 w 137"/>
                <a:gd name="T85" fmla="*/ 204 h 238"/>
                <a:gd name="T86" fmla="*/ 82 w 137"/>
                <a:gd name="T87" fmla="*/ 200 h 238"/>
                <a:gd name="T88" fmla="*/ 82 w 137"/>
                <a:gd name="T89" fmla="*/ 197 h 238"/>
                <a:gd name="T90" fmla="*/ 89 w 137"/>
                <a:gd name="T91" fmla="*/ 186 h 238"/>
                <a:gd name="T92" fmla="*/ 104 w 137"/>
                <a:gd name="T93" fmla="*/ 174 h 238"/>
                <a:gd name="T94" fmla="*/ 100 w 137"/>
                <a:gd name="T95" fmla="*/ 152 h 238"/>
                <a:gd name="T96" fmla="*/ 100 w 137"/>
                <a:gd name="T97" fmla="*/ 141 h 238"/>
                <a:gd name="T98" fmla="*/ 100 w 137"/>
                <a:gd name="T99" fmla="*/ 126 h 238"/>
                <a:gd name="T100" fmla="*/ 96 w 137"/>
                <a:gd name="T101" fmla="*/ 119 h 238"/>
                <a:gd name="T102" fmla="*/ 89 w 137"/>
                <a:gd name="T103" fmla="*/ 111 h 238"/>
                <a:gd name="T104" fmla="*/ 82 w 137"/>
                <a:gd name="T105" fmla="*/ 104 h 238"/>
                <a:gd name="T106" fmla="*/ 67 w 137"/>
                <a:gd name="T107" fmla="*/ 93 h 238"/>
                <a:gd name="T108" fmla="*/ 48 w 137"/>
                <a:gd name="T109" fmla="*/ 78 h 238"/>
                <a:gd name="T110" fmla="*/ 41 w 137"/>
                <a:gd name="T111" fmla="*/ 71 h 238"/>
                <a:gd name="T112" fmla="*/ 45 w 137"/>
                <a:gd name="T113" fmla="*/ 59 h 238"/>
                <a:gd name="T114" fmla="*/ 48 w 137"/>
                <a:gd name="T115" fmla="*/ 48 h 238"/>
                <a:gd name="T116" fmla="*/ 37 w 137"/>
                <a:gd name="T117" fmla="*/ 41 h 238"/>
                <a:gd name="T118" fmla="*/ 11 w 137"/>
                <a:gd name="T119" fmla="*/ 34 h 238"/>
                <a:gd name="T120" fmla="*/ 0 w 137"/>
                <a:gd name="T121" fmla="*/ 19 h 238"/>
                <a:gd name="T122" fmla="*/ 48 w 137"/>
                <a:gd name="T123" fmla="*/ 215 h 238"/>
                <a:gd name="T124" fmla="*/ 48 w 137"/>
                <a:gd name="T125" fmla="*/ 20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" h="23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6" y="15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7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67" y="8"/>
                  </a:lnTo>
                  <a:lnTo>
                    <a:pt x="71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1" y="19"/>
                  </a:lnTo>
                  <a:lnTo>
                    <a:pt x="74" y="19"/>
                  </a:lnTo>
                  <a:lnTo>
                    <a:pt x="74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5" y="26"/>
                  </a:lnTo>
                  <a:lnTo>
                    <a:pt x="89" y="30"/>
                  </a:lnTo>
                  <a:lnTo>
                    <a:pt x="93" y="26"/>
                  </a:lnTo>
                  <a:lnTo>
                    <a:pt x="93" y="30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100" y="30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5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7" y="67"/>
                  </a:lnTo>
                  <a:lnTo>
                    <a:pt x="63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71" y="82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8" y="89"/>
                  </a:lnTo>
                  <a:lnTo>
                    <a:pt x="78" y="89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78" y="97"/>
                  </a:lnTo>
                  <a:lnTo>
                    <a:pt x="85" y="100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96" y="108"/>
                  </a:lnTo>
                  <a:lnTo>
                    <a:pt x="108" y="115"/>
                  </a:lnTo>
                  <a:lnTo>
                    <a:pt x="108" y="115"/>
                  </a:lnTo>
                  <a:lnTo>
                    <a:pt x="115" y="123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7"/>
                  </a:lnTo>
                  <a:lnTo>
                    <a:pt x="122" y="137"/>
                  </a:lnTo>
                  <a:lnTo>
                    <a:pt x="126" y="141"/>
                  </a:lnTo>
                  <a:lnTo>
                    <a:pt x="126" y="145"/>
                  </a:lnTo>
                  <a:lnTo>
                    <a:pt x="126" y="149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6"/>
                  </a:lnTo>
                  <a:lnTo>
                    <a:pt x="130" y="156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3"/>
                  </a:lnTo>
                  <a:lnTo>
                    <a:pt x="130" y="167"/>
                  </a:lnTo>
                  <a:lnTo>
                    <a:pt x="134" y="167"/>
                  </a:lnTo>
                  <a:lnTo>
                    <a:pt x="134" y="167"/>
                  </a:lnTo>
                  <a:lnTo>
                    <a:pt x="137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8"/>
                  </a:lnTo>
                  <a:lnTo>
                    <a:pt x="130" y="178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0" y="186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2" y="200"/>
                  </a:lnTo>
                  <a:lnTo>
                    <a:pt x="119" y="200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1" y="204"/>
                  </a:lnTo>
                  <a:lnTo>
                    <a:pt x="111" y="208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89" y="208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93" y="212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89" y="219"/>
                  </a:lnTo>
                  <a:lnTo>
                    <a:pt x="85" y="215"/>
                  </a:lnTo>
                  <a:lnTo>
                    <a:pt x="89" y="219"/>
                  </a:lnTo>
                  <a:lnTo>
                    <a:pt x="89" y="219"/>
                  </a:lnTo>
                  <a:lnTo>
                    <a:pt x="89" y="223"/>
                  </a:lnTo>
                  <a:lnTo>
                    <a:pt x="85" y="223"/>
                  </a:lnTo>
                  <a:lnTo>
                    <a:pt x="85" y="219"/>
                  </a:lnTo>
                  <a:lnTo>
                    <a:pt x="82" y="219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2" y="223"/>
                  </a:lnTo>
                  <a:lnTo>
                    <a:pt x="82" y="226"/>
                  </a:lnTo>
                  <a:lnTo>
                    <a:pt x="82" y="226"/>
                  </a:lnTo>
                  <a:lnTo>
                    <a:pt x="78" y="226"/>
                  </a:lnTo>
                  <a:lnTo>
                    <a:pt x="78" y="230"/>
                  </a:lnTo>
                  <a:lnTo>
                    <a:pt x="74" y="230"/>
                  </a:lnTo>
                  <a:lnTo>
                    <a:pt x="74" y="230"/>
                  </a:lnTo>
                  <a:lnTo>
                    <a:pt x="74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63" y="238"/>
                  </a:lnTo>
                  <a:lnTo>
                    <a:pt x="59" y="238"/>
                  </a:lnTo>
                  <a:lnTo>
                    <a:pt x="63" y="238"/>
                  </a:lnTo>
                  <a:lnTo>
                    <a:pt x="63" y="234"/>
                  </a:lnTo>
                  <a:lnTo>
                    <a:pt x="67" y="234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3"/>
                  </a:lnTo>
                  <a:lnTo>
                    <a:pt x="63" y="219"/>
                  </a:lnTo>
                  <a:lnTo>
                    <a:pt x="71" y="215"/>
                  </a:lnTo>
                  <a:lnTo>
                    <a:pt x="71" y="212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5"/>
                  </a:lnTo>
                  <a:lnTo>
                    <a:pt x="59" y="212"/>
                  </a:lnTo>
                  <a:lnTo>
                    <a:pt x="59" y="215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08"/>
                  </a:lnTo>
                  <a:lnTo>
                    <a:pt x="59" y="204"/>
                  </a:lnTo>
                  <a:lnTo>
                    <a:pt x="63" y="204"/>
                  </a:lnTo>
                  <a:lnTo>
                    <a:pt x="63" y="200"/>
                  </a:lnTo>
                  <a:lnTo>
                    <a:pt x="67" y="200"/>
                  </a:lnTo>
                  <a:lnTo>
                    <a:pt x="71" y="200"/>
                  </a:lnTo>
                  <a:lnTo>
                    <a:pt x="78" y="200"/>
                  </a:lnTo>
                  <a:lnTo>
                    <a:pt x="82" y="200"/>
                  </a:lnTo>
                  <a:lnTo>
                    <a:pt x="82" y="204"/>
                  </a:lnTo>
                  <a:lnTo>
                    <a:pt x="85" y="204"/>
                  </a:lnTo>
                  <a:lnTo>
                    <a:pt x="85" y="200"/>
                  </a:lnTo>
                  <a:lnTo>
                    <a:pt x="85" y="200"/>
                  </a:lnTo>
                  <a:lnTo>
                    <a:pt x="82" y="197"/>
                  </a:lnTo>
                  <a:lnTo>
                    <a:pt x="78" y="197"/>
                  </a:lnTo>
                  <a:lnTo>
                    <a:pt x="78" y="189"/>
                  </a:lnTo>
                  <a:lnTo>
                    <a:pt x="82" y="189"/>
                  </a:lnTo>
                  <a:lnTo>
                    <a:pt x="89" y="189"/>
                  </a:lnTo>
                  <a:lnTo>
                    <a:pt x="89" y="186"/>
                  </a:lnTo>
                  <a:lnTo>
                    <a:pt x="93" y="182"/>
                  </a:lnTo>
                  <a:lnTo>
                    <a:pt x="96" y="182"/>
                  </a:lnTo>
                  <a:lnTo>
                    <a:pt x="100" y="178"/>
                  </a:lnTo>
                  <a:lnTo>
                    <a:pt x="100" y="178"/>
                  </a:lnTo>
                  <a:lnTo>
                    <a:pt x="104" y="174"/>
                  </a:lnTo>
                  <a:lnTo>
                    <a:pt x="104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96" y="152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100" y="145"/>
                  </a:lnTo>
                  <a:lnTo>
                    <a:pt x="100" y="141"/>
                  </a:lnTo>
                  <a:lnTo>
                    <a:pt x="96" y="137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96" y="126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3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1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2" y="104"/>
                  </a:lnTo>
                  <a:lnTo>
                    <a:pt x="78" y="104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3" y="89"/>
                  </a:lnTo>
                  <a:lnTo>
                    <a:pt x="59" y="85"/>
                  </a:lnTo>
                  <a:lnTo>
                    <a:pt x="56" y="82"/>
                  </a:lnTo>
                  <a:lnTo>
                    <a:pt x="52" y="82"/>
                  </a:lnTo>
                  <a:lnTo>
                    <a:pt x="48" y="78"/>
                  </a:lnTo>
                  <a:lnTo>
                    <a:pt x="41" y="78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1"/>
                  </a:lnTo>
                  <a:lnTo>
                    <a:pt x="41" y="71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41" y="63"/>
                  </a:lnTo>
                  <a:lnTo>
                    <a:pt x="45" y="59"/>
                  </a:lnTo>
                  <a:lnTo>
                    <a:pt x="48" y="59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5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37" y="41"/>
                  </a:lnTo>
                  <a:lnTo>
                    <a:pt x="34" y="45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1" y="34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close/>
                  <a:moveTo>
                    <a:pt x="45" y="212"/>
                  </a:moveTo>
                  <a:lnTo>
                    <a:pt x="48" y="212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52" y="212"/>
                  </a:lnTo>
                  <a:lnTo>
                    <a:pt x="48" y="212"/>
                  </a:lnTo>
                  <a:lnTo>
                    <a:pt x="48" y="208"/>
                  </a:lnTo>
                  <a:lnTo>
                    <a:pt x="45" y="2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6460992" y="2885191"/>
              <a:ext cx="109364" cy="86205"/>
            </a:xfrm>
            <a:custGeom>
              <a:avLst/>
              <a:gdLst>
                <a:gd name="T0" fmla="*/ 40 w 85"/>
                <a:gd name="T1" fmla="*/ 63 h 67"/>
                <a:gd name="T2" fmla="*/ 44 w 85"/>
                <a:gd name="T3" fmla="*/ 59 h 67"/>
                <a:gd name="T4" fmla="*/ 52 w 85"/>
                <a:gd name="T5" fmla="*/ 59 h 67"/>
                <a:gd name="T6" fmla="*/ 63 w 85"/>
                <a:gd name="T7" fmla="*/ 59 h 67"/>
                <a:gd name="T8" fmla="*/ 66 w 85"/>
                <a:gd name="T9" fmla="*/ 63 h 67"/>
                <a:gd name="T10" fmla="*/ 66 w 85"/>
                <a:gd name="T11" fmla="*/ 59 h 67"/>
                <a:gd name="T12" fmla="*/ 59 w 85"/>
                <a:gd name="T13" fmla="*/ 56 h 67"/>
                <a:gd name="T14" fmla="*/ 63 w 85"/>
                <a:gd name="T15" fmla="*/ 48 h 67"/>
                <a:gd name="T16" fmla="*/ 70 w 85"/>
                <a:gd name="T17" fmla="*/ 45 h 67"/>
                <a:gd name="T18" fmla="*/ 77 w 85"/>
                <a:gd name="T19" fmla="*/ 41 h 67"/>
                <a:gd name="T20" fmla="*/ 81 w 85"/>
                <a:gd name="T21" fmla="*/ 37 h 67"/>
                <a:gd name="T22" fmla="*/ 85 w 85"/>
                <a:gd name="T23" fmla="*/ 30 h 67"/>
                <a:gd name="T24" fmla="*/ 85 w 85"/>
                <a:gd name="T25" fmla="*/ 22 h 67"/>
                <a:gd name="T26" fmla="*/ 81 w 85"/>
                <a:gd name="T27" fmla="*/ 11 h 67"/>
                <a:gd name="T28" fmla="*/ 77 w 85"/>
                <a:gd name="T29" fmla="*/ 8 h 67"/>
                <a:gd name="T30" fmla="*/ 70 w 85"/>
                <a:gd name="T31" fmla="*/ 4 h 67"/>
                <a:gd name="T32" fmla="*/ 66 w 85"/>
                <a:gd name="T33" fmla="*/ 0 h 67"/>
                <a:gd name="T34" fmla="*/ 59 w 85"/>
                <a:gd name="T35" fmla="*/ 4 h 67"/>
                <a:gd name="T36" fmla="*/ 63 w 85"/>
                <a:gd name="T37" fmla="*/ 11 h 67"/>
                <a:gd name="T38" fmla="*/ 63 w 85"/>
                <a:gd name="T39" fmla="*/ 15 h 67"/>
                <a:gd name="T40" fmla="*/ 55 w 85"/>
                <a:gd name="T41" fmla="*/ 8 h 67"/>
                <a:gd name="T42" fmla="*/ 48 w 85"/>
                <a:gd name="T43" fmla="*/ 8 h 67"/>
                <a:gd name="T44" fmla="*/ 44 w 85"/>
                <a:gd name="T45" fmla="*/ 4 h 67"/>
                <a:gd name="T46" fmla="*/ 37 w 85"/>
                <a:gd name="T47" fmla="*/ 4 h 67"/>
                <a:gd name="T48" fmla="*/ 29 w 85"/>
                <a:gd name="T49" fmla="*/ 4 h 67"/>
                <a:gd name="T50" fmla="*/ 22 w 85"/>
                <a:gd name="T51" fmla="*/ 4 h 67"/>
                <a:gd name="T52" fmla="*/ 11 w 85"/>
                <a:gd name="T53" fmla="*/ 4 h 67"/>
                <a:gd name="T54" fmla="*/ 3 w 85"/>
                <a:gd name="T55" fmla="*/ 11 h 67"/>
                <a:gd name="T56" fmla="*/ 0 w 85"/>
                <a:gd name="T57" fmla="*/ 19 h 67"/>
                <a:gd name="T58" fmla="*/ 0 w 85"/>
                <a:gd name="T59" fmla="*/ 30 h 67"/>
                <a:gd name="T60" fmla="*/ 3 w 85"/>
                <a:gd name="T61" fmla="*/ 33 h 67"/>
                <a:gd name="T62" fmla="*/ 3 w 85"/>
                <a:gd name="T63" fmla="*/ 41 h 67"/>
                <a:gd name="T64" fmla="*/ 7 w 85"/>
                <a:gd name="T65" fmla="*/ 45 h 67"/>
                <a:gd name="T66" fmla="*/ 7 w 85"/>
                <a:gd name="T67" fmla="*/ 48 h 67"/>
                <a:gd name="T68" fmla="*/ 11 w 85"/>
                <a:gd name="T69" fmla="*/ 56 h 67"/>
                <a:gd name="T70" fmla="*/ 15 w 85"/>
                <a:gd name="T71" fmla="*/ 56 h 67"/>
                <a:gd name="T72" fmla="*/ 15 w 85"/>
                <a:gd name="T73" fmla="*/ 59 h 67"/>
                <a:gd name="T74" fmla="*/ 18 w 85"/>
                <a:gd name="T75" fmla="*/ 63 h 67"/>
                <a:gd name="T76" fmla="*/ 18 w 85"/>
                <a:gd name="T77" fmla="*/ 59 h 67"/>
                <a:gd name="T78" fmla="*/ 22 w 85"/>
                <a:gd name="T79" fmla="*/ 56 h 67"/>
                <a:gd name="T80" fmla="*/ 26 w 85"/>
                <a:gd name="T81" fmla="*/ 59 h 67"/>
                <a:gd name="T82" fmla="*/ 22 w 85"/>
                <a:gd name="T83" fmla="*/ 67 h 67"/>
                <a:gd name="T84" fmla="*/ 22 w 85"/>
                <a:gd name="T85" fmla="*/ 67 h 67"/>
                <a:gd name="T86" fmla="*/ 26 w 85"/>
                <a:gd name="T87" fmla="*/ 67 h 67"/>
                <a:gd name="T88" fmla="*/ 29 w 85"/>
                <a:gd name="T89" fmla="*/ 67 h 67"/>
                <a:gd name="T90" fmla="*/ 33 w 85"/>
                <a:gd name="T9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" h="67">
                  <a:moveTo>
                    <a:pt x="37" y="67"/>
                  </a:moveTo>
                  <a:lnTo>
                    <a:pt x="40" y="63"/>
                  </a:lnTo>
                  <a:lnTo>
                    <a:pt x="44" y="63"/>
                  </a:lnTo>
                  <a:lnTo>
                    <a:pt x="44" y="59"/>
                  </a:lnTo>
                  <a:lnTo>
                    <a:pt x="48" y="59"/>
                  </a:lnTo>
                  <a:lnTo>
                    <a:pt x="52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6" y="63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3" y="56"/>
                  </a:lnTo>
                  <a:lnTo>
                    <a:pt x="59" y="56"/>
                  </a:lnTo>
                  <a:lnTo>
                    <a:pt x="59" y="48"/>
                  </a:lnTo>
                  <a:lnTo>
                    <a:pt x="63" y="48"/>
                  </a:lnTo>
                  <a:lnTo>
                    <a:pt x="70" y="48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7" y="41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0"/>
                  </a:lnTo>
                  <a:lnTo>
                    <a:pt x="85" y="26"/>
                  </a:lnTo>
                  <a:lnTo>
                    <a:pt x="85" y="22"/>
                  </a:lnTo>
                  <a:lnTo>
                    <a:pt x="85" y="19"/>
                  </a:lnTo>
                  <a:lnTo>
                    <a:pt x="81" y="11"/>
                  </a:lnTo>
                  <a:lnTo>
                    <a:pt x="77" y="11"/>
                  </a:lnTo>
                  <a:lnTo>
                    <a:pt x="77" y="8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6" y="0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7" y="52"/>
                  </a:lnTo>
                  <a:lnTo>
                    <a:pt x="11" y="56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6394088" y="2723074"/>
              <a:ext cx="171122" cy="181415"/>
            </a:xfrm>
            <a:custGeom>
              <a:avLst/>
              <a:gdLst>
                <a:gd name="T0" fmla="*/ 18 w 133"/>
                <a:gd name="T1" fmla="*/ 22 h 141"/>
                <a:gd name="T2" fmla="*/ 26 w 133"/>
                <a:gd name="T3" fmla="*/ 15 h 141"/>
                <a:gd name="T4" fmla="*/ 26 w 133"/>
                <a:gd name="T5" fmla="*/ 4 h 141"/>
                <a:gd name="T6" fmla="*/ 33 w 133"/>
                <a:gd name="T7" fmla="*/ 0 h 141"/>
                <a:gd name="T8" fmla="*/ 44 w 133"/>
                <a:gd name="T9" fmla="*/ 7 h 141"/>
                <a:gd name="T10" fmla="*/ 44 w 133"/>
                <a:gd name="T11" fmla="*/ 19 h 141"/>
                <a:gd name="T12" fmla="*/ 59 w 133"/>
                <a:gd name="T13" fmla="*/ 26 h 141"/>
                <a:gd name="T14" fmla="*/ 74 w 133"/>
                <a:gd name="T15" fmla="*/ 26 h 141"/>
                <a:gd name="T16" fmla="*/ 81 w 133"/>
                <a:gd name="T17" fmla="*/ 33 h 141"/>
                <a:gd name="T18" fmla="*/ 85 w 133"/>
                <a:gd name="T19" fmla="*/ 37 h 141"/>
                <a:gd name="T20" fmla="*/ 78 w 133"/>
                <a:gd name="T21" fmla="*/ 44 h 141"/>
                <a:gd name="T22" fmla="*/ 70 w 133"/>
                <a:gd name="T23" fmla="*/ 48 h 141"/>
                <a:gd name="T24" fmla="*/ 70 w 133"/>
                <a:gd name="T25" fmla="*/ 56 h 141"/>
                <a:gd name="T26" fmla="*/ 74 w 133"/>
                <a:gd name="T27" fmla="*/ 63 h 141"/>
                <a:gd name="T28" fmla="*/ 89 w 133"/>
                <a:gd name="T29" fmla="*/ 67 h 141"/>
                <a:gd name="T30" fmla="*/ 100 w 133"/>
                <a:gd name="T31" fmla="*/ 78 h 141"/>
                <a:gd name="T32" fmla="*/ 107 w 133"/>
                <a:gd name="T33" fmla="*/ 89 h 141"/>
                <a:gd name="T34" fmla="*/ 115 w 133"/>
                <a:gd name="T35" fmla="*/ 93 h 141"/>
                <a:gd name="T36" fmla="*/ 118 w 133"/>
                <a:gd name="T37" fmla="*/ 96 h 141"/>
                <a:gd name="T38" fmla="*/ 122 w 133"/>
                <a:gd name="T39" fmla="*/ 100 h 141"/>
                <a:gd name="T40" fmla="*/ 129 w 133"/>
                <a:gd name="T41" fmla="*/ 104 h 141"/>
                <a:gd name="T42" fmla="*/ 133 w 133"/>
                <a:gd name="T43" fmla="*/ 108 h 141"/>
                <a:gd name="T44" fmla="*/ 133 w 133"/>
                <a:gd name="T45" fmla="*/ 111 h 141"/>
                <a:gd name="T46" fmla="*/ 129 w 133"/>
                <a:gd name="T47" fmla="*/ 122 h 141"/>
                <a:gd name="T48" fmla="*/ 129 w 133"/>
                <a:gd name="T49" fmla="*/ 134 h 141"/>
                <a:gd name="T50" fmla="*/ 122 w 133"/>
                <a:gd name="T51" fmla="*/ 130 h 141"/>
                <a:gd name="T52" fmla="*/ 111 w 133"/>
                <a:gd name="T53" fmla="*/ 130 h 141"/>
                <a:gd name="T54" fmla="*/ 115 w 133"/>
                <a:gd name="T55" fmla="*/ 141 h 141"/>
                <a:gd name="T56" fmla="*/ 107 w 133"/>
                <a:gd name="T57" fmla="*/ 134 h 141"/>
                <a:gd name="T58" fmla="*/ 96 w 133"/>
                <a:gd name="T59" fmla="*/ 130 h 141"/>
                <a:gd name="T60" fmla="*/ 100 w 133"/>
                <a:gd name="T61" fmla="*/ 122 h 141"/>
                <a:gd name="T62" fmla="*/ 100 w 133"/>
                <a:gd name="T63" fmla="*/ 115 h 141"/>
                <a:gd name="T64" fmla="*/ 96 w 133"/>
                <a:gd name="T65" fmla="*/ 108 h 141"/>
                <a:gd name="T66" fmla="*/ 92 w 133"/>
                <a:gd name="T67" fmla="*/ 104 h 141"/>
                <a:gd name="T68" fmla="*/ 85 w 133"/>
                <a:gd name="T69" fmla="*/ 96 h 141"/>
                <a:gd name="T70" fmla="*/ 85 w 133"/>
                <a:gd name="T71" fmla="*/ 89 h 141"/>
                <a:gd name="T72" fmla="*/ 81 w 133"/>
                <a:gd name="T73" fmla="*/ 78 h 141"/>
                <a:gd name="T74" fmla="*/ 63 w 133"/>
                <a:gd name="T75" fmla="*/ 67 h 141"/>
                <a:gd name="T76" fmla="*/ 48 w 133"/>
                <a:gd name="T77" fmla="*/ 78 h 141"/>
                <a:gd name="T78" fmla="*/ 37 w 133"/>
                <a:gd name="T79" fmla="*/ 70 h 141"/>
                <a:gd name="T80" fmla="*/ 26 w 133"/>
                <a:gd name="T81" fmla="*/ 78 h 141"/>
                <a:gd name="T82" fmla="*/ 22 w 133"/>
                <a:gd name="T83" fmla="*/ 67 h 141"/>
                <a:gd name="T84" fmla="*/ 22 w 133"/>
                <a:gd name="T85" fmla="*/ 59 h 141"/>
                <a:gd name="T86" fmla="*/ 22 w 133"/>
                <a:gd name="T87" fmla="*/ 48 h 141"/>
                <a:gd name="T88" fmla="*/ 11 w 133"/>
                <a:gd name="T89" fmla="*/ 52 h 141"/>
                <a:gd name="T90" fmla="*/ 11 w 133"/>
                <a:gd name="T91" fmla="*/ 41 h 141"/>
                <a:gd name="T92" fmla="*/ 0 w 133"/>
                <a:gd name="T93" fmla="*/ 33 h 141"/>
                <a:gd name="T94" fmla="*/ 7 w 133"/>
                <a:gd name="T95" fmla="*/ 26 h 141"/>
                <a:gd name="T96" fmla="*/ 7 w 133"/>
                <a:gd name="T97" fmla="*/ 1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3" h="141">
                  <a:moveTo>
                    <a:pt x="15" y="19"/>
                  </a:moveTo>
                  <a:lnTo>
                    <a:pt x="18" y="19"/>
                  </a:lnTo>
                  <a:lnTo>
                    <a:pt x="18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1" y="4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52" y="22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7" y="30"/>
                  </a:lnTo>
                  <a:lnTo>
                    <a:pt x="70" y="26"/>
                  </a:lnTo>
                  <a:lnTo>
                    <a:pt x="74" y="26"/>
                  </a:lnTo>
                  <a:lnTo>
                    <a:pt x="74" y="30"/>
                  </a:lnTo>
                  <a:lnTo>
                    <a:pt x="81" y="30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1" y="37"/>
                  </a:lnTo>
                  <a:lnTo>
                    <a:pt x="81" y="44"/>
                  </a:lnTo>
                  <a:lnTo>
                    <a:pt x="78" y="44"/>
                  </a:lnTo>
                  <a:lnTo>
                    <a:pt x="74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52"/>
                  </a:lnTo>
                  <a:lnTo>
                    <a:pt x="74" y="56"/>
                  </a:lnTo>
                  <a:lnTo>
                    <a:pt x="70" y="56"/>
                  </a:lnTo>
                  <a:lnTo>
                    <a:pt x="70" y="59"/>
                  </a:lnTo>
                  <a:lnTo>
                    <a:pt x="74" y="59"/>
                  </a:lnTo>
                  <a:lnTo>
                    <a:pt x="74" y="63"/>
                  </a:lnTo>
                  <a:lnTo>
                    <a:pt x="81" y="63"/>
                  </a:lnTo>
                  <a:lnTo>
                    <a:pt x="85" y="67"/>
                  </a:lnTo>
                  <a:lnTo>
                    <a:pt x="89" y="67"/>
                  </a:lnTo>
                  <a:lnTo>
                    <a:pt x="92" y="70"/>
                  </a:lnTo>
                  <a:lnTo>
                    <a:pt x="96" y="74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107" y="85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22" y="96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33" y="104"/>
                  </a:lnTo>
                  <a:lnTo>
                    <a:pt x="133" y="104"/>
                  </a:lnTo>
                  <a:lnTo>
                    <a:pt x="133" y="108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9" y="122"/>
                  </a:lnTo>
                  <a:lnTo>
                    <a:pt x="133" y="126"/>
                  </a:lnTo>
                  <a:lnTo>
                    <a:pt x="133" y="130"/>
                  </a:lnTo>
                  <a:lnTo>
                    <a:pt x="129" y="134"/>
                  </a:lnTo>
                  <a:lnTo>
                    <a:pt x="126" y="134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18" y="126"/>
                  </a:lnTo>
                  <a:lnTo>
                    <a:pt x="115" y="130"/>
                  </a:lnTo>
                  <a:lnTo>
                    <a:pt x="111" y="130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7" y="134"/>
                  </a:lnTo>
                  <a:lnTo>
                    <a:pt x="104" y="134"/>
                  </a:lnTo>
                  <a:lnTo>
                    <a:pt x="100" y="134"/>
                  </a:lnTo>
                  <a:lnTo>
                    <a:pt x="96" y="130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2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100" y="115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96" y="108"/>
                  </a:lnTo>
                  <a:lnTo>
                    <a:pt x="100" y="108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89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5" y="93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5" y="85"/>
                  </a:lnTo>
                  <a:lnTo>
                    <a:pt x="85" y="82"/>
                  </a:lnTo>
                  <a:lnTo>
                    <a:pt x="81" y="78"/>
                  </a:lnTo>
                  <a:lnTo>
                    <a:pt x="74" y="74"/>
                  </a:lnTo>
                  <a:lnTo>
                    <a:pt x="70" y="70"/>
                  </a:lnTo>
                  <a:lnTo>
                    <a:pt x="63" y="67"/>
                  </a:lnTo>
                  <a:lnTo>
                    <a:pt x="59" y="70"/>
                  </a:lnTo>
                  <a:lnTo>
                    <a:pt x="55" y="74"/>
                  </a:lnTo>
                  <a:lnTo>
                    <a:pt x="48" y="78"/>
                  </a:lnTo>
                  <a:lnTo>
                    <a:pt x="44" y="74"/>
                  </a:lnTo>
                  <a:lnTo>
                    <a:pt x="41" y="74"/>
                  </a:lnTo>
                  <a:lnTo>
                    <a:pt x="37" y="70"/>
                  </a:lnTo>
                  <a:lnTo>
                    <a:pt x="33" y="74"/>
                  </a:lnTo>
                  <a:lnTo>
                    <a:pt x="30" y="78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22" y="70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2"/>
                  </a:lnTo>
                  <a:lnTo>
                    <a:pt x="22" y="48"/>
                  </a:lnTo>
                  <a:lnTo>
                    <a:pt x="18" y="48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15" y="19"/>
                  </a:ln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6346483" y="2765533"/>
              <a:ext cx="181415" cy="301072"/>
            </a:xfrm>
            <a:custGeom>
              <a:avLst/>
              <a:gdLst>
                <a:gd name="T0" fmla="*/ 13 w 38"/>
                <a:gd name="T1" fmla="*/ 3 h 63"/>
                <a:gd name="T2" fmla="*/ 16 w 38"/>
                <a:gd name="T3" fmla="*/ 4 h 63"/>
                <a:gd name="T4" fmla="*/ 16 w 38"/>
                <a:gd name="T5" fmla="*/ 8 h 63"/>
                <a:gd name="T6" fmla="*/ 18 w 38"/>
                <a:gd name="T7" fmla="*/ 12 h 63"/>
                <a:gd name="T8" fmla="*/ 23 w 38"/>
                <a:gd name="T9" fmla="*/ 12 h 63"/>
                <a:gd name="T10" fmla="*/ 30 w 38"/>
                <a:gd name="T11" fmla="*/ 11 h 63"/>
                <a:gd name="T12" fmla="*/ 33 w 38"/>
                <a:gd name="T13" fmla="*/ 15 h 63"/>
                <a:gd name="T14" fmla="*/ 35 w 38"/>
                <a:gd name="T15" fmla="*/ 19 h 63"/>
                <a:gd name="T16" fmla="*/ 38 w 38"/>
                <a:gd name="T17" fmla="*/ 21 h 63"/>
                <a:gd name="T18" fmla="*/ 37 w 38"/>
                <a:gd name="T19" fmla="*/ 25 h 63"/>
                <a:gd name="T20" fmla="*/ 33 w 38"/>
                <a:gd name="T21" fmla="*/ 26 h 63"/>
                <a:gd name="T22" fmla="*/ 27 w 38"/>
                <a:gd name="T23" fmla="*/ 26 h 63"/>
                <a:gd name="T24" fmla="*/ 24 w 38"/>
                <a:gd name="T25" fmla="*/ 31 h 63"/>
                <a:gd name="T26" fmla="*/ 25 w 38"/>
                <a:gd name="T27" fmla="*/ 36 h 63"/>
                <a:gd name="T28" fmla="*/ 23 w 38"/>
                <a:gd name="T29" fmla="*/ 36 h 63"/>
                <a:gd name="T30" fmla="*/ 21 w 38"/>
                <a:gd name="T31" fmla="*/ 34 h 63"/>
                <a:gd name="T32" fmla="*/ 19 w 38"/>
                <a:gd name="T33" fmla="*/ 34 h 63"/>
                <a:gd name="T34" fmla="*/ 17 w 38"/>
                <a:gd name="T35" fmla="*/ 33 h 63"/>
                <a:gd name="T36" fmla="*/ 16 w 38"/>
                <a:gd name="T37" fmla="*/ 31 h 63"/>
                <a:gd name="T38" fmla="*/ 14 w 38"/>
                <a:gd name="T39" fmla="*/ 31 h 63"/>
                <a:gd name="T40" fmla="*/ 13 w 38"/>
                <a:gd name="T41" fmla="*/ 31 h 63"/>
                <a:gd name="T42" fmla="*/ 13 w 38"/>
                <a:gd name="T43" fmla="*/ 34 h 63"/>
                <a:gd name="T44" fmla="*/ 12 w 38"/>
                <a:gd name="T45" fmla="*/ 38 h 63"/>
                <a:gd name="T46" fmla="*/ 10 w 38"/>
                <a:gd name="T47" fmla="*/ 44 h 63"/>
                <a:gd name="T48" fmla="*/ 10 w 38"/>
                <a:gd name="T49" fmla="*/ 46 h 63"/>
                <a:gd name="T50" fmla="*/ 12 w 38"/>
                <a:gd name="T51" fmla="*/ 49 h 63"/>
                <a:gd name="T52" fmla="*/ 13 w 38"/>
                <a:gd name="T53" fmla="*/ 49 h 63"/>
                <a:gd name="T54" fmla="*/ 15 w 38"/>
                <a:gd name="T55" fmla="*/ 52 h 63"/>
                <a:gd name="T56" fmla="*/ 16 w 38"/>
                <a:gd name="T57" fmla="*/ 52 h 63"/>
                <a:gd name="T58" fmla="*/ 17 w 38"/>
                <a:gd name="T59" fmla="*/ 55 h 63"/>
                <a:gd name="T60" fmla="*/ 17 w 38"/>
                <a:gd name="T61" fmla="*/ 56 h 63"/>
                <a:gd name="T62" fmla="*/ 20 w 38"/>
                <a:gd name="T63" fmla="*/ 59 h 63"/>
                <a:gd name="T64" fmla="*/ 23 w 38"/>
                <a:gd name="T65" fmla="*/ 61 h 63"/>
                <a:gd name="T66" fmla="*/ 23 w 38"/>
                <a:gd name="T67" fmla="*/ 63 h 63"/>
                <a:gd name="T68" fmla="*/ 19 w 38"/>
                <a:gd name="T69" fmla="*/ 62 h 63"/>
                <a:gd name="T70" fmla="*/ 18 w 38"/>
                <a:gd name="T71" fmla="*/ 60 h 63"/>
                <a:gd name="T72" fmla="*/ 15 w 38"/>
                <a:gd name="T73" fmla="*/ 60 h 63"/>
                <a:gd name="T74" fmla="*/ 13 w 38"/>
                <a:gd name="T75" fmla="*/ 57 h 63"/>
                <a:gd name="T76" fmla="*/ 10 w 38"/>
                <a:gd name="T77" fmla="*/ 55 h 63"/>
                <a:gd name="T78" fmla="*/ 8 w 38"/>
                <a:gd name="T79" fmla="*/ 52 h 63"/>
                <a:gd name="T80" fmla="*/ 6 w 38"/>
                <a:gd name="T81" fmla="*/ 51 h 63"/>
                <a:gd name="T82" fmla="*/ 7 w 38"/>
                <a:gd name="T83" fmla="*/ 48 h 63"/>
                <a:gd name="T84" fmla="*/ 8 w 38"/>
                <a:gd name="T85" fmla="*/ 45 h 63"/>
                <a:gd name="T86" fmla="*/ 9 w 38"/>
                <a:gd name="T87" fmla="*/ 42 h 63"/>
                <a:gd name="T88" fmla="*/ 11 w 38"/>
                <a:gd name="T89" fmla="*/ 36 h 63"/>
                <a:gd name="T90" fmla="*/ 10 w 38"/>
                <a:gd name="T91" fmla="*/ 31 h 63"/>
                <a:gd name="T92" fmla="*/ 7 w 38"/>
                <a:gd name="T93" fmla="*/ 26 h 63"/>
                <a:gd name="T94" fmla="*/ 6 w 38"/>
                <a:gd name="T95" fmla="*/ 22 h 63"/>
                <a:gd name="T96" fmla="*/ 6 w 38"/>
                <a:gd name="T97" fmla="*/ 18 h 63"/>
                <a:gd name="T98" fmla="*/ 2 w 38"/>
                <a:gd name="T99" fmla="*/ 13 h 63"/>
                <a:gd name="T100" fmla="*/ 0 w 38"/>
                <a:gd name="T101" fmla="*/ 10 h 63"/>
                <a:gd name="T102" fmla="*/ 2 w 38"/>
                <a:gd name="T103" fmla="*/ 6 h 63"/>
                <a:gd name="T104" fmla="*/ 6 w 38"/>
                <a:gd name="T105" fmla="*/ 4 h 63"/>
                <a:gd name="T106" fmla="*/ 9 w 38"/>
                <a:gd name="T107" fmla="*/ 2 h 63"/>
                <a:gd name="T108" fmla="*/ 10 w 38"/>
                <a:gd name="T109" fmla="*/ 0 h 63"/>
                <a:gd name="T110" fmla="*/ 13 w 38"/>
                <a:gd name="T111" fmla="*/ 59 h 63"/>
                <a:gd name="T112" fmla="*/ 10 w 38"/>
                <a:gd name="T113" fmla="*/ 55 h 63"/>
                <a:gd name="T114" fmla="*/ 7 w 38"/>
                <a:gd name="T115" fmla="*/ 55 h 63"/>
                <a:gd name="T116" fmla="*/ 23 w 38"/>
                <a:gd name="T117" fmla="*/ 37 h 63"/>
                <a:gd name="T118" fmla="*/ 13 w 38"/>
                <a:gd name="T119" fmla="*/ 46 h 63"/>
                <a:gd name="T120" fmla="*/ 14 w 38"/>
                <a:gd name="T121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63">
                  <a:moveTo>
                    <a:pt x="10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  <a:moveTo>
                    <a:pt x="13" y="59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lose/>
                  <a:moveTo>
                    <a:pt x="10" y="55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lose/>
                  <a:moveTo>
                    <a:pt x="7" y="53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lose/>
                  <a:moveTo>
                    <a:pt x="23" y="36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6"/>
                    <a:pt x="23" y="36"/>
                    <a:pt x="23" y="36"/>
                  </a:cubicBezTo>
                  <a:close/>
                  <a:moveTo>
                    <a:pt x="14" y="46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4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4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/>
          </p:nvSpPr>
          <p:spPr bwMode="auto">
            <a:xfrm>
              <a:off x="6226826" y="2603418"/>
              <a:ext cx="190421" cy="382130"/>
            </a:xfrm>
            <a:custGeom>
              <a:avLst/>
              <a:gdLst>
                <a:gd name="T0" fmla="*/ 82 w 148"/>
                <a:gd name="T1" fmla="*/ 4 h 297"/>
                <a:gd name="T2" fmla="*/ 97 w 148"/>
                <a:gd name="T3" fmla="*/ 22 h 297"/>
                <a:gd name="T4" fmla="*/ 89 w 148"/>
                <a:gd name="T5" fmla="*/ 41 h 297"/>
                <a:gd name="T6" fmla="*/ 85 w 148"/>
                <a:gd name="T7" fmla="*/ 48 h 297"/>
                <a:gd name="T8" fmla="*/ 85 w 148"/>
                <a:gd name="T9" fmla="*/ 63 h 297"/>
                <a:gd name="T10" fmla="*/ 100 w 148"/>
                <a:gd name="T11" fmla="*/ 71 h 297"/>
                <a:gd name="T12" fmla="*/ 108 w 148"/>
                <a:gd name="T13" fmla="*/ 78 h 297"/>
                <a:gd name="T14" fmla="*/ 122 w 148"/>
                <a:gd name="T15" fmla="*/ 86 h 297"/>
                <a:gd name="T16" fmla="*/ 115 w 148"/>
                <a:gd name="T17" fmla="*/ 100 h 297"/>
                <a:gd name="T18" fmla="*/ 126 w 148"/>
                <a:gd name="T19" fmla="*/ 104 h 297"/>
                <a:gd name="T20" fmla="*/ 148 w 148"/>
                <a:gd name="T21" fmla="*/ 108 h 297"/>
                <a:gd name="T22" fmla="*/ 137 w 148"/>
                <a:gd name="T23" fmla="*/ 119 h 297"/>
                <a:gd name="T24" fmla="*/ 122 w 148"/>
                <a:gd name="T25" fmla="*/ 130 h 297"/>
                <a:gd name="T26" fmla="*/ 115 w 148"/>
                <a:gd name="T27" fmla="*/ 141 h 297"/>
                <a:gd name="T28" fmla="*/ 97 w 148"/>
                <a:gd name="T29" fmla="*/ 152 h 297"/>
                <a:gd name="T30" fmla="*/ 93 w 148"/>
                <a:gd name="T31" fmla="*/ 163 h 297"/>
                <a:gd name="T32" fmla="*/ 111 w 148"/>
                <a:gd name="T33" fmla="*/ 186 h 297"/>
                <a:gd name="T34" fmla="*/ 115 w 148"/>
                <a:gd name="T35" fmla="*/ 201 h 297"/>
                <a:gd name="T36" fmla="*/ 119 w 148"/>
                <a:gd name="T37" fmla="*/ 223 h 297"/>
                <a:gd name="T38" fmla="*/ 130 w 148"/>
                <a:gd name="T39" fmla="*/ 245 h 297"/>
                <a:gd name="T40" fmla="*/ 134 w 148"/>
                <a:gd name="T41" fmla="*/ 267 h 297"/>
                <a:gd name="T42" fmla="*/ 122 w 148"/>
                <a:gd name="T43" fmla="*/ 290 h 297"/>
                <a:gd name="T44" fmla="*/ 119 w 148"/>
                <a:gd name="T45" fmla="*/ 286 h 297"/>
                <a:gd name="T46" fmla="*/ 122 w 148"/>
                <a:gd name="T47" fmla="*/ 278 h 297"/>
                <a:gd name="T48" fmla="*/ 122 w 148"/>
                <a:gd name="T49" fmla="*/ 264 h 297"/>
                <a:gd name="T50" fmla="*/ 119 w 148"/>
                <a:gd name="T51" fmla="*/ 241 h 297"/>
                <a:gd name="T52" fmla="*/ 111 w 148"/>
                <a:gd name="T53" fmla="*/ 238 h 297"/>
                <a:gd name="T54" fmla="*/ 104 w 148"/>
                <a:gd name="T55" fmla="*/ 219 h 297"/>
                <a:gd name="T56" fmla="*/ 100 w 148"/>
                <a:gd name="T57" fmla="*/ 197 h 297"/>
                <a:gd name="T58" fmla="*/ 97 w 148"/>
                <a:gd name="T59" fmla="*/ 193 h 297"/>
                <a:gd name="T60" fmla="*/ 85 w 148"/>
                <a:gd name="T61" fmla="*/ 178 h 297"/>
                <a:gd name="T62" fmla="*/ 85 w 148"/>
                <a:gd name="T63" fmla="*/ 182 h 297"/>
                <a:gd name="T64" fmla="*/ 74 w 148"/>
                <a:gd name="T65" fmla="*/ 189 h 297"/>
                <a:gd name="T66" fmla="*/ 71 w 148"/>
                <a:gd name="T67" fmla="*/ 193 h 297"/>
                <a:gd name="T68" fmla="*/ 56 w 148"/>
                <a:gd name="T69" fmla="*/ 201 h 297"/>
                <a:gd name="T70" fmla="*/ 48 w 148"/>
                <a:gd name="T71" fmla="*/ 204 h 297"/>
                <a:gd name="T72" fmla="*/ 45 w 148"/>
                <a:gd name="T73" fmla="*/ 197 h 297"/>
                <a:gd name="T74" fmla="*/ 48 w 148"/>
                <a:gd name="T75" fmla="*/ 178 h 297"/>
                <a:gd name="T76" fmla="*/ 41 w 148"/>
                <a:gd name="T77" fmla="*/ 163 h 297"/>
                <a:gd name="T78" fmla="*/ 30 w 148"/>
                <a:gd name="T79" fmla="*/ 149 h 297"/>
                <a:gd name="T80" fmla="*/ 23 w 148"/>
                <a:gd name="T81" fmla="*/ 145 h 297"/>
                <a:gd name="T82" fmla="*/ 26 w 148"/>
                <a:gd name="T83" fmla="*/ 149 h 297"/>
                <a:gd name="T84" fmla="*/ 26 w 148"/>
                <a:gd name="T85" fmla="*/ 137 h 297"/>
                <a:gd name="T86" fmla="*/ 15 w 148"/>
                <a:gd name="T87" fmla="*/ 134 h 297"/>
                <a:gd name="T88" fmla="*/ 11 w 148"/>
                <a:gd name="T89" fmla="*/ 134 h 297"/>
                <a:gd name="T90" fmla="*/ 4 w 148"/>
                <a:gd name="T91" fmla="*/ 115 h 297"/>
                <a:gd name="T92" fmla="*/ 11 w 148"/>
                <a:gd name="T93" fmla="*/ 104 h 297"/>
                <a:gd name="T94" fmla="*/ 19 w 148"/>
                <a:gd name="T95" fmla="*/ 86 h 297"/>
                <a:gd name="T96" fmla="*/ 26 w 148"/>
                <a:gd name="T97" fmla="*/ 71 h 297"/>
                <a:gd name="T98" fmla="*/ 34 w 148"/>
                <a:gd name="T99" fmla="*/ 41 h 297"/>
                <a:gd name="T100" fmla="*/ 48 w 148"/>
                <a:gd name="T101" fmla="*/ 15 h 297"/>
                <a:gd name="T102" fmla="*/ 67 w 148"/>
                <a:gd name="T103" fmla="*/ 8 h 297"/>
                <a:gd name="T104" fmla="*/ 23 w 148"/>
                <a:gd name="T105" fmla="*/ 15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8" h="297">
                  <a:moveTo>
                    <a:pt x="67" y="0"/>
                  </a:move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89" y="8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7" y="22"/>
                  </a:lnTo>
                  <a:lnTo>
                    <a:pt x="97" y="26"/>
                  </a:lnTo>
                  <a:lnTo>
                    <a:pt x="97" y="34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2" y="52"/>
                  </a:lnTo>
                  <a:lnTo>
                    <a:pt x="85" y="56"/>
                  </a:lnTo>
                  <a:lnTo>
                    <a:pt x="82" y="56"/>
                  </a:lnTo>
                  <a:lnTo>
                    <a:pt x="82" y="60"/>
                  </a:lnTo>
                  <a:lnTo>
                    <a:pt x="85" y="60"/>
                  </a:lnTo>
                  <a:lnTo>
                    <a:pt x="85" y="63"/>
                  </a:lnTo>
                  <a:lnTo>
                    <a:pt x="89" y="63"/>
                  </a:lnTo>
                  <a:lnTo>
                    <a:pt x="89" y="67"/>
                  </a:lnTo>
                  <a:lnTo>
                    <a:pt x="89" y="71"/>
                  </a:lnTo>
                  <a:lnTo>
                    <a:pt x="93" y="67"/>
                  </a:lnTo>
                  <a:lnTo>
                    <a:pt x="100" y="67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4" y="74"/>
                  </a:lnTo>
                  <a:lnTo>
                    <a:pt x="108" y="71"/>
                  </a:lnTo>
                  <a:lnTo>
                    <a:pt x="108" y="74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15" y="82"/>
                  </a:lnTo>
                  <a:lnTo>
                    <a:pt x="115" y="82"/>
                  </a:lnTo>
                  <a:lnTo>
                    <a:pt x="119" y="82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9"/>
                  </a:lnTo>
                  <a:lnTo>
                    <a:pt x="122" y="89"/>
                  </a:lnTo>
                  <a:lnTo>
                    <a:pt x="119" y="97"/>
                  </a:lnTo>
                  <a:lnTo>
                    <a:pt x="115" y="97"/>
                  </a:lnTo>
                  <a:lnTo>
                    <a:pt x="115" y="100"/>
                  </a:lnTo>
                  <a:lnTo>
                    <a:pt x="119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6" y="108"/>
                  </a:lnTo>
                  <a:lnTo>
                    <a:pt x="130" y="112"/>
                  </a:lnTo>
                  <a:lnTo>
                    <a:pt x="134" y="108"/>
                  </a:lnTo>
                  <a:lnTo>
                    <a:pt x="137" y="108"/>
                  </a:lnTo>
                  <a:lnTo>
                    <a:pt x="145" y="104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5" y="112"/>
                  </a:lnTo>
                  <a:lnTo>
                    <a:pt x="137" y="112"/>
                  </a:lnTo>
                  <a:lnTo>
                    <a:pt x="137" y="115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4" y="123"/>
                  </a:lnTo>
                  <a:lnTo>
                    <a:pt x="134" y="123"/>
                  </a:lnTo>
                  <a:lnTo>
                    <a:pt x="130" y="126"/>
                  </a:lnTo>
                  <a:lnTo>
                    <a:pt x="126" y="126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6" y="134"/>
                  </a:lnTo>
                  <a:lnTo>
                    <a:pt x="122" y="134"/>
                  </a:lnTo>
                  <a:lnTo>
                    <a:pt x="119" y="134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8" y="141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97" y="152"/>
                  </a:lnTo>
                  <a:lnTo>
                    <a:pt x="97" y="156"/>
                  </a:lnTo>
                  <a:lnTo>
                    <a:pt x="100" y="160"/>
                  </a:lnTo>
                  <a:lnTo>
                    <a:pt x="97" y="160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7" y="167"/>
                  </a:lnTo>
                  <a:lnTo>
                    <a:pt x="100" y="171"/>
                  </a:lnTo>
                  <a:lnTo>
                    <a:pt x="100" y="175"/>
                  </a:lnTo>
                  <a:lnTo>
                    <a:pt x="104" y="175"/>
                  </a:lnTo>
                  <a:lnTo>
                    <a:pt x="108" y="182"/>
                  </a:lnTo>
                  <a:lnTo>
                    <a:pt x="111" y="186"/>
                  </a:lnTo>
                  <a:lnTo>
                    <a:pt x="115" y="189"/>
                  </a:lnTo>
                  <a:lnTo>
                    <a:pt x="115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1" y="212"/>
                  </a:lnTo>
                  <a:lnTo>
                    <a:pt x="115" y="215"/>
                  </a:lnTo>
                  <a:lnTo>
                    <a:pt x="115" y="219"/>
                  </a:lnTo>
                  <a:lnTo>
                    <a:pt x="119" y="223"/>
                  </a:lnTo>
                  <a:lnTo>
                    <a:pt x="122" y="227"/>
                  </a:lnTo>
                  <a:lnTo>
                    <a:pt x="126" y="230"/>
                  </a:lnTo>
                  <a:lnTo>
                    <a:pt x="130" y="238"/>
                  </a:lnTo>
                  <a:lnTo>
                    <a:pt x="130" y="241"/>
                  </a:lnTo>
                  <a:lnTo>
                    <a:pt x="130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52"/>
                  </a:lnTo>
                  <a:lnTo>
                    <a:pt x="134" y="256"/>
                  </a:lnTo>
                  <a:lnTo>
                    <a:pt x="134" y="260"/>
                  </a:lnTo>
                  <a:lnTo>
                    <a:pt x="134" y="264"/>
                  </a:lnTo>
                  <a:lnTo>
                    <a:pt x="134" y="267"/>
                  </a:lnTo>
                  <a:lnTo>
                    <a:pt x="134" y="267"/>
                  </a:lnTo>
                  <a:lnTo>
                    <a:pt x="130" y="278"/>
                  </a:lnTo>
                  <a:lnTo>
                    <a:pt x="126" y="282"/>
                  </a:lnTo>
                  <a:lnTo>
                    <a:pt x="126" y="286"/>
                  </a:lnTo>
                  <a:lnTo>
                    <a:pt x="122" y="286"/>
                  </a:lnTo>
                  <a:lnTo>
                    <a:pt x="122" y="290"/>
                  </a:lnTo>
                  <a:lnTo>
                    <a:pt x="122" y="290"/>
                  </a:lnTo>
                  <a:lnTo>
                    <a:pt x="122" y="293"/>
                  </a:lnTo>
                  <a:lnTo>
                    <a:pt x="119" y="297"/>
                  </a:lnTo>
                  <a:lnTo>
                    <a:pt x="119" y="290"/>
                  </a:lnTo>
                  <a:lnTo>
                    <a:pt x="119" y="286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5"/>
                  </a:lnTo>
                  <a:lnTo>
                    <a:pt x="122" y="271"/>
                  </a:lnTo>
                  <a:lnTo>
                    <a:pt x="122" y="271"/>
                  </a:lnTo>
                  <a:lnTo>
                    <a:pt x="122" y="267"/>
                  </a:lnTo>
                  <a:lnTo>
                    <a:pt x="122" y="264"/>
                  </a:lnTo>
                  <a:lnTo>
                    <a:pt x="122" y="264"/>
                  </a:lnTo>
                  <a:lnTo>
                    <a:pt x="119" y="260"/>
                  </a:lnTo>
                  <a:lnTo>
                    <a:pt x="119" y="256"/>
                  </a:lnTo>
                  <a:lnTo>
                    <a:pt x="122" y="256"/>
                  </a:lnTo>
                  <a:lnTo>
                    <a:pt x="119" y="252"/>
                  </a:lnTo>
                  <a:lnTo>
                    <a:pt x="119" y="252"/>
                  </a:lnTo>
                  <a:lnTo>
                    <a:pt x="119" y="241"/>
                  </a:lnTo>
                  <a:lnTo>
                    <a:pt x="115" y="241"/>
                  </a:lnTo>
                  <a:lnTo>
                    <a:pt x="115" y="238"/>
                  </a:lnTo>
                  <a:lnTo>
                    <a:pt x="111" y="234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08" y="234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3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0" y="201"/>
                  </a:lnTo>
                  <a:lnTo>
                    <a:pt x="100" y="201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7" y="193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7" y="193"/>
                  </a:lnTo>
                  <a:lnTo>
                    <a:pt x="97" y="193"/>
                  </a:lnTo>
                  <a:lnTo>
                    <a:pt x="93" y="193"/>
                  </a:lnTo>
                  <a:lnTo>
                    <a:pt x="93" y="189"/>
                  </a:lnTo>
                  <a:lnTo>
                    <a:pt x="89" y="186"/>
                  </a:lnTo>
                  <a:lnTo>
                    <a:pt x="85" y="182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2" y="175"/>
                  </a:lnTo>
                  <a:lnTo>
                    <a:pt x="85" y="178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2" y="186"/>
                  </a:lnTo>
                  <a:lnTo>
                    <a:pt x="85" y="189"/>
                  </a:lnTo>
                  <a:lnTo>
                    <a:pt x="78" y="193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8" y="193"/>
                  </a:lnTo>
                  <a:lnTo>
                    <a:pt x="74" y="193"/>
                  </a:lnTo>
                  <a:lnTo>
                    <a:pt x="71" y="193"/>
                  </a:lnTo>
                  <a:lnTo>
                    <a:pt x="71" y="193"/>
                  </a:lnTo>
                  <a:lnTo>
                    <a:pt x="71" y="197"/>
                  </a:lnTo>
                  <a:lnTo>
                    <a:pt x="63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2" y="201"/>
                  </a:lnTo>
                  <a:lnTo>
                    <a:pt x="48" y="201"/>
                  </a:lnTo>
                  <a:lnTo>
                    <a:pt x="48" y="204"/>
                  </a:lnTo>
                  <a:lnTo>
                    <a:pt x="45" y="204"/>
                  </a:lnTo>
                  <a:lnTo>
                    <a:pt x="45" y="201"/>
                  </a:lnTo>
                  <a:lnTo>
                    <a:pt x="52" y="197"/>
                  </a:lnTo>
                  <a:lnTo>
                    <a:pt x="52" y="193"/>
                  </a:lnTo>
                  <a:lnTo>
                    <a:pt x="48" y="197"/>
                  </a:lnTo>
                  <a:lnTo>
                    <a:pt x="45" y="197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197"/>
                  </a:lnTo>
                  <a:lnTo>
                    <a:pt x="45" y="182"/>
                  </a:lnTo>
                  <a:lnTo>
                    <a:pt x="48" y="178"/>
                  </a:lnTo>
                  <a:lnTo>
                    <a:pt x="48" y="178"/>
                  </a:lnTo>
                  <a:lnTo>
                    <a:pt x="45" y="171"/>
                  </a:lnTo>
                  <a:lnTo>
                    <a:pt x="45" y="16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0"/>
                  </a:lnTo>
                  <a:lnTo>
                    <a:pt x="37" y="156"/>
                  </a:lnTo>
                  <a:lnTo>
                    <a:pt x="37" y="156"/>
                  </a:lnTo>
                  <a:lnTo>
                    <a:pt x="34" y="152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4" y="156"/>
                  </a:lnTo>
                  <a:lnTo>
                    <a:pt x="26" y="152"/>
                  </a:lnTo>
                  <a:lnTo>
                    <a:pt x="23" y="152"/>
                  </a:lnTo>
                  <a:lnTo>
                    <a:pt x="23" y="149"/>
                  </a:lnTo>
                  <a:lnTo>
                    <a:pt x="23" y="145"/>
                  </a:lnTo>
                  <a:lnTo>
                    <a:pt x="19" y="145"/>
                  </a:lnTo>
                  <a:lnTo>
                    <a:pt x="23" y="145"/>
                  </a:lnTo>
                  <a:lnTo>
                    <a:pt x="26" y="149"/>
                  </a:lnTo>
                  <a:lnTo>
                    <a:pt x="26" y="149"/>
                  </a:lnTo>
                  <a:lnTo>
                    <a:pt x="30" y="149"/>
                  </a:lnTo>
                  <a:lnTo>
                    <a:pt x="26" y="149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23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4" y="126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0" y="119"/>
                  </a:lnTo>
                  <a:lnTo>
                    <a:pt x="4" y="115"/>
                  </a:lnTo>
                  <a:lnTo>
                    <a:pt x="4" y="112"/>
                  </a:lnTo>
                  <a:lnTo>
                    <a:pt x="8" y="115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0"/>
                  </a:lnTo>
                  <a:lnTo>
                    <a:pt x="15" y="97"/>
                  </a:lnTo>
                  <a:lnTo>
                    <a:pt x="15" y="93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9" y="86"/>
                  </a:lnTo>
                  <a:lnTo>
                    <a:pt x="19" y="82"/>
                  </a:lnTo>
                  <a:lnTo>
                    <a:pt x="19" y="78"/>
                  </a:lnTo>
                  <a:lnTo>
                    <a:pt x="15" y="71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6" y="71"/>
                  </a:lnTo>
                  <a:lnTo>
                    <a:pt x="30" y="67"/>
                  </a:lnTo>
                  <a:lnTo>
                    <a:pt x="30" y="60"/>
                  </a:lnTo>
                  <a:lnTo>
                    <a:pt x="34" y="52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4" y="41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37" y="30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15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60" y="8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close/>
                  <a:moveTo>
                    <a:pt x="23" y="156"/>
                  </a:moveTo>
                  <a:lnTo>
                    <a:pt x="26" y="160"/>
                  </a:lnTo>
                  <a:lnTo>
                    <a:pt x="26" y="160"/>
                  </a:lnTo>
                  <a:lnTo>
                    <a:pt x="30" y="160"/>
                  </a:lnTo>
                  <a:lnTo>
                    <a:pt x="26" y="156"/>
                  </a:lnTo>
                  <a:lnTo>
                    <a:pt x="23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/>
          </p:nvSpPr>
          <p:spPr bwMode="auto">
            <a:xfrm>
              <a:off x="5983653" y="2985548"/>
              <a:ext cx="47606" cy="81058"/>
            </a:xfrm>
            <a:custGeom>
              <a:avLst/>
              <a:gdLst>
                <a:gd name="T0" fmla="*/ 0 w 37"/>
                <a:gd name="T1" fmla="*/ 26 h 63"/>
                <a:gd name="T2" fmla="*/ 4 w 37"/>
                <a:gd name="T3" fmla="*/ 22 h 63"/>
                <a:gd name="T4" fmla="*/ 0 w 37"/>
                <a:gd name="T5" fmla="*/ 26 h 63"/>
                <a:gd name="T6" fmla="*/ 0 w 37"/>
                <a:gd name="T7" fmla="*/ 30 h 63"/>
                <a:gd name="T8" fmla="*/ 8 w 37"/>
                <a:gd name="T9" fmla="*/ 4 h 63"/>
                <a:gd name="T10" fmla="*/ 0 w 37"/>
                <a:gd name="T11" fmla="*/ 0 h 63"/>
                <a:gd name="T12" fmla="*/ 8 w 37"/>
                <a:gd name="T13" fmla="*/ 0 h 63"/>
                <a:gd name="T14" fmla="*/ 8 w 37"/>
                <a:gd name="T15" fmla="*/ 4 h 63"/>
                <a:gd name="T16" fmla="*/ 8 w 37"/>
                <a:gd name="T17" fmla="*/ 4 h 63"/>
                <a:gd name="T18" fmla="*/ 12 w 37"/>
                <a:gd name="T19" fmla="*/ 4 h 63"/>
                <a:gd name="T20" fmla="*/ 15 w 37"/>
                <a:gd name="T21" fmla="*/ 7 h 63"/>
                <a:gd name="T22" fmla="*/ 15 w 37"/>
                <a:gd name="T23" fmla="*/ 7 h 63"/>
                <a:gd name="T24" fmla="*/ 12 w 37"/>
                <a:gd name="T25" fmla="*/ 7 h 63"/>
                <a:gd name="T26" fmla="*/ 8 w 37"/>
                <a:gd name="T27" fmla="*/ 4 h 63"/>
                <a:gd name="T28" fmla="*/ 8 w 37"/>
                <a:gd name="T29" fmla="*/ 4 h 63"/>
                <a:gd name="T30" fmla="*/ 12 w 37"/>
                <a:gd name="T31" fmla="*/ 4 h 63"/>
                <a:gd name="T32" fmla="*/ 8 w 37"/>
                <a:gd name="T33" fmla="*/ 7 h 63"/>
                <a:gd name="T34" fmla="*/ 8 w 37"/>
                <a:gd name="T35" fmla="*/ 7 h 63"/>
                <a:gd name="T36" fmla="*/ 8 w 37"/>
                <a:gd name="T37" fmla="*/ 11 h 63"/>
                <a:gd name="T38" fmla="*/ 4 w 37"/>
                <a:gd name="T39" fmla="*/ 15 h 63"/>
                <a:gd name="T40" fmla="*/ 4 w 37"/>
                <a:gd name="T41" fmla="*/ 11 h 63"/>
                <a:gd name="T42" fmla="*/ 0 w 37"/>
                <a:gd name="T43" fmla="*/ 15 h 63"/>
                <a:gd name="T44" fmla="*/ 4 w 37"/>
                <a:gd name="T45" fmla="*/ 15 h 63"/>
                <a:gd name="T46" fmla="*/ 4 w 37"/>
                <a:gd name="T47" fmla="*/ 19 h 63"/>
                <a:gd name="T48" fmla="*/ 4 w 37"/>
                <a:gd name="T49" fmla="*/ 26 h 63"/>
                <a:gd name="T50" fmla="*/ 0 w 37"/>
                <a:gd name="T51" fmla="*/ 33 h 63"/>
                <a:gd name="T52" fmla="*/ 4 w 37"/>
                <a:gd name="T53" fmla="*/ 41 h 63"/>
                <a:gd name="T54" fmla="*/ 4 w 37"/>
                <a:gd name="T55" fmla="*/ 48 h 63"/>
                <a:gd name="T56" fmla="*/ 8 w 37"/>
                <a:gd name="T57" fmla="*/ 59 h 63"/>
                <a:gd name="T58" fmla="*/ 15 w 37"/>
                <a:gd name="T59" fmla="*/ 59 h 63"/>
                <a:gd name="T60" fmla="*/ 26 w 37"/>
                <a:gd name="T61" fmla="*/ 59 h 63"/>
                <a:gd name="T62" fmla="*/ 34 w 37"/>
                <a:gd name="T63" fmla="*/ 48 h 63"/>
                <a:gd name="T64" fmla="*/ 37 w 37"/>
                <a:gd name="T65" fmla="*/ 45 h 63"/>
                <a:gd name="T66" fmla="*/ 37 w 37"/>
                <a:gd name="T67" fmla="*/ 41 h 63"/>
                <a:gd name="T68" fmla="*/ 37 w 37"/>
                <a:gd name="T69" fmla="*/ 37 h 63"/>
                <a:gd name="T70" fmla="*/ 30 w 37"/>
                <a:gd name="T71" fmla="*/ 26 h 63"/>
                <a:gd name="T72" fmla="*/ 26 w 37"/>
                <a:gd name="T73" fmla="*/ 22 h 63"/>
                <a:gd name="T74" fmla="*/ 23 w 37"/>
                <a:gd name="T75" fmla="*/ 22 h 63"/>
                <a:gd name="T76" fmla="*/ 26 w 37"/>
                <a:gd name="T77" fmla="*/ 19 h 63"/>
                <a:gd name="T78" fmla="*/ 23 w 37"/>
                <a:gd name="T79" fmla="*/ 15 h 63"/>
                <a:gd name="T80" fmla="*/ 19 w 37"/>
                <a:gd name="T81" fmla="*/ 11 h 63"/>
                <a:gd name="T82" fmla="*/ 19 w 37"/>
                <a:gd name="T83" fmla="*/ 11 h 63"/>
                <a:gd name="T84" fmla="*/ 12 w 37"/>
                <a:gd name="T85" fmla="*/ 7 h 63"/>
                <a:gd name="T86" fmla="*/ 12 w 37"/>
                <a:gd name="T8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" h="63">
                  <a:moveTo>
                    <a:pt x="0" y="30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8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close/>
                  <a:moveTo>
                    <a:pt x="8" y="7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8"/>
                  </a:lnTo>
                  <a:lnTo>
                    <a:pt x="8" y="56"/>
                  </a:lnTo>
                  <a:lnTo>
                    <a:pt x="8" y="59"/>
                  </a:lnTo>
                  <a:lnTo>
                    <a:pt x="12" y="63"/>
                  </a:lnTo>
                  <a:lnTo>
                    <a:pt x="15" y="59"/>
                  </a:lnTo>
                  <a:lnTo>
                    <a:pt x="23" y="59"/>
                  </a:lnTo>
                  <a:lnTo>
                    <a:pt x="26" y="59"/>
                  </a:lnTo>
                  <a:lnTo>
                    <a:pt x="34" y="56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7" y="37"/>
                  </a:lnTo>
                  <a:lnTo>
                    <a:pt x="34" y="33"/>
                  </a:lnTo>
                  <a:lnTo>
                    <a:pt x="30" y="26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auto">
            <a:xfrm>
              <a:off x="5722468" y="2494055"/>
              <a:ext cx="595711" cy="530092"/>
            </a:xfrm>
            <a:custGeom>
              <a:avLst/>
              <a:gdLst>
                <a:gd name="T0" fmla="*/ 155 w 463"/>
                <a:gd name="T1" fmla="*/ 37 h 412"/>
                <a:gd name="T2" fmla="*/ 181 w 463"/>
                <a:gd name="T3" fmla="*/ 48 h 412"/>
                <a:gd name="T4" fmla="*/ 189 w 463"/>
                <a:gd name="T5" fmla="*/ 82 h 412"/>
                <a:gd name="T6" fmla="*/ 240 w 463"/>
                <a:gd name="T7" fmla="*/ 100 h 412"/>
                <a:gd name="T8" fmla="*/ 300 w 463"/>
                <a:gd name="T9" fmla="*/ 111 h 412"/>
                <a:gd name="T10" fmla="*/ 322 w 463"/>
                <a:gd name="T11" fmla="*/ 93 h 412"/>
                <a:gd name="T12" fmla="*/ 348 w 463"/>
                <a:gd name="T13" fmla="*/ 111 h 412"/>
                <a:gd name="T14" fmla="*/ 370 w 463"/>
                <a:gd name="T15" fmla="*/ 93 h 412"/>
                <a:gd name="T16" fmla="*/ 392 w 463"/>
                <a:gd name="T17" fmla="*/ 78 h 412"/>
                <a:gd name="T18" fmla="*/ 429 w 463"/>
                <a:gd name="T19" fmla="*/ 67 h 412"/>
                <a:gd name="T20" fmla="*/ 444 w 463"/>
                <a:gd name="T21" fmla="*/ 70 h 412"/>
                <a:gd name="T22" fmla="*/ 459 w 463"/>
                <a:gd name="T23" fmla="*/ 85 h 412"/>
                <a:gd name="T24" fmla="*/ 437 w 463"/>
                <a:gd name="T25" fmla="*/ 107 h 412"/>
                <a:gd name="T26" fmla="*/ 422 w 463"/>
                <a:gd name="T27" fmla="*/ 152 h 412"/>
                <a:gd name="T28" fmla="*/ 407 w 463"/>
                <a:gd name="T29" fmla="*/ 178 h 412"/>
                <a:gd name="T30" fmla="*/ 400 w 463"/>
                <a:gd name="T31" fmla="*/ 189 h 412"/>
                <a:gd name="T32" fmla="*/ 385 w 463"/>
                <a:gd name="T33" fmla="*/ 159 h 412"/>
                <a:gd name="T34" fmla="*/ 377 w 463"/>
                <a:gd name="T35" fmla="*/ 167 h 412"/>
                <a:gd name="T36" fmla="*/ 381 w 463"/>
                <a:gd name="T37" fmla="*/ 152 h 412"/>
                <a:gd name="T38" fmla="*/ 377 w 463"/>
                <a:gd name="T39" fmla="*/ 133 h 412"/>
                <a:gd name="T40" fmla="*/ 344 w 463"/>
                <a:gd name="T41" fmla="*/ 126 h 412"/>
                <a:gd name="T42" fmla="*/ 333 w 463"/>
                <a:gd name="T43" fmla="*/ 119 h 412"/>
                <a:gd name="T44" fmla="*/ 322 w 463"/>
                <a:gd name="T45" fmla="*/ 115 h 412"/>
                <a:gd name="T46" fmla="*/ 329 w 463"/>
                <a:gd name="T47" fmla="*/ 133 h 412"/>
                <a:gd name="T48" fmla="*/ 333 w 463"/>
                <a:gd name="T49" fmla="*/ 167 h 412"/>
                <a:gd name="T50" fmla="*/ 337 w 463"/>
                <a:gd name="T51" fmla="*/ 197 h 412"/>
                <a:gd name="T52" fmla="*/ 326 w 463"/>
                <a:gd name="T53" fmla="*/ 193 h 412"/>
                <a:gd name="T54" fmla="*/ 322 w 463"/>
                <a:gd name="T55" fmla="*/ 193 h 412"/>
                <a:gd name="T56" fmla="*/ 303 w 463"/>
                <a:gd name="T57" fmla="*/ 215 h 412"/>
                <a:gd name="T58" fmla="*/ 285 w 463"/>
                <a:gd name="T59" fmla="*/ 226 h 412"/>
                <a:gd name="T60" fmla="*/ 255 w 463"/>
                <a:gd name="T61" fmla="*/ 260 h 412"/>
                <a:gd name="T62" fmla="*/ 222 w 463"/>
                <a:gd name="T63" fmla="*/ 286 h 412"/>
                <a:gd name="T64" fmla="*/ 207 w 463"/>
                <a:gd name="T65" fmla="*/ 315 h 412"/>
                <a:gd name="T66" fmla="*/ 203 w 463"/>
                <a:gd name="T67" fmla="*/ 378 h 412"/>
                <a:gd name="T68" fmla="*/ 196 w 463"/>
                <a:gd name="T69" fmla="*/ 393 h 412"/>
                <a:gd name="T70" fmla="*/ 178 w 463"/>
                <a:gd name="T71" fmla="*/ 408 h 412"/>
                <a:gd name="T72" fmla="*/ 141 w 463"/>
                <a:gd name="T73" fmla="*/ 371 h 412"/>
                <a:gd name="T74" fmla="*/ 118 w 463"/>
                <a:gd name="T75" fmla="*/ 334 h 412"/>
                <a:gd name="T76" fmla="*/ 100 w 463"/>
                <a:gd name="T77" fmla="*/ 297 h 412"/>
                <a:gd name="T78" fmla="*/ 85 w 463"/>
                <a:gd name="T79" fmla="*/ 252 h 412"/>
                <a:gd name="T80" fmla="*/ 78 w 463"/>
                <a:gd name="T81" fmla="*/ 219 h 412"/>
                <a:gd name="T82" fmla="*/ 74 w 463"/>
                <a:gd name="T83" fmla="*/ 197 h 412"/>
                <a:gd name="T84" fmla="*/ 74 w 463"/>
                <a:gd name="T85" fmla="*/ 185 h 412"/>
                <a:gd name="T86" fmla="*/ 59 w 463"/>
                <a:gd name="T87" fmla="*/ 208 h 412"/>
                <a:gd name="T88" fmla="*/ 11 w 463"/>
                <a:gd name="T89" fmla="*/ 185 h 412"/>
                <a:gd name="T90" fmla="*/ 22 w 463"/>
                <a:gd name="T91" fmla="*/ 185 h 412"/>
                <a:gd name="T92" fmla="*/ 26 w 463"/>
                <a:gd name="T93" fmla="*/ 178 h 412"/>
                <a:gd name="T94" fmla="*/ 0 w 463"/>
                <a:gd name="T95" fmla="*/ 167 h 412"/>
                <a:gd name="T96" fmla="*/ 33 w 463"/>
                <a:gd name="T97" fmla="*/ 152 h 412"/>
                <a:gd name="T98" fmla="*/ 33 w 463"/>
                <a:gd name="T99" fmla="*/ 130 h 412"/>
                <a:gd name="T100" fmla="*/ 11 w 463"/>
                <a:gd name="T101" fmla="*/ 111 h 412"/>
                <a:gd name="T102" fmla="*/ 37 w 463"/>
                <a:gd name="T103" fmla="*/ 96 h 412"/>
                <a:gd name="T104" fmla="*/ 78 w 463"/>
                <a:gd name="T105" fmla="*/ 56 h 412"/>
                <a:gd name="T106" fmla="*/ 92 w 463"/>
                <a:gd name="T107" fmla="*/ 22 h 412"/>
                <a:gd name="T108" fmla="*/ 137 w 463"/>
                <a:gd name="T109" fmla="*/ 7 h 412"/>
                <a:gd name="T110" fmla="*/ 333 w 463"/>
                <a:gd name="T111" fmla="*/ 197 h 412"/>
                <a:gd name="T112" fmla="*/ 329 w 463"/>
                <a:gd name="T113" fmla="*/ 19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3" h="412">
                  <a:moveTo>
                    <a:pt x="148" y="15"/>
                  </a:moveTo>
                  <a:lnTo>
                    <a:pt x="148" y="15"/>
                  </a:lnTo>
                  <a:lnTo>
                    <a:pt x="148" y="18"/>
                  </a:lnTo>
                  <a:lnTo>
                    <a:pt x="152" y="22"/>
                  </a:lnTo>
                  <a:lnTo>
                    <a:pt x="152" y="26"/>
                  </a:lnTo>
                  <a:lnTo>
                    <a:pt x="155" y="30"/>
                  </a:lnTo>
                  <a:lnTo>
                    <a:pt x="152" y="30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7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63" y="41"/>
                  </a:lnTo>
                  <a:lnTo>
                    <a:pt x="166" y="4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4" y="41"/>
                  </a:lnTo>
                  <a:lnTo>
                    <a:pt x="178" y="44"/>
                  </a:lnTo>
                  <a:lnTo>
                    <a:pt x="181" y="44"/>
                  </a:lnTo>
                  <a:lnTo>
                    <a:pt x="181" y="48"/>
                  </a:lnTo>
                  <a:lnTo>
                    <a:pt x="185" y="48"/>
                  </a:lnTo>
                  <a:lnTo>
                    <a:pt x="185" y="52"/>
                  </a:lnTo>
                  <a:lnTo>
                    <a:pt x="185" y="52"/>
                  </a:lnTo>
                  <a:lnTo>
                    <a:pt x="185" y="56"/>
                  </a:lnTo>
                  <a:lnTo>
                    <a:pt x="185" y="63"/>
                  </a:lnTo>
                  <a:lnTo>
                    <a:pt x="185" y="70"/>
                  </a:lnTo>
                  <a:lnTo>
                    <a:pt x="181" y="74"/>
                  </a:lnTo>
                  <a:lnTo>
                    <a:pt x="181" y="78"/>
                  </a:lnTo>
                  <a:lnTo>
                    <a:pt x="185" y="78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92" y="82"/>
                  </a:lnTo>
                  <a:lnTo>
                    <a:pt x="200" y="85"/>
                  </a:lnTo>
                  <a:lnTo>
                    <a:pt x="207" y="89"/>
                  </a:lnTo>
                  <a:lnTo>
                    <a:pt x="211" y="93"/>
                  </a:lnTo>
                  <a:lnTo>
                    <a:pt x="218" y="96"/>
                  </a:lnTo>
                  <a:lnTo>
                    <a:pt x="222" y="96"/>
                  </a:lnTo>
                  <a:lnTo>
                    <a:pt x="226" y="96"/>
                  </a:lnTo>
                  <a:lnTo>
                    <a:pt x="229" y="100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52" y="100"/>
                  </a:lnTo>
                  <a:lnTo>
                    <a:pt x="259" y="104"/>
                  </a:lnTo>
                  <a:lnTo>
                    <a:pt x="259" y="107"/>
                  </a:lnTo>
                  <a:lnTo>
                    <a:pt x="263" y="107"/>
                  </a:lnTo>
                  <a:lnTo>
                    <a:pt x="274" y="111"/>
                  </a:lnTo>
                  <a:lnTo>
                    <a:pt x="274" y="111"/>
                  </a:lnTo>
                  <a:lnTo>
                    <a:pt x="281" y="111"/>
                  </a:lnTo>
                  <a:lnTo>
                    <a:pt x="296" y="115"/>
                  </a:lnTo>
                  <a:lnTo>
                    <a:pt x="300" y="111"/>
                  </a:lnTo>
                  <a:lnTo>
                    <a:pt x="303" y="115"/>
                  </a:lnTo>
                  <a:lnTo>
                    <a:pt x="315" y="115"/>
                  </a:lnTo>
                  <a:lnTo>
                    <a:pt x="318" y="107"/>
                  </a:lnTo>
                  <a:lnTo>
                    <a:pt x="315" y="100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8" y="89"/>
                  </a:lnTo>
                  <a:lnTo>
                    <a:pt x="322" y="89"/>
                  </a:lnTo>
                  <a:lnTo>
                    <a:pt x="322" y="93"/>
                  </a:lnTo>
                  <a:lnTo>
                    <a:pt x="322" y="96"/>
                  </a:lnTo>
                  <a:lnTo>
                    <a:pt x="326" y="96"/>
                  </a:lnTo>
                  <a:lnTo>
                    <a:pt x="326" y="96"/>
                  </a:lnTo>
                  <a:lnTo>
                    <a:pt x="326" y="100"/>
                  </a:lnTo>
                  <a:lnTo>
                    <a:pt x="326" y="104"/>
                  </a:lnTo>
                  <a:lnTo>
                    <a:pt x="329" y="107"/>
                  </a:lnTo>
                  <a:lnTo>
                    <a:pt x="333" y="107"/>
                  </a:lnTo>
                  <a:lnTo>
                    <a:pt x="337" y="107"/>
                  </a:lnTo>
                  <a:lnTo>
                    <a:pt x="344" y="111"/>
                  </a:lnTo>
                  <a:lnTo>
                    <a:pt x="348" y="111"/>
                  </a:lnTo>
                  <a:lnTo>
                    <a:pt x="352" y="107"/>
                  </a:lnTo>
                  <a:lnTo>
                    <a:pt x="355" y="107"/>
                  </a:lnTo>
                  <a:lnTo>
                    <a:pt x="359" y="107"/>
                  </a:lnTo>
                  <a:lnTo>
                    <a:pt x="366" y="107"/>
                  </a:lnTo>
                  <a:lnTo>
                    <a:pt x="370" y="107"/>
                  </a:lnTo>
                  <a:lnTo>
                    <a:pt x="377" y="104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0" y="96"/>
                  </a:lnTo>
                  <a:lnTo>
                    <a:pt x="370" y="93"/>
                  </a:lnTo>
                  <a:lnTo>
                    <a:pt x="370" y="89"/>
                  </a:lnTo>
                  <a:lnTo>
                    <a:pt x="374" y="89"/>
                  </a:lnTo>
                  <a:lnTo>
                    <a:pt x="377" y="89"/>
                  </a:lnTo>
                  <a:lnTo>
                    <a:pt x="381" y="89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9" y="85"/>
                  </a:lnTo>
                  <a:lnTo>
                    <a:pt x="389" y="82"/>
                  </a:lnTo>
                  <a:lnTo>
                    <a:pt x="392" y="82"/>
                  </a:lnTo>
                  <a:lnTo>
                    <a:pt x="392" y="78"/>
                  </a:lnTo>
                  <a:lnTo>
                    <a:pt x="396" y="74"/>
                  </a:lnTo>
                  <a:lnTo>
                    <a:pt x="400" y="74"/>
                  </a:lnTo>
                  <a:lnTo>
                    <a:pt x="407" y="74"/>
                  </a:lnTo>
                  <a:lnTo>
                    <a:pt x="411" y="70"/>
                  </a:lnTo>
                  <a:lnTo>
                    <a:pt x="411" y="67"/>
                  </a:lnTo>
                  <a:lnTo>
                    <a:pt x="411" y="67"/>
                  </a:lnTo>
                  <a:lnTo>
                    <a:pt x="415" y="63"/>
                  </a:lnTo>
                  <a:lnTo>
                    <a:pt x="418" y="67"/>
                  </a:lnTo>
                  <a:lnTo>
                    <a:pt x="422" y="67"/>
                  </a:lnTo>
                  <a:lnTo>
                    <a:pt x="429" y="67"/>
                  </a:lnTo>
                  <a:lnTo>
                    <a:pt x="429" y="67"/>
                  </a:lnTo>
                  <a:lnTo>
                    <a:pt x="429" y="63"/>
                  </a:lnTo>
                  <a:lnTo>
                    <a:pt x="437" y="59"/>
                  </a:lnTo>
                  <a:lnTo>
                    <a:pt x="440" y="59"/>
                  </a:lnTo>
                  <a:lnTo>
                    <a:pt x="440" y="63"/>
                  </a:lnTo>
                  <a:lnTo>
                    <a:pt x="444" y="63"/>
                  </a:lnTo>
                  <a:lnTo>
                    <a:pt x="444" y="63"/>
                  </a:lnTo>
                  <a:lnTo>
                    <a:pt x="440" y="67"/>
                  </a:lnTo>
                  <a:lnTo>
                    <a:pt x="444" y="70"/>
                  </a:lnTo>
                  <a:lnTo>
                    <a:pt x="444" y="70"/>
                  </a:lnTo>
                  <a:lnTo>
                    <a:pt x="448" y="70"/>
                  </a:lnTo>
                  <a:lnTo>
                    <a:pt x="448" y="70"/>
                  </a:lnTo>
                  <a:lnTo>
                    <a:pt x="452" y="74"/>
                  </a:lnTo>
                  <a:lnTo>
                    <a:pt x="452" y="78"/>
                  </a:lnTo>
                  <a:lnTo>
                    <a:pt x="448" y="78"/>
                  </a:lnTo>
                  <a:lnTo>
                    <a:pt x="448" y="82"/>
                  </a:lnTo>
                  <a:lnTo>
                    <a:pt x="452" y="82"/>
                  </a:lnTo>
                  <a:lnTo>
                    <a:pt x="455" y="82"/>
                  </a:lnTo>
                  <a:lnTo>
                    <a:pt x="459" y="82"/>
                  </a:lnTo>
                  <a:lnTo>
                    <a:pt x="459" y="85"/>
                  </a:lnTo>
                  <a:lnTo>
                    <a:pt x="463" y="89"/>
                  </a:lnTo>
                  <a:lnTo>
                    <a:pt x="459" y="89"/>
                  </a:lnTo>
                  <a:lnTo>
                    <a:pt x="459" y="93"/>
                  </a:lnTo>
                  <a:lnTo>
                    <a:pt x="459" y="96"/>
                  </a:lnTo>
                  <a:lnTo>
                    <a:pt x="455" y="96"/>
                  </a:lnTo>
                  <a:lnTo>
                    <a:pt x="452" y="93"/>
                  </a:lnTo>
                  <a:lnTo>
                    <a:pt x="448" y="96"/>
                  </a:lnTo>
                  <a:lnTo>
                    <a:pt x="444" y="96"/>
                  </a:lnTo>
                  <a:lnTo>
                    <a:pt x="440" y="100"/>
                  </a:lnTo>
                  <a:lnTo>
                    <a:pt x="437" y="107"/>
                  </a:lnTo>
                  <a:lnTo>
                    <a:pt x="433" y="107"/>
                  </a:lnTo>
                  <a:lnTo>
                    <a:pt x="429" y="115"/>
                  </a:lnTo>
                  <a:lnTo>
                    <a:pt x="426" y="119"/>
                  </a:lnTo>
                  <a:lnTo>
                    <a:pt x="429" y="119"/>
                  </a:lnTo>
                  <a:lnTo>
                    <a:pt x="426" y="126"/>
                  </a:lnTo>
                  <a:lnTo>
                    <a:pt x="422" y="133"/>
                  </a:lnTo>
                  <a:lnTo>
                    <a:pt x="422" y="133"/>
                  </a:lnTo>
                  <a:lnTo>
                    <a:pt x="426" y="137"/>
                  </a:lnTo>
                  <a:lnTo>
                    <a:pt x="422" y="145"/>
                  </a:lnTo>
                  <a:lnTo>
                    <a:pt x="422" y="152"/>
                  </a:lnTo>
                  <a:lnTo>
                    <a:pt x="418" y="156"/>
                  </a:lnTo>
                  <a:lnTo>
                    <a:pt x="415" y="156"/>
                  </a:lnTo>
                  <a:lnTo>
                    <a:pt x="411" y="156"/>
                  </a:lnTo>
                  <a:lnTo>
                    <a:pt x="407" y="156"/>
                  </a:lnTo>
                  <a:lnTo>
                    <a:pt x="411" y="163"/>
                  </a:lnTo>
                  <a:lnTo>
                    <a:pt x="411" y="167"/>
                  </a:lnTo>
                  <a:lnTo>
                    <a:pt x="411" y="171"/>
                  </a:lnTo>
                  <a:lnTo>
                    <a:pt x="407" y="171"/>
                  </a:lnTo>
                  <a:lnTo>
                    <a:pt x="407" y="174"/>
                  </a:lnTo>
                  <a:lnTo>
                    <a:pt x="407" y="178"/>
                  </a:lnTo>
                  <a:lnTo>
                    <a:pt x="407" y="182"/>
                  </a:lnTo>
                  <a:lnTo>
                    <a:pt x="403" y="185"/>
                  </a:lnTo>
                  <a:lnTo>
                    <a:pt x="403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93"/>
                  </a:lnTo>
                  <a:lnTo>
                    <a:pt x="400" y="193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396" y="185"/>
                  </a:lnTo>
                  <a:lnTo>
                    <a:pt x="396" y="182"/>
                  </a:lnTo>
                  <a:lnTo>
                    <a:pt x="396" y="174"/>
                  </a:lnTo>
                  <a:lnTo>
                    <a:pt x="392" y="174"/>
                  </a:lnTo>
                  <a:lnTo>
                    <a:pt x="392" y="171"/>
                  </a:lnTo>
                  <a:lnTo>
                    <a:pt x="392" y="167"/>
                  </a:lnTo>
                  <a:lnTo>
                    <a:pt x="392" y="163"/>
                  </a:lnTo>
                  <a:lnTo>
                    <a:pt x="392" y="163"/>
                  </a:lnTo>
                  <a:lnTo>
                    <a:pt x="389" y="163"/>
                  </a:lnTo>
                  <a:lnTo>
                    <a:pt x="385" y="159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7"/>
                  </a:lnTo>
                  <a:lnTo>
                    <a:pt x="381" y="171"/>
                  </a:lnTo>
                  <a:lnTo>
                    <a:pt x="385" y="171"/>
                  </a:lnTo>
                  <a:lnTo>
                    <a:pt x="385" y="171"/>
                  </a:lnTo>
                  <a:lnTo>
                    <a:pt x="381" y="171"/>
                  </a:lnTo>
                  <a:lnTo>
                    <a:pt x="377" y="171"/>
                  </a:lnTo>
                  <a:lnTo>
                    <a:pt x="377" y="167"/>
                  </a:lnTo>
                  <a:lnTo>
                    <a:pt x="377" y="167"/>
                  </a:lnTo>
                  <a:lnTo>
                    <a:pt x="374" y="163"/>
                  </a:lnTo>
                  <a:lnTo>
                    <a:pt x="374" y="159"/>
                  </a:lnTo>
                  <a:lnTo>
                    <a:pt x="374" y="159"/>
                  </a:lnTo>
                  <a:lnTo>
                    <a:pt x="374" y="156"/>
                  </a:lnTo>
                  <a:lnTo>
                    <a:pt x="374" y="156"/>
                  </a:lnTo>
                  <a:lnTo>
                    <a:pt x="377" y="152"/>
                  </a:lnTo>
                  <a:lnTo>
                    <a:pt x="377" y="156"/>
                  </a:lnTo>
                  <a:lnTo>
                    <a:pt x="381" y="156"/>
                  </a:lnTo>
                  <a:lnTo>
                    <a:pt x="381" y="152"/>
                  </a:lnTo>
                  <a:lnTo>
                    <a:pt x="381" y="152"/>
                  </a:lnTo>
                  <a:lnTo>
                    <a:pt x="385" y="148"/>
                  </a:lnTo>
                  <a:lnTo>
                    <a:pt x="385" y="145"/>
                  </a:lnTo>
                  <a:lnTo>
                    <a:pt x="385" y="141"/>
                  </a:lnTo>
                  <a:lnTo>
                    <a:pt x="389" y="137"/>
                  </a:lnTo>
                  <a:lnTo>
                    <a:pt x="385" y="137"/>
                  </a:lnTo>
                  <a:lnTo>
                    <a:pt x="385" y="133"/>
                  </a:lnTo>
                  <a:lnTo>
                    <a:pt x="381" y="137"/>
                  </a:lnTo>
                  <a:lnTo>
                    <a:pt x="381" y="133"/>
                  </a:lnTo>
                  <a:lnTo>
                    <a:pt x="377" y="133"/>
                  </a:lnTo>
                  <a:lnTo>
                    <a:pt x="374" y="133"/>
                  </a:lnTo>
                  <a:lnTo>
                    <a:pt x="366" y="133"/>
                  </a:lnTo>
                  <a:lnTo>
                    <a:pt x="363" y="133"/>
                  </a:lnTo>
                  <a:lnTo>
                    <a:pt x="355" y="133"/>
                  </a:lnTo>
                  <a:lnTo>
                    <a:pt x="352" y="133"/>
                  </a:lnTo>
                  <a:lnTo>
                    <a:pt x="352" y="133"/>
                  </a:lnTo>
                  <a:lnTo>
                    <a:pt x="348" y="133"/>
                  </a:lnTo>
                  <a:lnTo>
                    <a:pt x="348" y="130"/>
                  </a:lnTo>
                  <a:lnTo>
                    <a:pt x="344" y="126"/>
                  </a:lnTo>
                  <a:lnTo>
                    <a:pt x="344" y="126"/>
                  </a:lnTo>
                  <a:lnTo>
                    <a:pt x="344" y="122"/>
                  </a:lnTo>
                  <a:lnTo>
                    <a:pt x="344" y="119"/>
                  </a:lnTo>
                  <a:lnTo>
                    <a:pt x="340" y="119"/>
                  </a:lnTo>
                  <a:lnTo>
                    <a:pt x="340" y="119"/>
                  </a:lnTo>
                  <a:lnTo>
                    <a:pt x="337" y="119"/>
                  </a:lnTo>
                  <a:lnTo>
                    <a:pt x="337" y="119"/>
                  </a:lnTo>
                  <a:lnTo>
                    <a:pt x="333" y="115"/>
                  </a:lnTo>
                  <a:lnTo>
                    <a:pt x="333" y="115"/>
                  </a:lnTo>
                  <a:lnTo>
                    <a:pt x="329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29" y="119"/>
                  </a:lnTo>
                  <a:lnTo>
                    <a:pt x="326" y="115"/>
                  </a:lnTo>
                  <a:lnTo>
                    <a:pt x="326" y="115"/>
                  </a:lnTo>
                  <a:lnTo>
                    <a:pt x="326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5"/>
                  </a:lnTo>
                  <a:lnTo>
                    <a:pt x="322" y="115"/>
                  </a:lnTo>
                  <a:lnTo>
                    <a:pt x="322" y="119"/>
                  </a:lnTo>
                  <a:lnTo>
                    <a:pt x="318" y="122"/>
                  </a:lnTo>
                  <a:lnTo>
                    <a:pt x="318" y="126"/>
                  </a:lnTo>
                  <a:lnTo>
                    <a:pt x="326" y="130"/>
                  </a:lnTo>
                  <a:lnTo>
                    <a:pt x="329" y="130"/>
                  </a:lnTo>
                  <a:lnTo>
                    <a:pt x="333" y="130"/>
                  </a:lnTo>
                  <a:lnTo>
                    <a:pt x="329" y="130"/>
                  </a:lnTo>
                  <a:lnTo>
                    <a:pt x="333" y="133"/>
                  </a:lnTo>
                  <a:lnTo>
                    <a:pt x="329" y="137"/>
                  </a:lnTo>
                  <a:lnTo>
                    <a:pt x="329" y="133"/>
                  </a:lnTo>
                  <a:lnTo>
                    <a:pt x="326" y="137"/>
                  </a:lnTo>
                  <a:lnTo>
                    <a:pt x="326" y="141"/>
                  </a:lnTo>
                  <a:lnTo>
                    <a:pt x="322" y="141"/>
                  </a:lnTo>
                  <a:lnTo>
                    <a:pt x="322" y="148"/>
                  </a:lnTo>
                  <a:lnTo>
                    <a:pt x="326" y="152"/>
                  </a:lnTo>
                  <a:lnTo>
                    <a:pt x="329" y="152"/>
                  </a:lnTo>
                  <a:lnTo>
                    <a:pt x="333" y="156"/>
                  </a:lnTo>
                  <a:lnTo>
                    <a:pt x="333" y="163"/>
                  </a:lnTo>
                  <a:lnTo>
                    <a:pt x="333" y="167"/>
                  </a:lnTo>
                  <a:lnTo>
                    <a:pt x="333" y="167"/>
                  </a:lnTo>
                  <a:lnTo>
                    <a:pt x="333" y="174"/>
                  </a:lnTo>
                  <a:lnTo>
                    <a:pt x="340" y="178"/>
                  </a:lnTo>
                  <a:lnTo>
                    <a:pt x="340" y="182"/>
                  </a:lnTo>
                  <a:lnTo>
                    <a:pt x="340" y="185"/>
                  </a:lnTo>
                  <a:lnTo>
                    <a:pt x="340" y="189"/>
                  </a:lnTo>
                  <a:lnTo>
                    <a:pt x="340" y="189"/>
                  </a:lnTo>
                  <a:lnTo>
                    <a:pt x="340" y="193"/>
                  </a:lnTo>
                  <a:lnTo>
                    <a:pt x="340" y="197"/>
                  </a:lnTo>
                  <a:lnTo>
                    <a:pt x="337" y="193"/>
                  </a:lnTo>
                  <a:lnTo>
                    <a:pt x="337" y="197"/>
                  </a:lnTo>
                  <a:lnTo>
                    <a:pt x="337" y="193"/>
                  </a:lnTo>
                  <a:lnTo>
                    <a:pt x="333" y="193"/>
                  </a:lnTo>
                  <a:lnTo>
                    <a:pt x="333" y="189"/>
                  </a:lnTo>
                  <a:lnTo>
                    <a:pt x="333" y="189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29" y="193"/>
                  </a:lnTo>
                  <a:lnTo>
                    <a:pt x="329" y="193"/>
                  </a:lnTo>
                  <a:lnTo>
                    <a:pt x="326" y="193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6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6" y="185"/>
                  </a:lnTo>
                  <a:lnTo>
                    <a:pt x="322" y="189"/>
                  </a:lnTo>
                  <a:lnTo>
                    <a:pt x="322" y="189"/>
                  </a:lnTo>
                  <a:lnTo>
                    <a:pt x="322" y="193"/>
                  </a:lnTo>
                  <a:lnTo>
                    <a:pt x="318" y="193"/>
                  </a:lnTo>
                  <a:lnTo>
                    <a:pt x="311" y="197"/>
                  </a:lnTo>
                  <a:lnTo>
                    <a:pt x="307" y="200"/>
                  </a:lnTo>
                  <a:lnTo>
                    <a:pt x="307" y="200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7" y="208"/>
                  </a:lnTo>
                  <a:lnTo>
                    <a:pt x="307" y="211"/>
                  </a:lnTo>
                  <a:lnTo>
                    <a:pt x="307" y="211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9"/>
                  </a:lnTo>
                  <a:lnTo>
                    <a:pt x="296" y="222"/>
                  </a:lnTo>
                  <a:lnTo>
                    <a:pt x="296" y="222"/>
                  </a:lnTo>
                  <a:lnTo>
                    <a:pt x="289" y="230"/>
                  </a:lnTo>
                  <a:lnTo>
                    <a:pt x="289" y="226"/>
                  </a:lnTo>
                  <a:lnTo>
                    <a:pt x="289" y="226"/>
                  </a:lnTo>
                  <a:lnTo>
                    <a:pt x="285" y="226"/>
                  </a:lnTo>
                  <a:lnTo>
                    <a:pt x="285" y="226"/>
                  </a:lnTo>
                  <a:lnTo>
                    <a:pt x="281" y="226"/>
                  </a:lnTo>
                  <a:lnTo>
                    <a:pt x="281" y="226"/>
                  </a:lnTo>
                  <a:lnTo>
                    <a:pt x="281" y="230"/>
                  </a:lnTo>
                  <a:lnTo>
                    <a:pt x="281" y="230"/>
                  </a:lnTo>
                  <a:lnTo>
                    <a:pt x="285" y="230"/>
                  </a:lnTo>
                  <a:lnTo>
                    <a:pt x="285" y="230"/>
                  </a:lnTo>
                  <a:lnTo>
                    <a:pt x="274" y="237"/>
                  </a:lnTo>
                  <a:lnTo>
                    <a:pt x="270" y="245"/>
                  </a:lnTo>
                  <a:lnTo>
                    <a:pt x="255" y="256"/>
                  </a:lnTo>
                  <a:lnTo>
                    <a:pt x="255" y="260"/>
                  </a:lnTo>
                  <a:lnTo>
                    <a:pt x="252" y="263"/>
                  </a:lnTo>
                  <a:lnTo>
                    <a:pt x="244" y="267"/>
                  </a:lnTo>
                  <a:lnTo>
                    <a:pt x="240" y="267"/>
                  </a:lnTo>
                  <a:lnTo>
                    <a:pt x="240" y="271"/>
                  </a:lnTo>
                  <a:lnTo>
                    <a:pt x="240" y="274"/>
                  </a:lnTo>
                  <a:lnTo>
                    <a:pt x="237" y="278"/>
                  </a:lnTo>
                  <a:lnTo>
                    <a:pt x="233" y="282"/>
                  </a:lnTo>
                  <a:lnTo>
                    <a:pt x="226" y="282"/>
                  </a:lnTo>
                  <a:lnTo>
                    <a:pt x="222" y="282"/>
                  </a:lnTo>
                  <a:lnTo>
                    <a:pt x="222" y="286"/>
                  </a:lnTo>
                  <a:lnTo>
                    <a:pt x="218" y="289"/>
                  </a:lnTo>
                  <a:lnTo>
                    <a:pt x="215" y="289"/>
                  </a:lnTo>
                  <a:lnTo>
                    <a:pt x="215" y="289"/>
                  </a:lnTo>
                  <a:lnTo>
                    <a:pt x="211" y="289"/>
                  </a:lnTo>
                  <a:lnTo>
                    <a:pt x="207" y="293"/>
                  </a:lnTo>
                  <a:lnTo>
                    <a:pt x="207" y="297"/>
                  </a:lnTo>
                  <a:lnTo>
                    <a:pt x="207" y="300"/>
                  </a:lnTo>
                  <a:lnTo>
                    <a:pt x="207" y="308"/>
                  </a:lnTo>
                  <a:lnTo>
                    <a:pt x="207" y="312"/>
                  </a:lnTo>
                  <a:lnTo>
                    <a:pt x="207" y="315"/>
                  </a:lnTo>
                  <a:lnTo>
                    <a:pt x="207" y="326"/>
                  </a:lnTo>
                  <a:lnTo>
                    <a:pt x="211" y="330"/>
                  </a:lnTo>
                  <a:lnTo>
                    <a:pt x="211" y="334"/>
                  </a:lnTo>
                  <a:lnTo>
                    <a:pt x="207" y="345"/>
                  </a:lnTo>
                  <a:lnTo>
                    <a:pt x="203" y="352"/>
                  </a:lnTo>
                  <a:lnTo>
                    <a:pt x="203" y="360"/>
                  </a:lnTo>
                  <a:lnTo>
                    <a:pt x="203" y="360"/>
                  </a:lnTo>
                  <a:lnTo>
                    <a:pt x="207" y="371"/>
                  </a:lnTo>
                  <a:lnTo>
                    <a:pt x="207" y="375"/>
                  </a:lnTo>
                  <a:lnTo>
                    <a:pt x="203" y="378"/>
                  </a:lnTo>
                  <a:lnTo>
                    <a:pt x="200" y="375"/>
                  </a:lnTo>
                  <a:lnTo>
                    <a:pt x="196" y="378"/>
                  </a:lnTo>
                  <a:lnTo>
                    <a:pt x="196" y="378"/>
                  </a:lnTo>
                  <a:lnTo>
                    <a:pt x="196" y="382"/>
                  </a:lnTo>
                  <a:lnTo>
                    <a:pt x="192" y="386"/>
                  </a:lnTo>
                  <a:lnTo>
                    <a:pt x="189" y="389"/>
                  </a:lnTo>
                  <a:lnTo>
                    <a:pt x="192" y="389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2" y="393"/>
                  </a:lnTo>
                  <a:lnTo>
                    <a:pt x="185" y="393"/>
                  </a:lnTo>
                  <a:lnTo>
                    <a:pt x="185" y="393"/>
                  </a:lnTo>
                  <a:lnTo>
                    <a:pt x="181" y="397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4"/>
                  </a:lnTo>
                  <a:lnTo>
                    <a:pt x="178" y="408"/>
                  </a:lnTo>
                  <a:lnTo>
                    <a:pt x="170" y="412"/>
                  </a:lnTo>
                  <a:lnTo>
                    <a:pt x="163" y="408"/>
                  </a:lnTo>
                  <a:lnTo>
                    <a:pt x="159" y="408"/>
                  </a:lnTo>
                  <a:lnTo>
                    <a:pt x="155" y="401"/>
                  </a:lnTo>
                  <a:lnTo>
                    <a:pt x="148" y="389"/>
                  </a:lnTo>
                  <a:lnTo>
                    <a:pt x="148" y="386"/>
                  </a:lnTo>
                  <a:lnTo>
                    <a:pt x="148" y="378"/>
                  </a:lnTo>
                  <a:lnTo>
                    <a:pt x="144" y="371"/>
                  </a:lnTo>
                  <a:lnTo>
                    <a:pt x="144" y="371"/>
                  </a:lnTo>
                  <a:lnTo>
                    <a:pt x="141" y="371"/>
                  </a:lnTo>
                  <a:lnTo>
                    <a:pt x="141" y="363"/>
                  </a:lnTo>
                  <a:lnTo>
                    <a:pt x="137" y="360"/>
                  </a:lnTo>
                  <a:lnTo>
                    <a:pt x="133" y="356"/>
                  </a:lnTo>
                  <a:lnTo>
                    <a:pt x="129" y="352"/>
                  </a:lnTo>
                  <a:lnTo>
                    <a:pt x="129" y="352"/>
                  </a:lnTo>
                  <a:lnTo>
                    <a:pt x="126" y="345"/>
                  </a:lnTo>
                  <a:lnTo>
                    <a:pt x="122" y="341"/>
                  </a:lnTo>
                  <a:lnTo>
                    <a:pt x="122" y="341"/>
                  </a:lnTo>
                  <a:lnTo>
                    <a:pt x="122" y="334"/>
                  </a:lnTo>
                  <a:lnTo>
                    <a:pt x="118" y="334"/>
                  </a:lnTo>
                  <a:lnTo>
                    <a:pt x="115" y="326"/>
                  </a:lnTo>
                  <a:lnTo>
                    <a:pt x="115" y="323"/>
                  </a:lnTo>
                  <a:lnTo>
                    <a:pt x="115" y="319"/>
                  </a:lnTo>
                  <a:lnTo>
                    <a:pt x="111" y="315"/>
                  </a:lnTo>
                  <a:lnTo>
                    <a:pt x="111" y="312"/>
                  </a:lnTo>
                  <a:lnTo>
                    <a:pt x="111" y="312"/>
                  </a:lnTo>
                  <a:lnTo>
                    <a:pt x="107" y="304"/>
                  </a:lnTo>
                  <a:lnTo>
                    <a:pt x="107" y="304"/>
                  </a:lnTo>
                  <a:lnTo>
                    <a:pt x="103" y="304"/>
                  </a:lnTo>
                  <a:lnTo>
                    <a:pt x="100" y="297"/>
                  </a:lnTo>
                  <a:lnTo>
                    <a:pt x="100" y="297"/>
                  </a:lnTo>
                  <a:lnTo>
                    <a:pt x="100" y="293"/>
                  </a:lnTo>
                  <a:lnTo>
                    <a:pt x="96" y="289"/>
                  </a:lnTo>
                  <a:lnTo>
                    <a:pt x="96" y="289"/>
                  </a:lnTo>
                  <a:lnTo>
                    <a:pt x="92" y="282"/>
                  </a:lnTo>
                  <a:lnTo>
                    <a:pt x="92" y="274"/>
                  </a:lnTo>
                  <a:lnTo>
                    <a:pt x="85" y="260"/>
                  </a:lnTo>
                  <a:lnTo>
                    <a:pt x="85" y="256"/>
                  </a:lnTo>
                  <a:lnTo>
                    <a:pt x="81" y="252"/>
                  </a:lnTo>
                  <a:lnTo>
                    <a:pt x="85" y="252"/>
                  </a:lnTo>
                  <a:lnTo>
                    <a:pt x="81" y="248"/>
                  </a:lnTo>
                  <a:lnTo>
                    <a:pt x="81" y="245"/>
                  </a:lnTo>
                  <a:lnTo>
                    <a:pt x="85" y="245"/>
                  </a:lnTo>
                  <a:lnTo>
                    <a:pt x="81" y="241"/>
                  </a:lnTo>
                  <a:lnTo>
                    <a:pt x="81" y="237"/>
                  </a:lnTo>
                  <a:lnTo>
                    <a:pt x="78" y="230"/>
                  </a:lnTo>
                  <a:lnTo>
                    <a:pt x="74" y="226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78" y="211"/>
                  </a:lnTo>
                  <a:lnTo>
                    <a:pt x="78" y="208"/>
                  </a:lnTo>
                  <a:lnTo>
                    <a:pt x="74" y="208"/>
                  </a:lnTo>
                  <a:lnTo>
                    <a:pt x="74" y="200"/>
                  </a:lnTo>
                  <a:lnTo>
                    <a:pt x="78" y="197"/>
                  </a:lnTo>
                  <a:lnTo>
                    <a:pt x="78" y="197"/>
                  </a:lnTo>
                  <a:lnTo>
                    <a:pt x="81" y="197"/>
                  </a:lnTo>
                  <a:lnTo>
                    <a:pt x="78" y="197"/>
                  </a:lnTo>
                  <a:lnTo>
                    <a:pt x="74" y="197"/>
                  </a:lnTo>
                  <a:lnTo>
                    <a:pt x="70" y="197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4" y="189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74" y="185"/>
                  </a:lnTo>
                  <a:lnTo>
                    <a:pt x="74" y="185"/>
                  </a:lnTo>
                  <a:lnTo>
                    <a:pt x="70" y="185"/>
                  </a:lnTo>
                  <a:lnTo>
                    <a:pt x="66" y="182"/>
                  </a:lnTo>
                  <a:lnTo>
                    <a:pt x="66" y="185"/>
                  </a:lnTo>
                  <a:lnTo>
                    <a:pt x="66" y="189"/>
                  </a:lnTo>
                  <a:lnTo>
                    <a:pt x="63" y="193"/>
                  </a:lnTo>
                  <a:lnTo>
                    <a:pt x="66" y="197"/>
                  </a:lnTo>
                  <a:lnTo>
                    <a:pt x="66" y="200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59" y="208"/>
                  </a:lnTo>
                  <a:lnTo>
                    <a:pt x="48" y="211"/>
                  </a:lnTo>
                  <a:lnTo>
                    <a:pt x="44" y="215"/>
                  </a:lnTo>
                  <a:lnTo>
                    <a:pt x="41" y="211"/>
                  </a:lnTo>
                  <a:lnTo>
                    <a:pt x="26" y="204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18" y="197"/>
                  </a:lnTo>
                  <a:lnTo>
                    <a:pt x="11" y="189"/>
                  </a:lnTo>
                  <a:lnTo>
                    <a:pt x="11" y="185"/>
                  </a:lnTo>
                  <a:lnTo>
                    <a:pt x="11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9"/>
                  </a:lnTo>
                  <a:lnTo>
                    <a:pt x="18" y="189"/>
                  </a:lnTo>
                  <a:lnTo>
                    <a:pt x="18" y="189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85"/>
                  </a:lnTo>
                  <a:lnTo>
                    <a:pt x="29" y="182"/>
                  </a:lnTo>
                  <a:lnTo>
                    <a:pt x="33" y="182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7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8"/>
                  </a:lnTo>
                  <a:lnTo>
                    <a:pt x="26" y="178"/>
                  </a:lnTo>
                  <a:lnTo>
                    <a:pt x="22" y="178"/>
                  </a:lnTo>
                  <a:lnTo>
                    <a:pt x="18" y="182"/>
                  </a:lnTo>
                  <a:lnTo>
                    <a:pt x="7" y="178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7" y="163"/>
                  </a:lnTo>
                  <a:lnTo>
                    <a:pt x="4" y="163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7" y="156"/>
                  </a:lnTo>
                  <a:lnTo>
                    <a:pt x="11" y="156"/>
                  </a:lnTo>
                  <a:lnTo>
                    <a:pt x="11" y="156"/>
                  </a:lnTo>
                  <a:lnTo>
                    <a:pt x="22" y="156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2"/>
                  </a:lnTo>
                  <a:lnTo>
                    <a:pt x="37" y="156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48"/>
                  </a:lnTo>
                  <a:lnTo>
                    <a:pt x="37" y="137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3" y="130"/>
                  </a:lnTo>
                  <a:lnTo>
                    <a:pt x="29" y="130"/>
                  </a:lnTo>
                  <a:lnTo>
                    <a:pt x="26" y="130"/>
                  </a:lnTo>
                  <a:lnTo>
                    <a:pt x="22" y="122"/>
                  </a:lnTo>
                  <a:lnTo>
                    <a:pt x="22" y="119"/>
                  </a:lnTo>
                  <a:lnTo>
                    <a:pt x="22" y="115"/>
                  </a:lnTo>
                  <a:lnTo>
                    <a:pt x="18" y="115"/>
                  </a:lnTo>
                  <a:lnTo>
                    <a:pt x="15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04"/>
                  </a:lnTo>
                  <a:lnTo>
                    <a:pt x="15" y="104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29" y="93"/>
                  </a:lnTo>
                  <a:lnTo>
                    <a:pt x="29" y="96"/>
                  </a:lnTo>
                  <a:lnTo>
                    <a:pt x="33" y="96"/>
                  </a:lnTo>
                  <a:lnTo>
                    <a:pt x="37" y="96"/>
                  </a:lnTo>
                  <a:lnTo>
                    <a:pt x="48" y="93"/>
                  </a:lnTo>
                  <a:lnTo>
                    <a:pt x="52" y="89"/>
                  </a:lnTo>
                  <a:lnTo>
                    <a:pt x="55" y="82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6" y="67"/>
                  </a:lnTo>
                  <a:lnTo>
                    <a:pt x="70" y="63"/>
                  </a:lnTo>
                  <a:lnTo>
                    <a:pt x="74" y="59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4" y="52"/>
                  </a:lnTo>
                  <a:lnTo>
                    <a:pt x="78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3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6" y="18"/>
                  </a:lnTo>
                  <a:lnTo>
                    <a:pt x="103" y="11"/>
                  </a:lnTo>
                  <a:lnTo>
                    <a:pt x="107" y="7"/>
                  </a:lnTo>
                  <a:lnTo>
                    <a:pt x="111" y="4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6" y="7"/>
                  </a:lnTo>
                  <a:lnTo>
                    <a:pt x="129" y="4"/>
                  </a:lnTo>
                  <a:lnTo>
                    <a:pt x="137" y="7"/>
                  </a:lnTo>
                  <a:lnTo>
                    <a:pt x="137" y="11"/>
                  </a:lnTo>
                  <a:lnTo>
                    <a:pt x="141" y="11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5"/>
                  </a:lnTo>
                  <a:close/>
                  <a:moveTo>
                    <a:pt x="333" y="197"/>
                  </a:move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close/>
                  <a:moveTo>
                    <a:pt x="333" y="193"/>
                  </a:moveTo>
                  <a:lnTo>
                    <a:pt x="329" y="193"/>
                  </a:lnTo>
                  <a:lnTo>
                    <a:pt x="329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3"/>
                  </a:lnTo>
                  <a:lnTo>
                    <a:pt x="333" y="193"/>
                  </a:lnTo>
                  <a:close/>
                  <a:moveTo>
                    <a:pt x="329" y="193"/>
                  </a:moveTo>
                  <a:lnTo>
                    <a:pt x="329" y="197"/>
                  </a:lnTo>
                  <a:lnTo>
                    <a:pt x="329" y="197"/>
                  </a:lnTo>
                  <a:lnTo>
                    <a:pt x="329" y="197"/>
                  </a:lnTo>
                  <a:lnTo>
                    <a:pt x="329" y="193"/>
                  </a:lnTo>
                  <a:lnTo>
                    <a:pt x="329" y="193"/>
                  </a:lnTo>
                  <a:close/>
                  <a:moveTo>
                    <a:pt x="322" y="197"/>
                  </a:moveTo>
                  <a:lnTo>
                    <a:pt x="322" y="197"/>
                  </a:lnTo>
                  <a:lnTo>
                    <a:pt x="326" y="197"/>
                  </a:lnTo>
                  <a:lnTo>
                    <a:pt x="326" y="193"/>
                  </a:lnTo>
                  <a:lnTo>
                    <a:pt x="326" y="193"/>
                  </a:lnTo>
                  <a:lnTo>
                    <a:pt x="322" y="1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/>
          </p:nvSpPr>
          <p:spPr bwMode="auto">
            <a:xfrm>
              <a:off x="6131617" y="2636870"/>
              <a:ext cx="105504" cy="128663"/>
            </a:xfrm>
            <a:custGeom>
              <a:avLst/>
              <a:gdLst>
                <a:gd name="T0" fmla="*/ 22 w 22"/>
                <a:gd name="T1" fmla="*/ 24 h 27"/>
                <a:gd name="T2" fmla="*/ 20 w 22"/>
                <a:gd name="T3" fmla="*/ 25 h 27"/>
                <a:gd name="T4" fmla="*/ 21 w 22"/>
                <a:gd name="T5" fmla="*/ 27 h 27"/>
                <a:gd name="T6" fmla="*/ 19 w 22"/>
                <a:gd name="T7" fmla="*/ 24 h 27"/>
                <a:gd name="T8" fmla="*/ 19 w 22"/>
                <a:gd name="T9" fmla="*/ 23 h 27"/>
                <a:gd name="T10" fmla="*/ 18 w 22"/>
                <a:gd name="T11" fmla="*/ 23 h 27"/>
                <a:gd name="T12" fmla="*/ 18 w 22"/>
                <a:gd name="T13" fmla="*/ 21 h 27"/>
                <a:gd name="T14" fmla="*/ 16 w 22"/>
                <a:gd name="T15" fmla="*/ 17 h 27"/>
                <a:gd name="T16" fmla="*/ 16 w 22"/>
                <a:gd name="T17" fmla="*/ 17 h 27"/>
                <a:gd name="T18" fmla="*/ 13 w 22"/>
                <a:gd name="T19" fmla="*/ 17 h 27"/>
                <a:gd name="T20" fmla="*/ 11 w 22"/>
                <a:gd name="T21" fmla="*/ 15 h 27"/>
                <a:gd name="T22" fmla="*/ 12 w 22"/>
                <a:gd name="T23" fmla="*/ 18 h 27"/>
                <a:gd name="T24" fmla="*/ 12 w 22"/>
                <a:gd name="T25" fmla="*/ 19 h 27"/>
                <a:gd name="T26" fmla="*/ 11 w 22"/>
                <a:gd name="T27" fmla="*/ 22 h 27"/>
                <a:gd name="T28" fmla="*/ 11 w 22"/>
                <a:gd name="T29" fmla="*/ 20 h 27"/>
                <a:gd name="T30" fmla="*/ 10 w 22"/>
                <a:gd name="T31" fmla="*/ 21 h 27"/>
                <a:gd name="T32" fmla="*/ 10 w 22"/>
                <a:gd name="T33" fmla="*/ 19 h 27"/>
                <a:gd name="T34" fmla="*/ 9 w 22"/>
                <a:gd name="T35" fmla="*/ 19 h 27"/>
                <a:gd name="T36" fmla="*/ 9 w 22"/>
                <a:gd name="T37" fmla="*/ 21 h 27"/>
                <a:gd name="T38" fmla="*/ 9 w 22"/>
                <a:gd name="T39" fmla="*/ 22 h 27"/>
                <a:gd name="T40" fmla="*/ 8 w 22"/>
                <a:gd name="T41" fmla="*/ 22 h 27"/>
                <a:gd name="T42" fmla="*/ 7 w 22"/>
                <a:gd name="T43" fmla="*/ 21 h 27"/>
                <a:gd name="T44" fmla="*/ 6 w 22"/>
                <a:gd name="T45" fmla="*/ 19 h 27"/>
                <a:gd name="T46" fmla="*/ 4 w 22"/>
                <a:gd name="T47" fmla="*/ 15 h 27"/>
                <a:gd name="T48" fmla="*/ 4 w 22"/>
                <a:gd name="T49" fmla="*/ 12 h 27"/>
                <a:gd name="T50" fmla="*/ 1 w 22"/>
                <a:gd name="T51" fmla="*/ 10 h 27"/>
                <a:gd name="T52" fmla="*/ 2 w 22"/>
                <a:gd name="T53" fmla="*/ 7 h 27"/>
                <a:gd name="T54" fmla="*/ 4 w 22"/>
                <a:gd name="T55" fmla="*/ 6 h 27"/>
                <a:gd name="T56" fmla="*/ 3 w 22"/>
                <a:gd name="T57" fmla="*/ 5 h 27"/>
                <a:gd name="T58" fmla="*/ 0 w 22"/>
                <a:gd name="T59" fmla="*/ 3 h 27"/>
                <a:gd name="T60" fmla="*/ 1 w 22"/>
                <a:gd name="T61" fmla="*/ 1 h 27"/>
                <a:gd name="T62" fmla="*/ 1 w 22"/>
                <a:gd name="T63" fmla="*/ 0 h 27"/>
                <a:gd name="T64" fmla="*/ 2 w 22"/>
                <a:gd name="T65" fmla="*/ 1 h 27"/>
                <a:gd name="T66" fmla="*/ 4 w 22"/>
                <a:gd name="T67" fmla="*/ 2 h 27"/>
                <a:gd name="T68" fmla="*/ 4 w 22"/>
                <a:gd name="T69" fmla="*/ 1 h 27"/>
                <a:gd name="T70" fmla="*/ 6 w 22"/>
                <a:gd name="T71" fmla="*/ 2 h 27"/>
                <a:gd name="T72" fmla="*/ 7 w 22"/>
                <a:gd name="T73" fmla="*/ 3 h 27"/>
                <a:gd name="T74" fmla="*/ 8 w 22"/>
                <a:gd name="T75" fmla="*/ 5 h 27"/>
                <a:gd name="T76" fmla="*/ 9 w 22"/>
                <a:gd name="T77" fmla="*/ 6 h 27"/>
                <a:gd name="T78" fmla="*/ 13 w 22"/>
                <a:gd name="T79" fmla="*/ 6 h 27"/>
                <a:gd name="T80" fmla="*/ 17 w 22"/>
                <a:gd name="T81" fmla="*/ 6 h 27"/>
                <a:gd name="T82" fmla="*/ 18 w 22"/>
                <a:gd name="T83" fmla="*/ 7 h 27"/>
                <a:gd name="T84" fmla="*/ 18 w 22"/>
                <a:gd name="T85" fmla="*/ 9 h 27"/>
                <a:gd name="T86" fmla="*/ 17 w 22"/>
                <a:gd name="T87" fmla="*/ 11 h 27"/>
                <a:gd name="T88" fmla="*/ 16 w 22"/>
                <a:gd name="T89" fmla="*/ 11 h 27"/>
                <a:gd name="T90" fmla="*/ 15 w 22"/>
                <a:gd name="T91" fmla="*/ 13 h 27"/>
                <a:gd name="T92" fmla="*/ 16 w 22"/>
                <a:gd name="T93" fmla="*/ 15 h 27"/>
                <a:gd name="T94" fmla="*/ 17 w 22"/>
                <a:gd name="T95" fmla="*/ 16 h 27"/>
                <a:gd name="T96" fmla="*/ 17 w 22"/>
                <a:gd name="T97" fmla="*/ 16 h 27"/>
                <a:gd name="T98" fmla="*/ 18 w 22"/>
                <a:gd name="T99" fmla="*/ 14 h 27"/>
                <a:gd name="T100" fmla="*/ 19 w 22"/>
                <a:gd name="T101" fmla="*/ 14 h 27"/>
                <a:gd name="T102" fmla="*/ 20 w 22"/>
                <a:gd name="T103" fmla="*/ 15 h 27"/>
                <a:gd name="T104" fmla="*/ 21 w 22"/>
                <a:gd name="T105" fmla="*/ 17 h 27"/>
                <a:gd name="T106" fmla="*/ 22 w 22"/>
                <a:gd name="T107" fmla="*/ 21 h 27"/>
                <a:gd name="T108" fmla="*/ 22 w 22"/>
                <a:gd name="T109" fmla="*/ 22 h 27"/>
                <a:gd name="T110" fmla="*/ 16 w 22"/>
                <a:gd name="T111" fmla="*/ 18 h 27"/>
                <a:gd name="T112" fmla="*/ 16 w 22"/>
                <a:gd name="T113" fmla="*/ 19 h 27"/>
                <a:gd name="T114" fmla="*/ 14 w 22"/>
                <a:gd name="T115" fmla="*/ 19 h 27"/>
                <a:gd name="T116" fmla="*/ 15 w 22"/>
                <a:gd name="T117" fmla="*/ 19 h 27"/>
                <a:gd name="T118" fmla="*/ 14 w 22"/>
                <a:gd name="T119" fmla="*/ 18 h 27"/>
                <a:gd name="T120" fmla="*/ 12 w 22"/>
                <a:gd name="T121" fmla="*/ 18 h 27"/>
                <a:gd name="T122" fmla="*/ 14 w 22"/>
                <a:gd name="T12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" h="27">
                  <a:moveTo>
                    <a:pt x="22" y="2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lose/>
                  <a:moveTo>
                    <a:pt x="16" y="19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4" y="18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lose/>
                  <a:moveTo>
                    <a:pt x="13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6" name="Freeform 32"/>
            <p:cNvSpPr/>
            <p:nvPr/>
          </p:nvSpPr>
          <p:spPr bwMode="auto">
            <a:xfrm>
              <a:off x="6141910" y="2603418"/>
              <a:ext cx="65619" cy="33452"/>
            </a:xfrm>
            <a:custGeom>
              <a:avLst/>
              <a:gdLst>
                <a:gd name="T0" fmla="*/ 0 w 51"/>
                <a:gd name="T1" fmla="*/ 11 h 26"/>
                <a:gd name="T2" fmla="*/ 3 w 51"/>
                <a:gd name="T3" fmla="*/ 11 h 26"/>
                <a:gd name="T4" fmla="*/ 7 w 51"/>
                <a:gd name="T5" fmla="*/ 4 h 26"/>
                <a:gd name="T6" fmla="*/ 14 w 51"/>
                <a:gd name="T7" fmla="*/ 0 h 26"/>
                <a:gd name="T8" fmla="*/ 22 w 51"/>
                <a:gd name="T9" fmla="*/ 0 h 26"/>
                <a:gd name="T10" fmla="*/ 22 w 51"/>
                <a:gd name="T11" fmla="*/ 0 h 26"/>
                <a:gd name="T12" fmla="*/ 29 w 51"/>
                <a:gd name="T13" fmla="*/ 4 h 26"/>
                <a:gd name="T14" fmla="*/ 33 w 51"/>
                <a:gd name="T15" fmla="*/ 4 h 26"/>
                <a:gd name="T16" fmla="*/ 37 w 51"/>
                <a:gd name="T17" fmla="*/ 4 h 26"/>
                <a:gd name="T18" fmla="*/ 40 w 51"/>
                <a:gd name="T19" fmla="*/ 4 h 26"/>
                <a:gd name="T20" fmla="*/ 44 w 51"/>
                <a:gd name="T21" fmla="*/ 4 h 26"/>
                <a:gd name="T22" fmla="*/ 44 w 51"/>
                <a:gd name="T23" fmla="*/ 4 h 26"/>
                <a:gd name="T24" fmla="*/ 44 w 51"/>
                <a:gd name="T25" fmla="*/ 8 h 26"/>
                <a:gd name="T26" fmla="*/ 44 w 51"/>
                <a:gd name="T27" fmla="*/ 11 h 26"/>
                <a:gd name="T28" fmla="*/ 48 w 51"/>
                <a:gd name="T29" fmla="*/ 15 h 26"/>
                <a:gd name="T30" fmla="*/ 48 w 51"/>
                <a:gd name="T31" fmla="*/ 19 h 26"/>
                <a:gd name="T32" fmla="*/ 51 w 51"/>
                <a:gd name="T33" fmla="*/ 19 h 26"/>
                <a:gd name="T34" fmla="*/ 44 w 51"/>
                <a:gd name="T35" fmla="*/ 22 h 26"/>
                <a:gd name="T36" fmla="*/ 40 w 51"/>
                <a:gd name="T37" fmla="*/ 22 h 26"/>
                <a:gd name="T38" fmla="*/ 33 w 51"/>
                <a:gd name="T39" fmla="*/ 22 h 26"/>
                <a:gd name="T40" fmla="*/ 29 w 51"/>
                <a:gd name="T41" fmla="*/ 22 h 26"/>
                <a:gd name="T42" fmla="*/ 26 w 51"/>
                <a:gd name="T43" fmla="*/ 22 h 26"/>
                <a:gd name="T44" fmla="*/ 22 w 51"/>
                <a:gd name="T45" fmla="*/ 26 h 26"/>
                <a:gd name="T46" fmla="*/ 18 w 51"/>
                <a:gd name="T47" fmla="*/ 26 h 26"/>
                <a:gd name="T48" fmla="*/ 11 w 51"/>
                <a:gd name="T49" fmla="*/ 22 h 26"/>
                <a:gd name="T50" fmla="*/ 7 w 51"/>
                <a:gd name="T51" fmla="*/ 22 h 26"/>
                <a:gd name="T52" fmla="*/ 3 w 51"/>
                <a:gd name="T53" fmla="*/ 22 h 26"/>
                <a:gd name="T54" fmla="*/ 0 w 51"/>
                <a:gd name="T55" fmla="*/ 19 h 26"/>
                <a:gd name="T56" fmla="*/ 0 w 51"/>
                <a:gd name="T57" fmla="*/ 15 h 26"/>
                <a:gd name="T58" fmla="*/ 0 w 51"/>
                <a:gd name="T5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26">
                  <a:moveTo>
                    <a:pt x="0" y="11"/>
                  </a:moveTo>
                  <a:lnTo>
                    <a:pt x="3" y="11"/>
                  </a:lnTo>
                  <a:lnTo>
                    <a:pt x="7" y="4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51" y="19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6" y="22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7" name="Freeform 33"/>
            <p:cNvSpPr/>
            <p:nvPr/>
          </p:nvSpPr>
          <p:spPr bwMode="auto">
            <a:xfrm>
              <a:off x="5955347" y="2560960"/>
              <a:ext cx="176269" cy="81058"/>
            </a:xfrm>
            <a:custGeom>
              <a:avLst/>
              <a:gdLst>
                <a:gd name="T0" fmla="*/ 4 w 137"/>
                <a:gd name="T1" fmla="*/ 0 h 63"/>
                <a:gd name="T2" fmla="*/ 11 w 137"/>
                <a:gd name="T3" fmla="*/ 4 h 63"/>
                <a:gd name="T4" fmla="*/ 15 w 137"/>
                <a:gd name="T5" fmla="*/ 4 h 63"/>
                <a:gd name="T6" fmla="*/ 22 w 137"/>
                <a:gd name="T7" fmla="*/ 0 h 63"/>
                <a:gd name="T8" fmla="*/ 30 w 137"/>
                <a:gd name="T9" fmla="*/ 4 h 63"/>
                <a:gd name="T10" fmla="*/ 37 w 137"/>
                <a:gd name="T11" fmla="*/ 4 h 63"/>
                <a:gd name="T12" fmla="*/ 45 w 137"/>
                <a:gd name="T13" fmla="*/ 11 h 63"/>
                <a:gd name="T14" fmla="*/ 52 w 137"/>
                <a:gd name="T15" fmla="*/ 15 h 63"/>
                <a:gd name="T16" fmla="*/ 56 w 137"/>
                <a:gd name="T17" fmla="*/ 18 h 63"/>
                <a:gd name="T18" fmla="*/ 56 w 137"/>
                <a:gd name="T19" fmla="*/ 15 h 63"/>
                <a:gd name="T20" fmla="*/ 59 w 137"/>
                <a:gd name="T21" fmla="*/ 15 h 63"/>
                <a:gd name="T22" fmla="*/ 67 w 137"/>
                <a:gd name="T23" fmla="*/ 15 h 63"/>
                <a:gd name="T24" fmla="*/ 71 w 137"/>
                <a:gd name="T25" fmla="*/ 22 h 63"/>
                <a:gd name="T26" fmla="*/ 82 w 137"/>
                <a:gd name="T27" fmla="*/ 22 h 63"/>
                <a:gd name="T28" fmla="*/ 82 w 137"/>
                <a:gd name="T29" fmla="*/ 33 h 63"/>
                <a:gd name="T30" fmla="*/ 89 w 137"/>
                <a:gd name="T31" fmla="*/ 33 h 63"/>
                <a:gd name="T32" fmla="*/ 93 w 137"/>
                <a:gd name="T33" fmla="*/ 33 h 63"/>
                <a:gd name="T34" fmla="*/ 104 w 137"/>
                <a:gd name="T35" fmla="*/ 30 h 63"/>
                <a:gd name="T36" fmla="*/ 108 w 137"/>
                <a:gd name="T37" fmla="*/ 33 h 63"/>
                <a:gd name="T38" fmla="*/ 115 w 137"/>
                <a:gd name="T39" fmla="*/ 41 h 63"/>
                <a:gd name="T40" fmla="*/ 122 w 137"/>
                <a:gd name="T41" fmla="*/ 41 h 63"/>
                <a:gd name="T42" fmla="*/ 130 w 137"/>
                <a:gd name="T43" fmla="*/ 37 h 63"/>
                <a:gd name="T44" fmla="*/ 134 w 137"/>
                <a:gd name="T45" fmla="*/ 41 h 63"/>
                <a:gd name="T46" fmla="*/ 137 w 137"/>
                <a:gd name="T47" fmla="*/ 55 h 63"/>
                <a:gd name="T48" fmla="*/ 122 w 137"/>
                <a:gd name="T49" fmla="*/ 63 h 63"/>
                <a:gd name="T50" fmla="*/ 115 w 137"/>
                <a:gd name="T51" fmla="*/ 63 h 63"/>
                <a:gd name="T52" fmla="*/ 93 w 137"/>
                <a:gd name="T53" fmla="*/ 59 h 63"/>
                <a:gd name="T54" fmla="*/ 82 w 137"/>
                <a:gd name="T55" fmla="*/ 55 h 63"/>
                <a:gd name="T56" fmla="*/ 78 w 137"/>
                <a:gd name="T57" fmla="*/ 52 h 63"/>
                <a:gd name="T58" fmla="*/ 59 w 137"/>
                <a:gd name="T59" fmla="*/ 52 h 63"/>
                <a:gd name="T60" fmla="*/ 48 w 137"/>
                <a:gd name="T61" fmla="*/ 48 h 63"/>
                <a:gd name="T62" fmla="*/ 41 w 137"/>
                <a:gd name="T63" fmla="*/ 44 h 63"/>
                <a:gd name="T64" fmla="*/ 30 w 137"/>
                <a:gd name="T65" fmla="*/ 41 h 63"/>
                <a:gd name="T66" fmla="*/ 19 w 137"/>
                <a:gd name="T67" fmla="*/ 33 h 63"/>
                <a:gd name="T68" fmla="*/ 8 w 137"/>
                <a:gd name="T69" fmla="*/ 30 h 63"/>
                <a:gd name="T70" fmla="*/ 4 w 137"/>
                <a:gd name="T71" fmla="*/ 26 h 63"/>
                <a:gd name="T72" fmla="*/ 0 w 137"/>
                <a:gd name="T73" fmla="*/ 22 h 63"/>
                <a:gd name="T74" fmla="*/ 4 w 137"/>
                <a:gd name="T75" fmla="*/ 11 h 63"/>
                <a:gd name="T76" fmla="*/ 4 w 137"/>
                <a:gd name="T7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7" h="63">
                  <a:moveTo>
                    <a:pt x="4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1"/>
                  </a:lnTo>
                  <a:lnTo>
                    <a:pt x="52" y="15"/>
                  </a:lnTo>
                  <a:lnTo>
                    <a:pt x="52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22"/>
                  </a:lnTo>
                  <a:lnTo>
                    <a:pt x="71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78" y="30"/>
                  </a:lnTo>
                  <a:lnTo>
                    <a:pt x="82" y="33"/>
                  </a:lnTo>
                  <a:lnTo>
                    <a:pt x="85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7" y="30"/>
                  </a:lnTo>
                  <a:lnTo>
                    <a:pt x="104" y="30"/>
                  </a:lnTo>
                  <a:lnTo>
                    <a:pt x="108" y="30"/>
                  </a:lnTo>
                  <a:lnTo>
                    <a:pt x="108" y="33"/>
                  </a:lnTo>
                  <a:lnTo>
                    <a:pt x="115" y="37"/>
                  </a:lnTo>
                  <a:lnTo>
                    <a:pt x="115" y="41"/>
                  </a:lnTo>
                  <a:lnTo>
                    <a:pt x="119" y="41"/>
                  </a:lnTo>
                  <a:lnTo>
                    <a:pt x="122" y="41"/>
                  </a:lnTo>
                  <a:lnTo>
                    <a:pt x="126" y="41"/>
                  </a:lnTo>
                  <a:lnTo>
                    <a:pt x="130" y="37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8"/>
                  </a:lnTo>
                  <a:lnTo>
                    <a:pt x="137" y="55"/>
                  </a:lnTo>
                  <a:lnTo>
                    <a:pt x="134" y="63"/>
                  </a:lnTo>
                  <a:lnTo>
                    <a:pt x="122" y="63"/>
                  </a:lnTo>
                  <a:lnTo>
                    <a:pt x="119" y="59"/>
                  </a:lnTo>
                  <a:lnTo>
                    <a:pt x="115" y="63"/>
                  </a:lnTo>
                  <a:lnTo>
                    <a:pt x="100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82" y="55"/>
                  </a:lnTo>
                  <a:lnTo>
                    <a:pt x="78" y="55"/>
                  </a:lnTo>
                  <a:lnTo>
                    <a:pt x="78" y="52"/>
                  </a:lnTo>
                  <a:lnTo>
                    <a:pt x="71" y="48"/>
                  </a:lnTo>
                  <a:lnTo>
                    <a:pt x="59" y="52"/>
                  </a:lnTo>
                  <a:lnTo>
                    <a:pt x="59" y="48"/>
                  </a:lnTo>
                  <a:lnTo>
                    <a:pt x="48" y="48"/>
                  </a:lnTo>
                  <a:lnTo>
                    <a:pt x="45" y="44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0" y="41"/>
                  </a:lnTo>
                  <a:lnTo>
                    <a:pt x="26" y="37"/>
                  </a:lnTo>
                  <a:lnTo>
                    <a:pt x="19" y="33"/>
                  </a:lnTo>
                  <a:lnTo>
                    <a:pt x="11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1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Freeform 34"/>
            <p:cNvSpPr/>
            <p:nvPr/>
          </p:nvSpPr>
          <p:spPr bwMode="auto">
            <a:xfrm>
              <a:off x="5551345" y="2418143"/>
              <a:ext cx="294639" cy="290779"/>
            </a:xfrm>
            <a:custGeom>
              <a:avLst/>
              <a:gdLst>
                <a:gd name="T0" fmla="*/ 137 w 229"/>
                <a:gd name="T1" fmla="*/ 218 h 226"/>
                <a:gd name="T2" fmla="*/ 155 w 229"/>
                <a:gd name="T3" fmla="*/ 215 h 226"/>
                <a:gd name="T4" fmla="*/ 166 w 229"/>
                <a:gd name="T5" fmla="*/ 211 h 226"/>
                <a:gd name="T6" fmla="*/ 174 w 229"/>
                <a:gd name="T7" fmla="*/ 211 h 226"/>
                <a:gd name="T8" fmla="*/ 166 w 229"/>
                <a:gd name="T9" fmla="*/ 192 h 226"/>
                <a:gd name="T10" fmla="*/ 155 w 229"/>
                <a:gd name="T11" fmla="*/ 181 h 226"/>
                <a:gd name="T12" fmla="*/ 148 w 229"/>
                <a:gd name="T13" fmla="*/ 174 h 226"/>
                <a:gd name="T14" fmla="*/ 144 w 229"/>
                <a:gd name="T15" fmla="*/ 163 h 226"/>
                <a:gd name="T16" fmla="*/ 155 w 229"/>
                <a:gd name="T17" fmla="*/ 152 h 226"/>
                <a:gd name="T18" fmla="*/ 166 w 229"/>
                <a:gd name="T19" fmla="*/ 155 h 226"/>
                <a:gd name="T20" fmla="*/ 188 w 229"/>
                <a:gd name="T21" fmla="*/ 141 h 226"/>
                <a:gd name="T22" fmla="*/ 203 w 229"/>
                <a:gd name="T23" fmla="*/ 122 h 226"/>
                <a:gd name="T24" fmla="*/ 207 w 229"/>
                <a:gd name="T25" fmla="*/ 111 h 226"/>
                <a:gd name="T26" fmla="*/ 214 w 229"/>
                <a:gd name="T27" fmla="*/ 92 h 226"/>
                <a:gd name="T28" fmla="*/ 222 w 229"/>
                <a:gd name="T29" fmla="*/ 81 h 226"/>
                <a:gd name="T30" fmla="*/ 229 w 229"/>
                <a:gd name="T31" fmla="*/ 74 h 226"/>
                <a:gd name="T32" fmla="*/ 214 w 229"/>
                <a:gd name="T33" fmla="*/ 70 h 226"/>
                <a:gd name="T34" fmla="*/ 196 w 229"/>
                <a:gd name="T35" fmla="*/ 55 h 226"/>
                <a:gd name="T36" fmla="*/ 192 w 229"/>
                <a:gd name="T37" fmla="*/ 37 h 226"/>
                <a:gd name="T38" fmla="*/ 192 w 229"/>
                <a:gd name="T39" fmla="*/ 26 h 226"/>
                <a:gd name="T40" fmla="*/ 181 w 229"/>
                <a:gd name="T41" fmla="*/ 14 h 226"/>
                <a:gd name="T42" fmla="*/ 170 w 229"/>
                <a:gd name="T43" fmla="*/ 7 h 226"/>
                <a:gd name="T44" fmla="*/ 170 w 229"/>
                <a:gd name="T45" fmla="*/ 0 h 226"/>
                <a:gd name="T46" fmla="*/ 151 w 229"/>
                <a:gd name="T47" fmla="*/ 7 h 226"/>
                <a:gd name="T48" fmla="*/ 148 w 229"/>
                <a:gd name="T49" fmla="*/ 37 h 226"/>
                <a:gd name="T50" fmla="*/ 144 w 229"/>
                <a:gd name="T51" fmla="*/ 48 h 226"/>
                <a:gd name="T52" fmla="*/ 137 w 229"/>
                <a:gd name="T53" fmla="*/ 55 h 226"/>
                <a:gd name="T54" fmla="*/ 133 w 229"/>
                <a:gd name="T55" fmla="*/ 63 h 226"/>
                <a:gd name="T56" fmla="*/ 129 w 229"/>
                <a:gd name="T57" fmla="*/ 77 h 226"/>
                <a:gd name="T58" fmla="*/ 122 w 229"/>
                <a:gd name="T59" fmla="*/ 85 h 226"/>
                <a:gd name="T60" fmla="*/ 114 w 229"/>
                <a:gd name="T61" fmla="*/ 85 h 226"/>
                <a:gd name="T62" fmla="*/ 107 w 229"/>
                <a:gd name="T63" fmla="*/ 92 h 226"/>
                <a:gd name="T64" fmla="*/ 92 w 229"/>
                <a:gd name="T65" fmla="*/ 100 h 226"/>
                <a:gd name="T66" fmla="*/ 85 w 229"/>
                <a:gd name="T67" fmla="*/ 107 h 226"/>
                <a:gd name="T68" fmla="*/ 88 w 229"/>
                <a:gd name="T69" fmla="*/ 122 h 226"/>
                <a:gd name="T70" fmla="*/ 70 w 229"/>
                <a:gd name="T71" fmla="*/ 126 h 226"/>
                <a:gd name="T72" fmla="*/ 48 w 229"/>
                <a:gd name="T73" fmla="*/ 129 h 226"/>
                <a:gd name="T74" fmla="*/ 0 w 229"/>
                <a:gd name="T75" fmla="*/ 126 h 226"/>
                <a:gd name="T76" fmla="*/ 18 w 229"/>
                <a:gd name="T77" fmla="*/ 144 h 226"/>
                <a:gd name="T78" fmla="*/ 29 w 229"/>
                <a:gd name="T79" fmla="*/ 152 h 226"/>
                <a:gd name="T80" fmla="*/ 37 w 229"/>
                <a:gd name="T81" fmla="*/ 163 h 226"/>
                <a:gd name="T82" fmla="*/ 44 w 229"/>
                <a:gd name="T83" fmla="*/ 174 h 226"/>
                <a:gd name="T84" fmla="*/ 29 w 229"/>
                <a:gd name="T85" fmla="*/ 178 h 226"/>
                <a:gd name="T86" fmla="*/ 22 w 229"/>
                <a:gd name="T87" fmla="*/ 189 h 226"/>
                <a:gd name="T88" fmla="*/ 22 w 229"/>
                <a:gd name="T89" fmla="*/ 200 h 226"/>
                <a:gd name="T90" fmla="*/ 33 w 229"/>
                <a:gd name="T91" fmla="*/ 200 h 226"/>
                <a:gd name="T92" fmla="*/ 40 w 229"/>
                <a:gd name="T93" fmla="*/ 200 h 226"/>
                <a:gd name="T94" fmla="*/ 48 w 229"/>
                <a:gd name="T95" fmla="*/ 200 h 226"/>
                <a:gd name="T96" fmla="*/ 55 w 229"/>
                <a:gd name="T97" fmla="*/ 200 h 226"/>
                <a:gd name="T98" fmla="*/ 62 w 229"/>
                <a:gd name="T99" fmla="*/ 200 h 226"/>
                <a:gd name="T100" fmla="*/ 74 w 229"/>
                <a:gd name="T101" fmla="*/ 196 h 226"/>
                <a:gd name="T102" fmla="*/ 85 w 229"/>
                <a:gd name="T103" fmla="*/ 196 h 226"/>
                <a:gd name="T104" fmla="*/ 99 w 229"/>
                <a:gd name="T105" fmla="*/ 196 h 226"/>
                <a:gd name="T106" fmla="*/ 103 w 229"/>
                <a:gd name="T107" fmla="*/ 204 h 226"/>
                <a:gd name="T108" fmla="*/ 111 w 229"/>
                <a:gd name="T109" fmla="*/ 204 h 226"/>
                <a:gd name="T110" fmla="*/ 114 w 229"/>
                <a:gd name="T111" fmla="*/ 215 h 226"/>
                <a:gd name="T112" fmla="*/ 114 w 229"/>
                <a:gd name="T113" fmla="*/ 218 h 226"/>
                <a:gd name="T114" fmla="*/ 129 w 229"/>
                <a:gd name="T11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226">
                  <a:moveTo>
                    <a:pt x="133" y="226"/>
                  </a:moveTo>
                  <a:lnTo>
                    <a:pt x="133" y="222"/>
                  </a:lnTo>
                  <a:lnTo>
                    <a:pt x="137" y="218"/>
                  </a:lnTo>
                  <a:lnTo>
                    <a:pt x="137" y="218"/>
                  </a:lnTo>
                  <a:lnTo>
                    <a:pt x="140" y="215"/>
                  </a:lnTo>
                  <a:lnTo>
                    <a:pt x="144" y="215"/>
                  </a:lnTo>
                  <a:lnTo>
                    <a:pt x="144" y="215"/>
                  </a:lnTo>
                  <a:lnTo>
                    <a:pt x="155" y="215"/>
                  </a:lnTo>
                  <a:lnTo>
                    <a:pt x="162" y="211"/>
                  </a:lnTo>
                  <a:lnTo>
                    <a:pt x="162" y="211"/>
                  </a:lnTo>
                  <a:lnTo>
                    <a:pt x="166" y="211"/>
                  </a:lnTo>
                  <a:lnTo>
                    <a:pt x="166" y="211"/>
                  </a:lnTo>
                  <a:lnTo>
                    <a:pt x="170" y="215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07"/>
                  </a:lnTo>
                  <a:lnTo>
                    <a:pt x="170" y="196"/>
                  </a:lnTo>
                  <a:lnTo>
                    <a:pt x="166" y="192"/>
                  </a:lnTo>
                  <a:lnTo>
                    <a:pt x="166" y="192"/>
                  </a:lnTo>
                  <a:lnTo>
                    <a:pt x="166" y="189"/>
                  </a:lnTo>
                  <a:lnTo>
                    <a:pt x="162" y="189"/>
                  </a:lnTo>
                  <a:lnTo>
                    <a:pt x="159" y="189"/>
                  </a:lnTo>
                  <a:lnTo>
                    <a:pt x="155" y="181"/>
                  </a:lnTo>
                  <a:lnTo>
                    <a:pt x="155" y="178"/>
                  </a:lnTo>
                  <a:lnTo>
                    <a:pt x="155" y="174"/>
                  </a:lnTo>
                  <a:lnTo>
                    <a:pt x="151" y="174"/>
                  </a:lnTo>
                  <a:lnTo>
                    <a:pt x="148" y="174"/>
                  </a:lnTo>
                  <a:lnTo>
                    <a:pt x="144" y="174"/>
                  </a:lnTo>
                  <a:lnTo>
                    <a:pt x="144" y="174"/>
                  </a:lnTo>
                  <a:lnTo>
                    <a:pt x="144" y="170"/>
                  </a:lnTo>
                  <a:lnTo>
                    <a:pt x="144" y="163"/>
                  </a:lnTo>
                  <a:lnTo>
                    <a:pt x="148" y="163"/>
                  </a:lnTo>
                  <a:lnTo>
                    <a:pt x="151" y="155"/>
                  </a:lnTo>
                  <a:lnTo>
                    <a:pt x="151" y="155"/>
                  </a:lnTo>
                  <a:lnTo>
                    <a:pt x="155" y="152"/>
                  </a:lnTo>
                  <a:lnTo>
                    <a:pt x="159" y="152"/>
                  </a:lnTo>
                  <a:lnTo>
                    <a:pt x="162" y="152"/>
                  </a:lnTo>
                  <a:lnTo>
                    <a:pt x="162" y="155"/>
                  </a:lnTo>
                  <a:lnTo>
                    <a:pt x="166" y="155"/>
                  </a:lnTo>
                  <a:lnTo>
                    <a:pt x="170" y="155"/>
                  </a:lnTo>
                  <a:lnTo>
                    <a:pt x="181" y="152"/>
                  </a:lnTo>
                  <a:lnTo>
                    <a:pt x="185" y="148"/>
                  </a:lnTo>
                  <a:lnTo>
                    <a:pt x="188" y="141"/>
                  </a:lnTo>
                  <a:lnTo>
                    <a:pt x="196" y="133"/>
                  </a:lnTo>
                  <a:lnTo>
                    <a:pt x="196" y="129"/>
                  </a:lnTo>
                  <a:lnTo>
                    <a:pt x="199" y="126"/>
                  </a:lnTo>
                  <a:lnTo>
                    <a:pt x="203" y="122"/>
                  </a:lnTo>
                  <a:lnTo>
                    <a:pt x="207" y="118"/>
                  </a:lnTo>
                  <a:lnTo>
                    <a:pt x="211" y="115"/>
                  </a:lnTo>
                  <a:lnTo>
                    <a:pt x="211" y="115"/>
                  </a:lnTo>
                  <a:lnTo>
                    <a:pt x="207" y="111"/>
                  </a:lnTo>
                  <a:lnTo>
                    <a:pt x="211" y="107"/>
                  </a:lnTo>
                  <a:lnTo>
                    <a:pt x="214" y="103"/>
                  </a:lnTo>
                  <a:lnTo>
                    <a:pt x="214" y="100"/>
                  </a:lnTo>
                  <a:lnTo>
                    <a:pt x="214" y="92"/>
                  </a:lnTo>
                  <a:lnTo>
                    <a:pt x="214" y="89"/>
                  </a:lnTo>
                  <a:lnTo>
                    <a:pt x="214" y="89"/>
                  </a:lnTo>
                  <a:lnTo>
                    <a:pt x="218" y="81"/>
                  </a:lnTo>
                  <a:lnTo>
                    <a:pt x="222" y="81"/>
                  </a:lnTo>
                  <a:lnTo>
                    <a:pt x="225" y="81"/>
                  </a:lnTo>
                  <a:lnTo>
                    <a:pt x="225" y="81"/>
                  </a:lnTo>
                  <a:lnTo>
                    <a:pt x="229" y="77"/>
                  </a:lnTo>
                  <a:lnTo>
                    <a:pt x="229" y="74"/>
                  </a:lnTo>
                  <a:lnTo>
                    <a:pt x="225" y="74"/>
                  </a:lnTo>
                  <a:lnTo>
                    <a:pt x="222" y="74"/>
                  </a:lnTo>
                  <a:lnTo>
                    <a:pt x="214" y="74"/>
                  </a:lnTo>
                  <a:lnTo>
                    <a:pt x="214" y="70"/>
                  </a:lnTo>
                  <a:lnTo>
                    <a:pt x="207" y="66"/>
                  </a:lnTo>
                  <a:lnTo>
                    <a:pt x="203" y="66"/>
                  </a:lnTo>
                  <a:lnTo>
                    <a:pt x="196" y="63"/>
                  </a:lnTo>
                  <a:lnTo>
                    <a:pt x="196" y="55"/>
                  </a:lnTo>
                  <a:lnTo>
                    <a:pt x="192" y="48"/>
                  </a:lnTo>
                  <a:lnTo>
                    <a:pt x="188" y="40"/>
                  </a:lnTo>
                  <a:lnTo>
                    <a:pt x="188" y="37"/>
                  </a:lnTo>
                  <a:lnTo>
                    <a:pt x="192" y="37"/>
                  </a:lnTo>
                  <a:lnTo>
                    <a:pt x="192" y="33"/>
                  </a:lnTo>
                  <a:lnTo>
                    <a:pt x="196" y="29"/>
                  </a:lnTo>
                  <a:lnTo>
                    <a:pt x="196" y="26"/>
                  </a:lnTo>
                  <a:lnTo>
                    <a:pt x="192" y="26"/>
                  </a:lnTo>
                  <a:lnTo>
                    <a:pt x="192" y="22"/>
                  </a:lnTo>
                  <a:lnTo>
                    <a:pt x="188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7" y="14"/>
                  </a:lnTo>
                  <a:lnTo>
                    <a:pt x="174" y="14"/>
                  </a:lnTo>
                  <a:lnTo>
                    <a:pt x="170" y="14"/>
                  </a:lnTo>
                  <a:lnTo>
                    <a:pt x="170" y="7"/>
                  </a:lnTo>
                  <a:lnTo>
                    <a:pt x="177" y="3"/>
                  </a:lnTo>
                  <a:lnTo>
                    <a:pt x="177" y="0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62" y="0"/>
                  </a:lnTo>
                  <a:lnTo>
                    <a:pt x="159" y="3"/>
                  </a:lnTo>
                  <a:lnTo>
                    <a:pt x="155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55" y="22"/>
                  </a:lnTo>
                  <a:lnTo>
                    <a:pt x="159" y="26"/>
                  </a:lnTo>
                  <a:lnTo>
                    <a:pt x="148" y="37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48" y="48"/>
                  </a:lnTo>
                  <a:lnTo>
                    <a:pt x="144" y="48"/>
                  </a:lnTo>
                  <a:lnTo>
                    <a:pt x="137" y="48"/>
                  </a:lnTo>
                  <a:lnTo>
                    <a:pt x="133" y="48"/>
                  </a:lnTo>
                  <a:lnTo>
                    <a:pt x="133" y="55"/>
                  </a:lnTo>
                  <a:lnTo>
                    <a:pt x="137" y="55"/>
                  </a:lnTo>
                  <a:lnTo>
                    <a:pt x="140" y="59"/>
                  </a:lnTo>
                  <a:lnTo>
                    <a:pt x="140" y="63"/>
                  </a:lnTo>
                  <a:lnTo>
                    <a:pt x="137" y="63"/>
                  </a:lnTo>
                  <a:lnTo>
                    <a:pt x="133" y="63"/>
                  </a:lnTo>
                  <a:lnTo>
                    <a:pt x="129" y="66"/>
                  </a:lnTo>
                  <a:lnTo>
                    <a:pt x="129" y="70"/>
                  </a:lnTo>
                  <a:lnTo>
                    <a:pt x="129" y="74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29" y="85"/>
                  </a:lnTo>
                  <a:lnTo>
                    <a:pt x="125" y="89"/>
                  </a:lnTo>
                  <a:lnTo>
                    <a:pt x="122" y="85"/>
                  </a:lnTo>
                  <a:lnTo>
                    <a:pt x="122" y="85"/>
                  </a:lnTo>
                  <a:lnTo>
                    <a:pt x="122" y="89"/>
                  </a:lnTo>
                  <a:lnTo>
                    <a:pt x="114" y="89"/>
                  </a:lnTo>
                  <a:lnTo>
                    <a:pt x="114" y="85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03" y="92"/>
                  </a:lnTo>
                  <a:lnTo>
                    <a:pt x="107" y="92"/>
                  </a:lnTo>
                  <a:lnTo>
                    <a:pt x="103" y="96"/>
                  </a:lnTo>
                  <a:lnTo>
                    <a:pt x="99" y="100"/>
                  </a:lnTo>
                  <a:lnTo>
                    <a:pt x="96" y="96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3"/>
                  </a:lnTo>
                  <a:lnTo>
                    <a:pt x="88" y="103"/>
                  </a:lnTo>
                  <a:lnTo>
                    <a:pt x="85" y="107"/>
                  </a:lnTo>
                  <a:lnTo>
                    <a:pt x="85" y="111"/>
                  </a:lnTo>
                  <a:lnTo>
                    <a:pt x="85" y="115"/>
                  </a:lnTo>
                  <a:lnTo>
                    <a:pt x="85" y="118"/>
                  </a:lnTo>
                  <a:lnTo>
                    <a:pt x="88" y="122"/>
                  </a:lnTo>
                  <a:lnTo>
                    <a:pt x="85" y="122"/>
                  </a:lnTo>
                  <a:lnTo>
                    <a:pt x="81" y="126"/>
                  </a:lnTo>
                  <a:lnTo>
                    <a:pt x="74" y="126"/>
                  </a:lnTo>
                  <a:lnTo>
                    <a:pt x="70" y="126"/>
                  </a:lnTo>
                  <a:lnTo>
                    <a:pt x="59" y="126"/>
                  </a:lnTo>
                  <a:lnTo>
                    <a:pt x="55" y="129"/>
                  </a:lnTo>
                  <a:lnTo>
                    <a:pt x="51" y="129"/>
                  </a:lnTo>
                  <a:lnTo>
                    <a:pt x="48" y="129"/>
                  </a:lnTo>
                  <a:lnTo>
                    <a:pt x="40" y="129"/>
                  </a:lnTo>
                  <a:lnTo>
                    <a:pt x="22" y="133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1" y="137"/>
                  </a:lnTo>
                  <a:lnTo>
                    <a:pt x="11" y="141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8"/>
                  </a:lnTo>
                  <a:lnTo>
                    <a:pt x="25" y="148"/>
                  </a:lnTo>
                  <a:lnTo>
                    <a:pt x="29" y="148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5"/>
                  </a:lnTo>
                  <a:lnTo>
                    <a:pt x="37" y="159"/>
                  </a:lnTo>
                  <a:lnTo>
                    <a:pt x="37" y="163"/>
                  </a:lnTo>
                  <a:lnTo>
                    <a:pt x="37" y="166"/>
                  </a:lnTo>
                  <a:lnTo>
                    <a:pt x="40" y="166"/>
                  </a:lnTo>
                  <a:lnTo>
                    <a:pt x="44" y="166"/>
                  </a:lnTo>
                  <a:lnTo>
                    <a:pt x="44" y="174"/>
                  </a:lnTo>
                  <a:lnTo>
                    <a:pt x="44" y="178"/>
                  </a:lnTo>
                  <a:lnTo>
                    <a:pt x="40" y="174"/>
                  </a:lnTo>
                  <a:lnTo>
                    <a:pt x="29" y="178"/>
                  </a:lnTo>
                  <a:lnTo>
                    <a:pt x="29" y="178"/>
                  </a:lnTo>
                  <a:lnTo>
                    <a:pt x="25" y="181"/>
                  </a:lnTo>
                  <a:lnTo>
                    <a:pt x="22" y="181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92"/>
                  </a:lnTo>
                  <a:lnTo>
                    <a:pt x="22" y="196"/>
                  </a:lnTo>
                  <a:lnTo>
                    <a:pt x="22" y="200"/>
                  </a:lnTo>
                  <a:lnTo>
                    <a:pt x="22" y="200"/>
                  </a:lnTo>
                  <a:lnTo>
                    <a:pt x="22" y="204"/>
                  </a:lnTo>
                  <a:lnTo>
                    <a:pt x="25" y="204"/>
                  </a:lnTo>
                  <a:lnTo>
                    <a:pt x="29" y="200"/>
                  </a:lnTo>
                  <a:lnTo>
                    <a:pt x="33" y="200"/>
                  </a:lnTo>
                  <a:lnTo>
                    <a:pt x="33" y="200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40" y="200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196"/>
                  </a:lnTo>
                  <a:lnTo>
                    <a:pt x="51" y="196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196"/>
                  </a:lnTo>
                  <a:lnTo>
                    <a:pt x="59" y="196"/>
                  </a:lnTo>
                  <a:lnTo>
                    <a:pt x="59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6" y="200"/>
                  </a:lnTo>
                  <a:lnTo>
                    <a:pt x="70" y="196"/>
                  </a:lnTo>
                  <a:lnTo>
                    <a:pt x="74" y="196"/>
                  </a:lnTo>
                  <a:lnTo>
                    <a:pt x="77" y="196"/>
                  </a:lnTo>
                  <a:lnTo>
                    <a:pt x="81" y="196"/>
                  </a:lnTo>
                  <a:lnTo>
                    <a:pt x="81" y="196"/>
                  </a:lnTo>
                  <a:lnTo>
                    <a:pt x="85" y="196"/>
                  </a:lnTo>
                  <a:lnTo>
                    <a:pt x="85" y="196"/>
                  </a:lnTo>
                  <a:lnTo>
                    <a:pt x="88" y="196"/>
                  </a:lnTo>
                  <a:lnTo>
                    <a:pt x="92" y="196"/>
                  </a:lnTo>
                  <a:lnTo>
                    <a:pt x="99" y="196"/>
                  </a:lnTo>
                  <a:lnTo>
                    <a:pt x="99" y="196"/>
                  </a:lnTo>
                  <a:lnTo>
                    <a:pt x="103" y="200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11" y="204"/>
                  </a:lnTo>
                  <a:lnTo>
                    <a:pt x="111" y="207"/>
                  </a:lnTo>
                  <a:lnTo>
                    <a:pt x="114" y="211"/>
                  </a:lnTo>
                  <a:lnTo>
                    <a:pt x="114" y="215"/>
                  </a:lnTo>
                  <a:lnTo>
                    <a:pt x="114" y="215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25" y="222"/>
                  </a:lnTo>
                  <a:lnTo>
                    <a:pt x="129" y="226"/>
                  </a:lnTo>
                  <a:lnTo>
                    <a:pt x="129" y="226"/>
                  </a:lnTo>
                  <a:lnTo>
                    <a:pt x="133" y="2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5770074" y="2402703"/>
              <a:ext cx="156969" cy="114511"/>
            </a:xfrm>
            <a:custGeom>
              <a:avLst/>
              <a:gdLst>
                <a:gd name="T0" fmla="*/ 59 w 122"/>
                <a:gd name="T1" fmla="*/ 89 h 89"/>
                <a:gd name="T2" fmla="*/ 70 w 122"/>
                <a:gd name="T3" fmla="*/ 78 h 89"/>
                <a:gd name="T4" fmla="*/ 78 w 122"/>
                <a:gd name="T5" fmla="*/ 71 h 89"/>
                <a:gd name="T6" fmla="*/ 89 w 122"/>
                <a:gd name="T7" fmla="*/ 78 h 89"/>
                <a:gd name="T8" fmla="*/ 100 w 122"/>
                <a:gd name="T9" fmla="*/ 78 h 89"/>
                <a:gd name="T10" fmla="*/ 104 w 122"/>
                <a:gd name="T11" fmla="*/ 82 h 89"/>
                <a:gd name="T12" fmla="*/ 115 w 122"/>
                <a:gd name="T13" fmla="*/ 82 h 89"/>
                <a:gd name="T14" fmla="*/ 118 w 122"/>
                <a:gd name="T15" fmla="*/ 82 h 89"/>
                <a:gd name="T16" fmla="*/ 118 w 122"/>
                <a:gd name="T17" fmla="*/ 75 h 89"/>
                <a:gd name="T18" fmla="*/ 115 w 122"/>
                <a:gd name="T19" fmla="*/ 67 h 89"/>
                <a:gd name="T20" fmla="*/ 111 w 122"/>
                <a:gd name="T21" fmla="*/ 52 h 89"/>
                <a:gd name="T22" fmla="*/ 104 w 122"/>
                <a:gd name="T23" fmla="*/ 49 h 89"/>
                <a:gd name="T24" fmla="*/ 96 w 122"/>
                <a:gd name="T25" fmla="*/ 38 h 89"/>
                <a:gd name="T26" fmla="*/ 85 w 122"/>
                <a:gd name="T27" fmla="*/ 30 h 89"/>
                <a:gd name="T28" fmla="*/ 81 w 122"/>
                <a:gd name="T29" fmla="*/ 26 h 89"/>
                <a:gd name="T30" fmla="*/ 66 w 122"/>
                <a:gd name="T31" fmla="*/ 26 h 89"/>
                <a:gd name="T32" fmla="*/ 63 w 122"/>
                <a:gd name="T33" fmla="*/ 23 h 89"/>
                <a:gd name="T34" fmla="*/ 59 w 122"/>
                <a:gd name="T35" fmla="*/ 15 h 89"/>
                <a:gd name="T36" fmla="*/ 48 w 122"/>
                <a:gd name="T37" fmla="*/ 0 h 89"/>
                <a:gd name="T38" fmla="*/ 44 w 122"/>
                <a:gd name="T39" fmla="*/ 0 h 89"/>
                <a:gd name="T40" fmla="*/ 41 w 122"/>
                <a:gd name="T41" fmla="*/ 0 h 89"/>
                <a:gd name="T42" fmla="*/ 37 w 122"/>
                <a:gd name="T43" fmla="*/ 4 h 89"/>
                <a:gd name="T44" fmla="*/ 29 w 122"/>
                <a:gd name="T45" fmla="*/ 0 h 89"/>
                <a:gd name="T46" fmla="*/ 29 w 122"/>
                <a:gd name="T47" fmla="*/ 0 h 89"/>
                <a:gd name="T48" fmla="*/ 18 w 122"/>
                <a:gd name="T49" fmla="*/ 8 h 89"/>
                <a:gd name="T50" fmla="*/ 7 w 122"/>
                <a:gd name="T51" fmla="*/ 15 h 89"/>
                <a:gd name="T52" fmla="*/ 0 w 122"/>
                <a:gd name="T53" fmla="*/ 26 h 89"/>
                <a:gd name="T54" fmla="*/ 7 w 122"/>
                <a:gd name="T55" fmla="*/ 26 h 89"/>
                <a:gd name="T56" fmla="*/ 11 w 122"/>
                <a:gd name="T57" fmla="*/ 30 h 89"/>
                <a:gd name="T58" fmla="*/ 22 w 122"/>
                <a:gd name="T59" fmla="*/ 34 h 89"/>
                <a:gd name="T60" fmla="*/ 26 w 122"/>
                <a:gd name="T61" fmla="*/ 38 h 89"/>
                <a:gd name="T62" fmla="*/ 22 w 122"/>
                <a:gd name="T63" fmla="*/ 45 h 89"/>
                <a:gd name="T64" fmla="*/ 18 w 122"/>
                <a:gd name="T65" fmla="*/ 49 h 89"/>
                <a:gd name="T66" fmla="*/ 22 w 122"/>
                <a:gd name="T67" fmla="*/ 60 h 89"/>
                <a:gd name="T68" fmla="*/ 26 w 122"/>
                <a:gd name="T69" fmla="*/ 75 h 89"/>
                <a:gd name="T70" fmla="*/ 37 w 122"/>
                <a:gd name="T71" fmla="*/ 78 h 89"/>
                <a:gd name="T72" fmla="*/ 44 w 122"/>
                <a:gd name="T73" fmla="*/ 86 h 89"/>
                <a:gd name="T74" fmla="*/ 55 w 122"/>
                <a:gd name="T75" fmla="*/ 86 h 89"/>
                <a:gd name="T76" fmla="*/ 59 w 122"/>
                <a:gd name="T7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89">
                  <a:moveTo>
                    <a:pt x="59" y="89"/>
                  </a:moveTo>
                  <a:lnTo>
                    <a:pt x="59" y="89"/>
                  </a:lnTo>
                  <a:lnTo>
                    <a:pt x="66" y="82"/>
                  </a:lnTo>
                  <a:lnTo>
                    <a:pt x="70" y="78"/>
                  </a:lnTo>
                  <a:lnTo>
                    <a:pt x="74" y="75"/>
                  </a:lnTo>
                  <a:lnTo>
                    <a:pt x="78" y="71"/>
                  </a:lnTo>
                  <a:lnTo>
                    <a:pt x="81" y="71"/>
                  </a:lnTo>
                  <a:lnTo>
                    <a:pt x="89" y="78"/>
                  </a:lnTo>
                  <a:lnTo>
                    <a:pt x="92" y="75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4" y="82"/>
                  </a:lnTo>
                  <a:lnTo>
                    <a:pt x="111" y="86"/>
                  </a:lnTo>
                  <a:lnTo>
                    <a:pt x="115" y="82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22" y="82"/>
                  </a:lnTo>
                  <a:lnTo>
                    <a:pt x="118" y="75"/>
                  </a:lnTo>
                  <a:lnTo>
                    <a:pt x="118" y="67"/>
                  </a:lnTo>
                  <a:lnTo>
                    <a:pt x="115" y="67"/>
                  </a:lnTo>
                  <a:lnTo>
                    <a:pt x="111" y="60"/>
                  </a:lnTo>
                  <a:lnTo>
                    <a:pt x="111" y="52"/>
                  </a:lnTo>
                  <a:lnTo>
                    <a:pt x="107" y="49"/>
                  </a:lnTo>
                  <a:lnTo>
                    <a:pt x="104" y="49"/>
                  </a:lnTo>
                  <a:lnTo>
                    <a:pt x="100" y="41"/>
                  </a:lnTo>
                  <a:lnTo>
                    <a:pt x="96" y="38"/>
                  </a:lnTo>
                  <a:lnTo>
                    <a:pt x="89" y="34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3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59" y="15"/>
                  </a:lnTo>
                  <a:lnTo>
                    <a:pt x="52" y="8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8"/>
                  </a:lnTo>
                  <a:lnTo>
                    <a:pt x="18" y="8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38"/>
                  </a:lnTo>
                  <a:lnTo>
                    <a:pt x="26" y="38"/>
                  </a:lnTo>
                  <a:lnTo>
                    <a:pt x="26" y="41"/>
                  </a:lnTo>
                  <a:lnTo>
                    <a:pt x="22" y="45"/>
                  </a:lnTo>
                  <a:lnTo>
                    <a:pt x="22" y="49"/>
                  </a:lnTo>
                  <a:lnTo>
                    <a:pt x="18" y="49"/>
                  </a:lnTo>
                  <a:lnTo>
                    <a:pt x="18" y="52"/>
                  </a:lnTo>
                  <a:lnTo>
                    <a:pt x="22" y="60"/>
                  </a:lnTo>
                  <a:lnTo>
                    <a:pt x="26" y="67"/>
                  </a:lnTo>
                  <a:lnTo>
                    <a:pt x="26" y="75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4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5" y="86"/>
                  </a:lnTo>
                  <a:lnTo>
                    <a:pt x="59" y="86"/>
                  </a:lnTo>
                  <a:lnTo>
                    <a:pt x="59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5532047" y="2374398"/>
              <a:ext cx="280486" cy="214868"/>
            </a:xfrm>
            <a:custGeom>
              <a:avLst/>
              <a:gdLst>
                <a:gd name="T0" fmla="*/ 200 w 218"/>
                <a:gd name="T1" fmla="*/ 15 h 167"/>
                <a:gd name="T2" fmla="*/ 211 w 218"/>
                <a:gd name="T3" fmla="*/ 15 h 167"/>
                <a:gd name="T4" fmla="*/ 211 w 218"/>
                <a:gd name="T5" fmla="*/ 22 h 167"/>
                <a:gd name="T6" fmla="*/ 203 w 218"/>
                <a:gd name="T7" fmla="*/ 30 h 167"/>
                <a:gd name="T8" fmla="*/ 177 w 218"/>
                <a:gd name="T9" fmla="*/ 34 h 167"/>
                <a:gd name="T10" fmla="*/ 166 w 218"/>
                <a:gd name="T11" fmla="*/ 41 h 167"/>
                <a:gd name="T12" fmla="*/ 174 w 218"/>
                <a:gd name="T13" fmla="*/ 60 h 167"/>
                <a:gd name="T14" fmla="*/ 166 w 218"/>
                <a:gd name="T15" fmla="*/ 78 h 167"/>
                <a:gd name="T16" fmla="*/ 152 w 218"/>
                <a:gd name="T17" fmla="*/ 82 h 167"/>
                <a:gd name="T18" fmla="*/ 152 w 218"/>
                <a:gd name="T19" fmla="*/ 89 h 167"/>
                <a:gd name="T20" fmla="*/ 152 w 218"/>
                <a:gd name="T21" fmla="*/ 97 h 167"/>
                <a:gd name="T22" fmla="*/ 144 w 218"/>
                <a:gd name="T23" fmla="*/ 104 h 167"/>
                <a:gd name="T24" fmla="*/ 144 w 218"/>
                <a:gd name="T25" fmla="*/ 111 h 167"/>
                <a:gd name="T26" fmla="*/ 137 w 218"/>
                <a:gd name="T27" fmla="*/ 119 h 167"/>
                <a:gd name="T28" fmla="*/ 129 w 218"/>
                <a:gd name="T29" fmla="*/ 123 h 167"/>
                <a:gd name="T30" fmla="*/ 126 w 218"/>
                <a:gd name="T31" fmla="*/ 123 h 167"/>
                <a:gd name="T32" fmla="*/ 118 w 218"/>
                <a:gd name="T33" fmla="*/ 130 h 167"/>
                <a:gd name="T34" fmla="*/ 107 w 218"/>
                <a:gd name="T35" fmla="*/ 134 h 167"/>
                <a:gd name="T36" fmla="*/ 103 w 218"/>
                <a:gd name="T37" fmla="*/ 137 h 167"/>
                <a:gd name="T38" fmla="*/ 100 w 218"/>
                <a:gd name="T39" fmla="*/ 149 h 167"/>
                <a:gd name="T40" fmla="*/ 100 w 218"/>
                <a:gd name="T41" fmla="*/ 156 h 167"/>
                <a:gd name="T42" fmla="*/ 85 w 218"/>
                <a:gd name="T43" fmla="*/ 160 h 167"/>
                <a:gd name="T44" fmla="*/ 66 w 218"/>
                <a:gd name="T45" fmla="*/ 163 h 167"/>
                <a:gd name="T46" fmla="*/ 37 w 218"/>
                <a:gd name="T47" fmla="*/ 167 h 167"/>
                <a:gd name="T48" fmla="*/ 29 w 218"/>
                <a:gd name="T49" fmla="*/ 141 h 167"/>
                <a:gd name="T50" fmla="*/ 26 w 218"/>
                <a:gd name="T51" fmla="*/ 126 h 167"/>
                <a:gd name="T52" fmla="*/ 7 w 218"/>
                <a:gd name="T53" fmla="*/ 119 h 167"/>
                <a:gd name="T54" fmla="*/ 3 w 218"/>
                <a:gd name="T55" fmla="*/ 104 h 167"/>
                <a:gd name="T56" fmla="*/ 7 w 218"/>
                <a:gd name="T57" fmla="*/ 93 h 167"/>
                <a:gd name="T58" fmla="*/ 0 w 218"/>
                <a:gd name="T59" fmla="*/ 85 h 167"/>
                <a:gd name="T60" fmla="*/ 0 w 218"/>
                <a:gd name="T61" fmla="*/ 78 h 167"/>
                <a:gd name="T62" fmla="*/ 7 w 218"/>
                <a:gd name="T63" fmla="*/ 71 h 167"/>
                <a:gd name="T64" fmla="*/ 3 w 218"/>
                <a:gd name="T65" fmla="*/ 67 h 167"/>
                <a:gd name="T66" fmla="*/ 7 w 218"/>
                <a:gd name="T67" fmla="*/ 60 h 167"/>
                <a:gd name="T68" fmla="*/ 11 w 218"/>
                <a:gd name="T69" fmla="*/ 60 h 167"/>
                <a:gd name="T70" fmla="*/ 18 w 218"/>
                <a:gd name="T71" fmla="*/ 60 h 167"/>
                <a:gd name="T72" fmla="*/ 26 w 218"/>
                <a:gd name="T73" fmla="*/ 63 h 167"/>
                <a:gd name="T74" fmla="*/ 33 w 218"/>
                <a:gd name="T75" fmla="*/ 63 h 167"/>
                <a:gd name="T76" fmla="*/ 40 w 218"/>
                <a:gd name="T77" fmla="*/ 56 h 167"/>
                <a:gd name="T78" fmla="*/ 52 w 218"/>
                <a:gd name="T79" fmla="*/ 48 h 167"/>
                <a:gd name="T80" fmla="*/ 55 w 218"/>
                <a:gd name="T81" fmla="*/ 45 h 167"/>
                <a:gd name="T82" fmla="*/ 59 w 218"/>
                <a:gd name="T83" fmla="*/ 34 h 167"/>
                <a:gd name="T84" fmla="*/ 59 w 218"/>
                <a:gd name="T85" fmla="*/ 30 h 167"/>
                <a:gd name="T86" fmla="*/ 66 w 218"/>
                <a:gd name="T87" fmla="*/ 26 h 167"/>
                <a:gd name="T88" fmla="*/ 77 w 218"/>
                <a:gd name="T89" fmla="*/ 22 h 167"/>
                <a:gd name="T90" fmla="*/ 85 w 218"/>
                <a:gd name="T91" fmla="*/ 22 h 167"/>
                <a:gd name="T92" fmla="*/ 96 w 218"/>
                <a:gd name="T93" fmla="*/ 26 h 167"/>
                <a:gd name="T94" fmla="*/ 103 w 218"/>
                <a:gd name="T95" fmla="*/ 26 h 167"/>
                <a:gd name="T96" fmla="*/ 114 w 218"/>
                <a:gd name="T97" fmla="*/ 30 h 167"/>
                <a:gd name="T98" fmla="*/ 122 w 218"/>
                <a:gd name="T99" fmla="*/ 22 h 167"/>
                <a:gd name="T100" fmla="*/ 129 w 218"/>
                <a:gd name="T101" fmla="*/ 26 h 167"/>
                <a:gd name="T102" fmla="*/ 133 w 218"/>
                <a:gd name="T103" fmla="*/ 22 h 167"/>
                <a:gd name="T104" fmla="*/ 137 w 218"/>
                <a:gd name="T105" fmla="*/ 19 h 167"/>
                <a:gd name="T106" fmla="*/ 144 w 218"/>
                <a:gd name="T107" fmla="*/ 19 h 167"/>
                <a:gd name="T108" fmla="*/ 144 w 218"/>
                <a:gd name="T109" fmla="*/ 11 h 167"/>
                <a:gd name="T110" fmla="*/ 148 w 218"/>
                <a:gd name="T111" fmla="*/ 0 h 167"/>
                <a:gd name="T112" fmla="*/ 159 w 218"/>
                <a:gd name="T113" fmla="*/ 4 h 167"/>
                <a:gd name="T114" fmla="*/ 159 w 218"/>
                <a:gd name="T115" fmla="*/ 11 h 167"/>
                <a:gd name="T116" fmla="*/ 163 w 218"/>
                <a:gd name="T117" fmla="*/ 19 h 167"/>
                <a:gd name="T118" fmla="*/ 166 w 218"/>
                <a:gd name="T119" fmla="*/ 30 h 167"/>
                <a:gd name="T120" fmla="*/ 174 w 218"/>
                <a:gd name="T121" fmla="*/ 34 h 167"/>
                <a:gd name="T122" fmla="*/ 181 w 218"/>
                <a:gd name="T123" fmla="*/ 30 h 167"/>
                <a:gd name="T124" fmla="*/ 189 w 218"/>
                <a:gd name="T125" fmla="*/ 2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" h="167">
                  <a:moveTo>
                    <a:pt x="189" y="22"/>
                  </a:moveTo>
                  <a:lnTo>
                    <a:pt x="196" y="19"/>
                  </a:lnTo>
                  <a:lnTo>
                    <a:pt x="200" y="15"/>
                  </a:lnTo>
                  <a:lnTo>
                    <a:pt x="200" y="19"/>
                  </a:lnTo>
                  <a:lnTo>
                    <a:pt x="207" y="19"/>
                  </a:lnTo>
                  <a:lnTo>
                    <a:pt x="211" y="15"/>
                  </a:lnTo>
                  <a:lnTo>
                    <a:pt x="218" y="15"/>
                  </a:lnTo>
                  <a:lnTo>
                    <a:pt x="218" y="19"/>
                  </a:lnTo>
                  <a:lnTo>
                    <a:pt x="211" y="22"/>
                  </a:lnTo>
                  <a:lnTo>
                    <a:pt x="214" y="22"/>
                  </a:lnTo>
                  <a:lnTo>
                    <a:pt x="211" y="30"/>
                  </a:lnTo>
                  <a:lnTo>
                    <a:pt x="203" y="30"/>
                  </a:lnTo>
                  <a:lnTo>
                    <a:pt x="189" y="34"/>
                  </a:lnTo>
                  <a:lnTo>
                    <a:pt x="185" y="34"/>
                  </a:lnTo>
                  <a:lnTo>
                    <a:pt x="177" y="34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66" y="41"/>
                  </a:lnTo>
                  <a:lnTo>
                    <a:pt x="163" y="45"/>
                  </a:lnTo>
                  <a:lnTo>
                    <a:pt x="170" y="56"/>
                  </a:lnTo>
                  <a:lnTo>
                    <a:pt x="174" y="60"/>
                  </a:lnTo>
                  <a:lnTo>
                    <a:pt x="163" y="71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2" y="82"/>
                  </a:lnTo>
                  <a:lnTo>
                    <a:pt x="148" y="82"/>
                  </a:lnTo>
                  <a:lnTo>
                    <a:pt x="148" y="89"/>
                  </a:lnTo>
                  <a:lnTo>
                    <a:pt x="152" y="89"/>
                  </a:lnTo>
                  <a:lnTo>
                    <a:pt x="155" y="93"/>
                  </a:lnTo>
                  <a:lnTo>
                    <a:pt x="155" y="97"/>
                  </a:lnTo>
                  <a:lnTo>
                    <a:pt x="152" y="97"/>
                  </a:lnTo>
                  <a:lnTo>
                    <a:pt x="148" y="97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9"/>
                  </a:lnTo>
                  <a:lnTo>
                    <a:pt x="140" y="123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7" y="123"/>
                  </a:lnTo>
                  <a:lnTo>
                    <a:pt x="129" y="123"/>
                  </a:lnTo>
                  <a:lnTo>
                    <a:pt x="129" y="119"/>
                  </a:lnTo>
                  <a:lnTo>
                    <a:pt x="126" y="123"/>
                  </a:lnTo>
                  <a:lnTo>
                    <a:pt x="126" y="123"/>
                  </a:lnTo>
                  <a:lnTo>
                    <a:pt x="118" y="126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4"/>
                  </a:lnTo>
                  <a:lnTo>
                    <a:pt x="111" y="130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7"/>
                  </a:lnTo>
                  <a:lnTo>
                    <a:pt x="103" y="137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100" y="152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96" y="160"/>
                  </a:lnTo>
                  <a:lnTo>
                    <a:pt x="89" y="160"/>
                  </a:lnTo>
                  <a:lnTo>
                    <a:pt x="85" y="160"/>
                  </a:lnTo>
                  <a:lnTo>
                    <a:pt x="74" y="160"/>
                  </a:lnTo>
                  <a:lnTo>
                    <a:pt x="70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5" y="163"/>
                  </a:lnTo>
                  <a:lnTo>
                    <a:pt x="37" y="167"/>
                  </a:lnTo>
                  <a:lnTo>
                    <a:pt x="15" y="160"/>
                  </a:lnTo>
                  <a:lnTo>
                    <a:pt x="29" y="145"/>
                  </a:lnTo>
                  <a:lnTo>
                    <a:pt x="29" y="141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6" y="126"/>
                  </a:lnTo>
                  <a:lnTo>
                    <a:pt x="11" y="126"/>
                  </a:lnTo>
                  <a:lnTo>
                    <a:pt x="11" y="123"/>
                  </a:lnTo>
                  <a:lnTo>
                    <a:pt x="7" y="119"/>
                  </a:lnTo>
                  <a:lnTo>
                    <a:pt x="11" y="119"/>
                  </a:lnTo>
                  <a:lnTo>
                    <a:pt x="7" y="111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3" y="93"/>
                  </a:lnTo>
                  <a:lnTo>
                    <a:pt x="3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0" y="78"/>
                  </a:lnTo>
                  <a:lnTo>
                    <a:pt x="0" y="74"/>
                  </a:lnTo>
                  <a:lnTo>
                    <a:pt x="3" y="74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3" y="67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26" y="63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7" y="56"/>
                  </a:lnTo>
                  <a:lnTo>
                    <a:pt x="40" y="56"/>
                  </a:lnTo>
                  <a:lnTo>
                    <a:pt x="37" y="52"/>
                  </a:lnTo>
                  <a:lnTo>
                    <a:pt x="44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5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6" y="26"/>
                  </a:lnTo>
                  <a:lnTo>
                    <a:pt x="100" y="26"/>
                  </a:lnTo>
                  <a:lnTo>
                    <a:pt x="100" y="22"/>
                  </a:lnTo>
                  <a:lnTo>
                    <a:pt x="103" y="26"/>
                  </a:lnTo>
                  <a:lnTo>
                    <a:pt x="107" y="30"/>
                  </a:lnTo>
                  <a:lnTo>
                    <a:pt x="111" y="30"/>
                  </a:lnTo>
                  <a:lnTo>
                    <a:pt x="114" y="30"/>
                  </a:lnTo>
                  <a:lnTo>
                    <a:pt x="118" y="26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9" y="26"/>
                  </a:lnTo>
                  <a:lnTo>
                    <a:pt x="133" y="26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3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40" y="19"/>
                  </a:lnTo>
                  <a:lnTo>
                    <a:pt x="144" y="19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8" y="8"/>
                  </a:lnTo>
                  <a:lnTo>
                    <a:pt x="148" y="4"/>
                  </a:lnTo>
                  <a:lnTo>
                    <a:pt x="148" y="0"/>
                  </a:lnTo>
                  <a:lnTo>
                    <a:pt x="155" y="0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59" y="8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63" y="11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2"/>
                  </a:lnTo>
                  <a:lnTo>
                    <a:pt x="163" y="30"/>
                  </a:lnTo>
                  <a:lnTo>
                    <a:pt x="166" y="30"/>
                  </a:lnTo>
                  <a:lnTo>
                    <a:pt x="166" y="34"/>
                  </a:lnTo>
                  <a:lnTo>
                    <a:pt x="170" y="34"/>
                  </a:lnTo>
                  <a:lnTo>
                    <a:pt x="174" y="34"/>
                  </a:lnTo>
                  <a:lnTo>
                    <a:pt x="177" y="34"/>
                  </a:lnTo>
                  <a:lnTo>
                    <a:pt x="177" y="30"/>
                  </a:lnTo>
                  <a:lnTo>
                    <a:pt x="181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9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Freeform 37"/>
            <p:cNvSpPr>
              <a:spLocks noEditPoints="1"/>
            </p:cNvSpPr>
            <p:nvPr/>
          </p:nvSpPr>
          <p:spPr bwMode="auto">
            <a:xfrm>
              <a:off x="4435835" y="1921504"/>
              <a:ext cx="133810" cy="95211"/>
            </a:xfrm>
            <a:custGeom>
              <a:avLst/>
              <a:gdLst>
                <a:gd name="T0" fmla="*/ 22 w 28"/>
                <a:gd name="T1" fmla="*/ 19 h 20"/>
                <a:gd name="T2" fmla="*/ 22 w 28"/>
                <a:gd name="T3" fmla="*/ 18 h 20"/>
                <a:gd name="T4" fmla="*/ 20 w 28"/>
                <a:gd name="T5" fmla="*/ 18 h 20"/>
                <a:gd name="T6" fmla="*/ 20 w 28"/>
                <a:gd name="T7" fmla="*/ 19 h 20"/>
                <a:gd name="T8" fmla="*/ 26 w 28"/>
                <a:gd name="T9" fmla="*/ 16 h 20"/>
                <a:gd name="T10" fmla="*/ 26 w 28"/>
                <a:gd name="T11" fmla="*/ 14 h 20"/>
                <a:gd name="T12" fmla="*/ 18 w 28"/>
                <a:gd name="T13" fmla="*/ 12 h 20"/>
                <a:gd name="T14" fmla="*/ 15 w 28"/>
                <a:gd name="T15" fmla="*/ 15 h 20"/>
                <a:gd name="T16" fmla="*/ 13 w 28"/>
                <a:gd name="T17" fmla="*/ 14 h 20"/>
                <a:gd name="T18" fmla="*/ 13 w 28"/>
                <a:gd name="T19" fmla="*/ 12 h 20"/>
                <a:gd name="T20" fmla="*/ 14 w 28"/>
                <a:gd name="T21" fmla="*/ 12 h 20"/>
                <a:gd name="T22" fmla="*/ 15 w 28"/>
                <a:gd name="T23" fmla="*/ 12 h 20"/>
                <a:gd name="T24" fmla="*/ 16 w 28"/>
                <a:gd name="T25" fmla="*/ 10 h 20"/>
                <a:gd name="T26" fmla="*/ 17 w 28"/>
                <a:gd name="T27" fmla="*/ 13 h 20"/>
                <a:gd name="T28" fmla="*/ 17 w 28"/>
                <a:gd name="T29" fmla="*/ 14 h 20"/>
                <a:gd name="T30" fmla="*/ 15 w 28"/>
                <a:gd name="T31" fmla="*/ 16 h 20"/>
                <a:gd name="T32" fmla="*/ 17 w 28"/>
                <a:gd name="T33" fmla="*/ 16 h 20"/>
                <a:gd name="T34" fmla="*/ 13 w 28"/>
                <a:gd name="T35" fmla="*/ 16 h 20"/>
                <a:gd name="T36" fmla="*/ 15 w 28"/>
                <a:gd name="T37" fmla="*/ 16 h 20"/>
                <a:gd name="T38" fmla="*/ 15 w 28"/>
                <a:gd name="T39" fmla="*/ 17 h 20"/>
                <a:gd name="T40" fmla="*/ 14 w 28"/>
                <a:gd name="T41" fmla="*/ 18 h 20"/>
                <a:gd name="T42" fmla="*/ 12 w 28"/>
                <a:gd name="T43" fmla="*/ 17 h 20"/>
                <a:gd name="T44" fmla="*/ 9 w 28"/>
                <a:gd name="T45" fmla="*/ 12 h 20"/>
                <a:gd name="T46" fmla="*/ 10 w 28"/>
                <a:gd name="T47" fmla="*/ 12 h 20"/>
                <a:gd name="T48" fmla="*/ 10 w 28"/>
                <a:gd name="T49" fmla="*/ 17 h 20"/>
                <a:gd name="T50" fmla="*/ 10 w 28"/>
                <a:gd name="T51" fmla="*/ 17 h 20"/>
                <a:gd name="T52" fmla="*/ 11 w 28"/>
                <a:gd name="T53" fmla="*/ 15 h 20"/>
                <a:gd name="T54" fmla="*/ 10 w 28"/>
                <a:gd name="T55" fmla="*/ 13 h 20"/>
                <a:gd name="T56" fmla="*/ 9 w 28"/>
                <a:gd name="T57" fmla="*/ 16 h 20"/>
                <a:gd name="T58" fmla="*/ 7 w 28"/>
                <a:gd name="T59" fmla="*/ 14 h 20"/>
                <a:gd name="T60" fmla="*/ 12 w 28"/>
                <a:gd name="T61" fmla="*/ 2 h 20"/>
                <a:gd name="T62" fmla="*/ 3 w 28"/>
                <a:gd name="T63" fmla="*/ 6 h 20"/>
                <a:gd name="T64" fmla="*/ 3 w 28"/>
                <a:gd name="T65" fmla="*/ 7 h 20"/>
                <a:gd name="T66" fmla="*/ 2 w 28"/>
                <a:gd name="T67" fmla="*/ 6 h 20"/>
                <a:gd name="T68" fmla="*/ 6 w 28"/>
                <a:gd name="T69" fmla="*/ 5 h 20"/>
                <a:gd name="T70" fmla="*/ 8 w 28"/>
                <a:gd name="T71" fmla="*/ 5 h 20"/>
                <a:gd name="T72" fmla="*/ 9 w 28"/>
                <a:gd name="T73" fmla="*/ 1 h 20"/>
                <a:gd name="T74" fmla="*/ 7 w 28"/>
                <a:gd name="T75" fmla="*/ 2 h 20"/>
                <a:gd name="T76" fmla="*/ 5 w 28"/>
                <a:gd name="T77" fmla="*/ 4 h 20"/>
                <a:gd name="T78" fmla="*/ 2 w 28"/>
                <a:gd name="T79" fmla="*/ 5 h 20"/>
                <a:gd name="T80" fmla="*/ 1 w 28"/>
                <a:gd name="T81" fmla="*/ 6 h 20"/>
                <a:gd name="T82" fmla="*/ 6 w 28"/>
                <a:gd name="T83" fmla="*/ 16 h 20"/>
                <a:gd name="T84" fmla="*/ 6 w 28"/>
                <a:gd name="T85" fmla="*/ 15 h 20"/>
                <a:gd name="T86" fmla="*/ 7 w 28"/>
                <a:gd name="T87" fmla="*/ 12 h 20"/>
                <a:gd name="T88" fmla="*/ 9 w 28"/>
                <a:gd name="T89" fmla="*/ 11 h 20"/>
                <a:gd name="T90" fmla="*/ 10 w 28"/>
                <a:gd name="T91" fmla="*/ 9 h 20"/>
                <a:gd name="T92" fmla="*/ 11 w 28"/>
                <a:gd name="T93" fmla="*/ 9 h 20"/>
                <a:gd name="T94" fmla="*/ 9 w 28"/>
                <a:gd name="T95" fmla="*/ 8 h 20"/>
                <a:gd name="T96" fmla="*/ 8 w 28"/>
                <a:gd name="T97" fmla="*/ 6 h 20"/>
                <a:gd name="T98" fmla="*/ 5 w 28"/>
                <a:gd name="T99" fmla="*/ 5 h 20"/>
                <a:gd name="T100" fmla="*/ 5 w 28"/>
                <a:gd name="T101" fmla="*/ 7 h 20"/>
                <a:gd name="T102" fmla="*/ 4 w 28"/>
                <a:gd name="T103" fmla="*/ 8 h 20"/>
                <a:gd name="T104" fmla="*/ 4 w 28"/>
                <a:gd name="T105" fmla="*/ 6 h 20"/>
                <a:gd name="T106" fmla="*/ 2 w 28"/>
                <a:gd name="T107" fmla="*/ 8 h 20"/>
                <a:gd name="T108" fmla="*/ 1 w 28"/>
                <a:gd name="T109" fmla="*/ 9 h 20"/>
                <a:gd name="T110" fmla="*/ 0 w 28"/>
                <a:gd name="T111" fmla="*/ 10 h 20"/>
                <a:gd name="T112" fmla="*/ 0 w 28"/>
                <a:gd name="T113" fmla="*/ 12 h 20"/>
                <a:gd name="T114" fmla="*/ 2 w 28"/>
                <a:gd name="T115" fmla="*/ 14 h 20"/>
                <a:gd name="T116" fmla="*/ 3 w 28"/>
                <a:gd name="T1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" h="20">
                  <a:moveTo>
                    <a:pt x="20" y="19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6" y="14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lose/>
                  <a:moveTo>
                    <a:pt x="18" y="1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lose/>
                  <a:moveTo>
                    <a:pt x="13" y="16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lose/>
                  <a:moveTo>
                    <a:pt x="9" y="12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lose/>
                  <a:moveTo>
                    <a:pt x="9" y="16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11" y="15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1" y="15"/>
                    <a:pt x="11" y="15"/>
                  </a:cubicBezTo>
                  <a:close/>
                  <a:moveTo>
                    <a:pt x="7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1" y="3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lose/>
                  <a:moveTo>
                    <a:pt x="3" y="7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2" y="7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lose/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6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2" name="Freeform 38"/>
            <p:cNvSpPr>
              <a:spLocks noEditPoints="1"/>
            </p:cNvSpPr>
            <p:nvPr/>
          </p:nvSpPr>
          <p:spPr bwMode="auto">
            <a:xfrm>
              <a:off x="4368931" y="1467324"/>
              <a:ext cx="428448" cy="449035"/>
            </a:xfrm>
            <a:custGeom>
              <a:avLst/>
              <a:gdLst>
                <a:gd name="T0" fmla="*/ 86 w 90"/>
                <a:gd name="T1" fmla="*/ 12 h 94"/>
                <a:gd name="T2" fmla="*/ 89 w 90"/>
                <a:gd name="T3" fmla="*/ 7 h 94"/>
                <a:gd name="T4" fmla="*/ 83 w 90"/>
                <a:gd name="T5" fmla="*/ 5 h 94"/>
                <a:gd name="T6" fmla="*/ 79 w 90"/>
                <a:gd name="T7" fmla="*/ 5 h 94"/>
                <a:gd name="T8" fmla="*/ 76 w 90"/>
                <a:gd name="T9" fmla="*/ 0 h 94"/>
                <a:gd name="T10" fmla="*/ 73 w 90"/>
                <a:gd name="T11" fmla="*/ 6 h 94"/>
                <a:gd name="T12" fmla="*/ 67 w 90"/>
                <a:gd name="T13" fmla="*/ 9 h 94"/>
                <a:gd name="T14" fmla="*/ 65 w 90"/>
                <a:gd name="T15" fmla="*/ 4 h 94"/>
                <a:gd name="T16" fmla="*/ 62 w 90"/>
                <a:gd name="T17" fmla="*/ 10 h 94"/>
                <a:gd name="T18" fmla="*/ 57 w 90"/>
                <a:gd name="T19" fmla="*/ 11 h 94"/>
                <a:gd name="T20" fmla="*/ 51 w 90"/>
                <a:gd name="T21" fmla="*/ 16 h 94"/>
                <a:gd name="T22" fmla="*/ 49 w 90"/>
                <a:gd name="T23" fmla="*/ 18 h 94"/>
                <a:gd name="T24" fmla="*/ 44 w 90"/>
                <a:gd name="T25" fmla="*/ 18 h 94"/>
                <a:gd name="T26" fmla="*/ 40 w 90"/>
                <a:gd name="T27" fmla="*/ 23 h 94"/>
                <a:gd name="T28" fmla="*/ 39 w 90"/>
                <a:gd name="T29" fmla="*/ 26 h 94"/>
                <a:gd name="T30" fmla="*/ 35 w 90"/>
                <a:gd name="T31" fmla="*/ 29 h 94"/>
                <a:gd name="T32" fmla="*/ 35 w 90"/>
                <a:gd name="T33" fmla="*/ 32 h 94"/>
                <a:gd name="T34" fmla="*/ 31 w 90"/>
                <a:gd name="T35" fmla="*/ 37 h 94"/>
                <a:gd name="T36" fmla="*/ 30 w 90"/>
                <a:gd name="T37" fmla="*/ 40 h 94"/>
                <a:gd name="T38" fmla="*/ 28 w 90"/>
                <a:gd name="T39" fmla="*/ 46 h 94"/>
                <a:gd name="T40" fmla="*/ 23 w 90"/>
                <a:gd name="T41" fmla="*/ 51 h 94"/>
                <a:gd name="T42" fmla="*/ 18 w 90"/>
                <a:gd name="T43" fmla="*/ 57 h 94"/>
                <a:gd name="T44" fmla="*/ 24 w 90"/>
                <a:gd name="T45" fmla="*/ 57 h 94"/>
                <a:gd name="T46" fmla="*/ 16 w 90"/>
                <a:gd name="T47" fmla="*/ 59 h 94"/>
                <a:gd name="T48" fmla="*/ 14 w 90"/>
                <a:gd name="T49" fmla="*/ 63 h 94"/>
                <a:gd name="T50" fmla="*/ 10 w 90"/>
                <a:gd name="T51" fmla="*/ 64 h 94"/>
                <a:gd name="T52" fmla="*/ 8 w 90"/>
                <a:gd name="T53" fmla="*/ 67 h 94"/>
                <a:gd name="T54" fmla="*/ 1 w 90"/>
                <a:gd name="T55" fmla="*/ 68 h 94"/>
                <a:gd name="T56" fmla="*/ 2 w 90"/>
                <a:gd name="T57" fmla="*/ 72 h 94"/>
                <a:gd name="T58" fmla="*/ 7 w 90"/>
                <a:gd name="T59" fmla="*/ 73 h 94"/>
                <a:gd name="T60" fmla="*/ 8 w 90"/>
                <a:gd name="T61" fmla="*/ 75 h 94"/>
                <a:gd name="T62" fmla="*/ 2 w 90"/>
                <a:gd name="T63" fmla="*/ 77 h 94"/>
                <a:gd name="T64" fmla="*/ 8 w 90"/>
                <a:gd name="T65" fmla="*/ 79 h 94"/>
                <a:gd name="T66" fmla="*/ 4 w 90"/>
                <a:gd name="T67" fmla="*/ 84 h 94"/>
                <a:gd name="T68" fmla="*/ 6 w 90"/>
                <a:gd name="T69" fmla="*/ 88 h 94"/>
                <a:gd name="T70" fmla="*/ 10 w 90"/>
                <a:gd name="T71" fmla="*/ 94 h 94"/>
                <a:gd name="T72" fmla="*/ 18 w 90"/>
                <a:gd name="T73" fmla="*/ 87 h 94"/>
                <a:gd name="T74" fmla="*/ 22 w 90"/>
                <a:gd name="T75" fmla="*/ 85 h 94"/>
                <a:gd name="T76" fmla="*/ 28 w 90"/>
                <a:gd name="T77" fmla="*/ 88 h 94"/>
                <a:gd name="T78" fmla="*/ 28 w 90"/>
                <a:gd name="T79" fmla="*/ 66 h 94"/>
                <a:gd name="T80" fmla="*/ 34 w 90"/>
                <a:gd name="T81" fmla="*/ 40 h 94"/>
                <a:gd name="T82" fmla="*/ 45 w 90"/>
                <a:gd name="T83" fmla="*/ 25 h 94"/>
                <a:gd name="T84" fmla="*/ 53 w 90"/>
                <a:gd name="T85" fmla="*/ 18 h 94"/>
                <a:gd name="T86" fmla="*/ 69 w 90"/>
                <a:gd name="T87" fmla="*/ 20 h 94"/>
                <a:gd name="T88" fmla="*/ 79 w 90"/>
                <a:gd name="T89" fmla="*/ 10 h 94"/>
                <a:gd name="T90" fmla="*/ 3 w 90"/>
                <a:gd name="T91" fmla="*/ 81 h 94"/>
                <a:gd name="T92" fmla="*/ 1 w 90"/>
                <a:gd name="T93" fmla="*/ 80 h 94"/>
                <a:gd name="T94" fmla="*/ 4 w 90"/>
                <a:gd name="T95" fmla="*/ 67 h 94"/>
                <a:gd name="T96" fmla="*/ 15 w 90"/>
                <a:gd name="T97" fmla="*/ 58 h 94"/>
                <a:gd name="T98" fmla="*/ 26 w 90"/>
                <a:gd name="T99" fmla="*/ 44 h 94"/>
                <a:gd name="T100" fmla="*/ 27 w 90"/>
                <a:gd name="T101" fmla="*/ 30 h 94"/>
                <a:gd name="T102" fmla="*/ 33 w 90"/>
                <a:gd name="T103" fmla="*/ 23 h 94"/>
                <a:gd name="T104" fmla="*/ 36 w 90"/>
                <a:gd name="T105" fmla="*/ 20 h 94"/>
                <a:gd name="T106" fmla="*/ 35 w 90"/>
                <a:gd name="T107" fmla="*/ 22 h 94"/>
                <a:gd name="T108" fmla="*/ 44 w 90"/>
                <a:gd name="T109" fmla="*/ 16 h 94"/>
                <a:gd name="T110" fmla="*/ 44 w 90"/>
                <a:gd name="T111" fmla="*/ 16 h 94"/>
                <a:gd name="T112" fmla="*/ 49 w 90"/>
                <a:gd name="T113" fmla="*/ 12 h 94"/>
                <a:gd name="T114" fmla="*/ 51 w 90"/>
                <a:gd name="T115" fmla="*/ 10 h 94"/>
                <a:gd name="T116" fmla="*/ 62 w 90"/>
                <a:gd name="T117" fmla="*/ 6 h 94"/>
                <a:gd name="T118" fmla="*/ 62 w 90"/>
                <a:gd name="T119" fmla="*/ 5 h 94"/>
                <a:gd name="T120" fmla="*/ 71 w 90"/>
                <a:gd name="T121" fmla="*/ 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94">
                  <a:moveTo>
                    <a:pt x="83" y="17"/>
                  </a:moveTo>
                  <a:cubicBezTo>
                    <a:pt x="84" y="17"/>
                    <a:pt x="84" y="17"/>
                    <a:pt x="84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3" y="17"/>
                    <a:pt x="83" y="17"/>
                    <a:pt x="83" y="17"/>
                  </a:cubicBezTo>
                  <a:close/>
                  <a:moveTo>
                    <a:pt x="4" y="87"/>
                  </a:moveTo>
                  <a:cubicBezTo>
                    <a:pt x="4" y="87"/>
                    <a:pt x="4" y="87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7"/>
                    <a:pt x="4" y="87"/>
                    <a:pt x="4" y="87"/>
                  </a:cubicBezTo>
                  <a:close/>
                  <a:moveTo>
                    <a:pt x="2" y="82"/>
                  </a:moveTo>
                  <a:cubicBezTo>
                    <a:pt x="2" y="82"/>
                    <a:pt x="2" y="82"/>
                    <a:pt x="2" y="82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2"/>
                    <a:pt x="2" y="82"/>
                    <a:pt x="2" y="82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lose/>
                  <a:moveTo>
                    <a:pt x="2" y="80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0"/>
                    <a:pt x="2" y="80"/>
                    <a:pt x="2" y="80"/>
                  </a:cubicBezTo>
                  <a:close/>
                  <a:moveTo>
                    <a:pt x="1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7"/>
                    <a:pt x="1" y="77"/>
                  </a:cubicBezTo>
                  <a:close/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lose/>
                  <a:moveTo>
                    <a:pt x="2" y="79"/>
                  </a:moveTo>
                  <a:cubicBezTo>
                    <a:pt x="2" y="79"/>
                    <a:pt x="3" y="79"/>
                    <a:pt x="3" y="79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9"/>
                    <a:pt x="2" y="79"/>
                    <a:pt x="2" y="79"/>
                  </a:cubicBezTo>
                  <a:close/>
                  <a:moveTo>
                    <a:pt x="1" y="8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80"/>
                    <a:pt x="1" y="80"/>
                    <a:pt x="1" y="80"/>
                  </a:cubicBezTo>
                  <a:close/>
                  <a:moveTo>
                    <a:pt x="0" y="7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0" y="75"/>
                    <a:pt x="0" y="75"/>
                    <a:pt x="0" y="75"/>
                  </a:cubicBezTo>
                  <a:close/>
                  <a:moveTo>
                    <a:pt x="0" y="69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9"/>
                    <a:pt x="0" y="69"/>
                    <a:pt x="0" y="69"/>
                  </a:cubicBezTo>
                  <a:close/>
                  <a:moveTo>
                    <a:pt x="0" y="68"/>
                  </a:move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68"/>
                    <a:pt x="0" y="68"/>
                    <a:pt x="0" y="68"/>
                  </a:cubicBezTo>
                  <a:close/>
                  <a:moveTo>
                    <a:pt x="3" y="66"/>
                  </a:moveTo>
                  <a:cubicBezTo>
                    <a:pt x="3" y="67"/>
                    <a:pt x="3" y="67"/>
                    <a:pt x="3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6"/>
                    <a:pt x="3" y="66"/>
                    <a:pt x="3" y="66"/>
                  </a:cubicBezTo>
                  <a:close/>
                  <a:moveTo>
                    <a:pt x="4" y="66"/>
                  </a:moveTo>
                  <a:cubicBezTo>
                    <a:pt x="4" y="66"/>
                    <a:pt x="4" y="66"/>
                    <a:pt x="4" y="6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lose/>
                  <a:moveTo>
                    <a:pt x="12" y="61"/>
                  </a:moveTo>
                  <a:cubicBezTo>
                    <a:pt x="12" y="61"/>
                    <a:pt x="12" y="60"/>
                    <a:pt x="12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lose/>
                  <a:moveTo>
                    <a:pt x="12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lose/>
                  <a:moveTo>
                    <a:pt x="13" y="58"/>
                  </a:moveTo>
                  <a:cubicBezTo>
                    <a:pt x="14" y="57"/>
                    <a:pt x="14" y="57"/>
                    <a:pt x="1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3" y="58"/>
                    <a:pt x="13" y="58"/>
                    <a:pt x="13" y="58"/>
                  </a:cubicBezTo>
                  <a:close/>
                  <a:moveTo>
                    <a:pt x="13" y="60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60"/>
                    <a:pt x="13" y="60"/>
                    <a:pt x="13" y="60"/>
                  </a:cubicBezTo>
                  <a:close/>
                  <a:moveTo>
                    <a:pt x="24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48"/>
                    <a:pt x="24" y="48"/>
                    <a:pt x="24" y="48"/>
                  </a:cubicBezTo>
                  <a:close/>
                  <a:moveTo>
                    <a:pt x="24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lose/>
                  <a:moveTo>
                    <a:pt x="26" y="43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27" y="42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lose/>
                  <a:moveTo>
                    <a:pt x="27" y="40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0"/>
                    <a:pt x="27" y="40"/>
                    <a:pt x="27" y="40"/>
                  </a:cubicBezTo>
                  <a:close/>
                  <a:moveTo>
                    <a:pt x="32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3"/>
                    <a:pt x="32" y="33"/>
                    <a:pt x="32" y="33"/>
                  </a:cubicBezTo>
                  <a:close/>
                  <a:moveTo>
                    <a:pt x="27" y="29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lose/>
                  <a:moveTo>
                    <a:pt x="28" y="27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lose/>
                  <a:moveTo>
                    <a:pt x="29" y="26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lose/>
                  <a:moveTo>
                    <a:pt x="32" y="25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2" y="25"/>
                    <a:pt x="32" y="25"/>
                    <a:pt x="32" y="25"/>
                  </a:cubicBezTo>
                  <a:close/>
                  <a:moveTo>
                    <a:pt x="33" y="23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4" y="23"/>
                  </a:moveTo>
                  <a:cubicBezTo>
                    <a:pt x="34" y="25"/>
                    <a:pt x="34" y="25"/>
                    <a:pt x="34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4" y="23"/>
                    <a:pt x="34" y="23"/>
                    <a:pt x="34" y="23"/>
                  </a:cubicBezTo>
                  <a:close/>
                  <a:moveTo>
                    <a:pt x="35" y="19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lose/>
                  <a:moveTo>
                    <a:pt x="36" y="2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39" y="20"/>
                  </a:moveTo>
                  <a:cubicBezTo>
                    <a:pt x="40" y="21"/>
                    <a:pt x="40" y="21"/>
                    <a:pt x="40" y="21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lose/>
                  <a:moveTo>
                    <a:pt x="39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9"/>
                    <a:pt x="39" y="19"/>
                    <a:pt x="39" y="19"/>
                  </a:cubicBezTo>
                  <a:close/>
                  <a:moveTo>
                    <a:pt x="41" y="21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1"/>
                    <a:pt x="41" y="21"/>
                    <a:pt x="41" y="21"/>
                  </a:cubicBezTo>
                  <a:close/>
                  <a:moveTo>
                    <a:pt x="44" y="16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4" y="16"/>
                    <a:pt x="44" y="16"/>
                  </a:cubicBezTo>
                  <a:close/>
                  <a:moveTo>
                    <a:pt x="4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4"/>
                    <a:pt x="44" y="14"/>
                    <a:pt x="44" y="14"/>
                  </a:cubicBezTo>
                  <a:close/>
                  <a:moveTo>
                    <a:pt x="48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lose/>
                  <a:moveTo>
                    <a:pt x="46" y="11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6" y="11"/>
                    <a:pt x="46" y="11"/>
                  </a:cubicBezTo>
                  <a:close/>
                  <a:moveTo>
                    <a:pt x="49" y="12"/>
                  </a:moveTo>
                  <a:cubicBezTo>
                    <a:pt x="49" y="11"/>
                    <a:pt x="49" y="11"/>
                    <a:pt x="49" y="11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9" y="12"/>
                    <a:pt x="49" y="12"/>
                    <a:pt x="49" y="12"/>
                  </a:cubicBezTo>
                  <a:close/>
                  <a:moveTo>
                    <a:pt x="48" y="12"/>
                  </a:move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51" y="1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lose/>
                  <a:moveTo>
                    <a:pt x="53" y="11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1"/>
                    <a:pt x="53" y="11"/>
                    <a:pt x="53" y="11"/>
                  </a:cubicBezTo>
                  <a:close/>
                  <a:moveTo>
                    <a:pt x="60" y="8"/>
                  </a:moveTo>
                  <a:cubicBezTo>
                    <a:pt x="59" y="8"/>
                    <a:pt x="59" y="8"/>
                    <a:pt x="59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lose/>
                  <a:moveTo>
                    <a:pt x="61" y="8"/>
                  </a:moveTo>
                  <a:cubicBezTo>
                    <a:pt x="60" y="7"/>
                    <a:pt x="60" y="7"/>
                    <a:pt x="60" y="7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8"/>
                    <a:pt x="61" y="8"/>
                    <a:pt x="61" y="8"/>
                  </a:cubicBezTo>
                  <a:close/>
                  <a:moveTo>
                    <a:pt x="59" y="6"/>
                  </a:moveTo>
                  <a:cubicBezTo>
                    <a:pt x="59" y="6"/>
                    <a:pt x="59" y="6"/>
                    <a:pt x="59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6"/>
                    <a:pt x="59" y="6"/>
                    <a:pt x="59" y="6"/>
                  </a:cubicBezTo>
                  <a:close/>
                  <a:moveTo>
                    <a:pt x="62" y="5"/>
                  </a:moveTo>
                  <a:cubicBezTo>
                    <a:pt x="62" y="5"/>
                    <a:pt x="63" y="4"/>
                    <a:pt x="63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lose/>
                  <a:moveTo>
                    <a:pt x="64" y="3"/>
                  </a:move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4" y="3"/>
                    <a:pt x="64" y="3"/>
                  </a:cubicBezTo>
                  <a:close/>
                  <a:moveTo>
                    <a:pt x="66" y="1"/>
                  </a:moveTo>
                  <a:cubicBezTo>
                    <a:pt x="66" y="1"/>
                    <a:pt x="66" y="1"/>
                    <a:pt x="66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6" y="1"/>
                    <a:pt x="66" y="1"/>
                    <a:pt x="66" y="1"/>
                  </a:cubicBezTo>
                  <a:close/>
                  <a:moveTo>
                    <a:pt x="67" y="2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2"/>
                    <a:pt x="68" y="2"/>
                    <a:pt x="68" y="2"/>
                  </a:cubicBez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Freeform 39"/>
            <p:cNvSpPr>
              <a:spLocks noEditPoints="1"/>
            </p:cNvSpPr>
            <p:nvPr/>
          </p:nvSpPr>
          <p:spPr bwMode="auto">
            <a:xfrm>
              <a:off x="4488589" y="1553527"/>
              <a:ext cx="213581" cy="434881"/>
            </a:xfrm>
            <a:custGeom>
              <a:avLst/>
              <a:gdLst>
                <a:gd name="T0" fmla="*/ 7 w 166"/>
                <a:gd name="T1" fmla="*/ 241 h 338"/>
                <a:gd name="T2" fmla="*/ 18 w 166"/>
                <a:gd name="T3" fmla="*/ 226 h 338"/>
                <a:gd name="T4" fmla="*/ 22 w 166"/>
                <a:gd name="T5" fmla="*/ 197 h 338"/>
                <a:gd name="T6" fmla="*/ 11 w 166"/>
                <a:gd name="T7" fmla="*/ 163 h 338"/>
                <a:gd name="T8" fmla="*/ 26 w 166"/>
                <a:gd name="T9" fmla="*/ 137 h 338"/>
                <a:gd name="T10" fmla="*/ 33 w 166"/>
                <a:gd name="T11" fmla="*/ 97 h 338"/>
                <a:gd name="T12" fmla="*/ 48 w 166"/>
                <a:gd name="T13" fmla="*/ 74 h 338"/>
                <a:gd name="T14" fmla="*/ 55 w 166"/>
                <a:gd name="T15" fmla="*/ 45 h 338"/>
                <a:gd name="T16" fmla="*/ 70 w 166"/>
                <a:gd name="T17" fmla="*/ 30 h 338"/>
                <a:gd name="T18" fmla="*/ 78 w 166"/>
                <a:gd name="T19" fmla="*/ 22 h 338"/>
                <a:gd name="T20" fmla="*/ 96 w 166"/>
                <a:gd name="T21" fmla="*/ 19 h 338"/>
                <a:gd name="T22" fmla="*/ 103 w 166"/>
                <a:gd name="T23" fmla="*/ 8 h 338"/>
                <a:gd name="T24" fmla="*/ 111 w 166"/>
                <a:gd name="T25" fmla="*/ 4 h 338"/>
                <a:gd name="T26" fmla="*/ 141 w 166"/>
                <a:gd name="T27" fmla="*/ 19 h 338"/>
                <a:gd name="T28" fmla="*/ 148 w 166"/>
                <a:gd name="T29" fmla="*/ 30 h 338"/>
                <a:gd name="T30" fmla="*/ 155 w 166"/>
                <a:gd name="T31" fmla="*/ 52 h 338"/>
                <a:gd name="T32" fmla="*/ 155 w 166"/>
                <a:gd name="T33" fmla="*/ 78 h 338"/>
                <a:gd name="T34" fmla="*/ 159 w 166"/>
                <a:gd name="T35" fmla="*/ 89 h 338"/>
                <a:gd name="T36" fmla="*/ 144 w 166"/>
                <a:gd name="T37" fmla="*/ 89 h 338"/>
                <a:gd name="T38" fmla="*/ 133 w 166"/>
                <a:gd name="T39" fmla="*/ 93 h 338"/>
                <a:gd name="T40" fmla="*/ 129 w 166"/>
                <a:gd name="T41" fmla="*/ 104 h 338"/>
                <a:gd name="T42" fmla="*/ 129 w 166"/>
                <a:gd name="T43" fmla="*/ 108 h 338"/>
                <a:gd name="T44" fmla="*/ 133 w 166"/>
                <a:gd name="T45" fmla="*/ 119 h 338"/>
                <a:gd name="T46" fmla="*/ 126 w 166"/>
                <a:gd name="T47" fmla="*/ 134 h 338"/>
                <a:gd name="T48" fmla="*/ 115 w 166"/>
                <a:gd name="T49" fmla="*/ 149 h 338"/>
                <a:gd name="T50" fmla="*/ 103 w 166"/>
                <a:gd name="T51" fmla="*/ 156 h 338"/>
                <a:gd name="T52" fmla="*/ 92 w 166"/>
                <a:gd name="T53" fmla="*/ 160 h 338"/>
                <a:gd name="T54" fmla="*/ 85 w 166"/>
                <a:gd name="T55" fmla="*/ 174 h 338"/>
                <a:gd name="T56" fmla="*/ 81 w 166"/>
                <a:gd name="T57" fmla="*/ 189 h 338"/>
                <a:gd name="T58" fmla="*/ 81 w 166"/>
                <a:gd name="T59" fmla="*/ 204 h 338"/>
                <a:gd name="T60" fmla="*/ 85 w 166"/>
                <a:gd name="T61" fmla="*/ 215 h 338"/>
                <a:gd name="T62" fmla="*/ 100 w 166"/>
                <a:gd name="T63" fmla="*/ 226 h 338"/>
                <a:gd name="T64" fmla="*/ 100 w 166"/>
                <a:gd name="T65" fmla="*/ 249 h 338"/>
                <a:gd name="T66" fmla="*/ 85 w 166"/>
                <a:gd name="T67" fmla="*/ 245 h 338"/>
                <a:gd name="T68" fmla="*/ 70 w 166"/>
                <a:gd name="T69" fmla="*/ 245 h 338"/>
                <a:gd name="T70" fmla="*/ 81 w 166"/>
                <a:gd name="T71" fmla="*/ 249 h 338"/>
                <a:gd name="T72" fmla="*/ 100 w 166"/>
                <a:gd name="T73" fmla="*/ 252 h 338"/>
                <a:gd name="T74" fmla="*/ 92 w 166"/>
                <a:gd name="T75" fmla="*/ 256 h 338"/>
                <a:gd name="T76" fmla="*/ 85 w 166"/>
                <a:gd name="T77" fmla="*/ 264 h 338"/>
                <a:gd name="T78" fmla="*/ 78 w 166"/>
                <a:gd name="T79" fmla="*/ 271 h 338"/>
                <a:gd name="T80" fmla="*/ 78 w 166"/>
                <a:gd name="T81" fmla="*/ 282 h 338"/>
                <a:gd name="T82" fmla="*/ 81 w 166"/>
                <a:gd name="T83" fmla="*/ 301 h 338"/>
                <a:gd name="T84" fmla="*/ 66 w 166"/>
                <a:gd name="T85" fmla="*/ 319 h 338"/>
                <a:gd name="T86" fmla="*/ 48 w 166"/>
                <a:gd name="T87" fmla="*/ 330 h 338"/>
                <a:gd name="T88" fmla="*/ 29 w 166"/>
                <a:gd name="T89" fmla="*/ 330 h 338"/>
                <a:gd name="T90" fmla="*/ 29 w 166"/>
                <a:gd name="T91" fmla="*/ 315 h 338"/>
                <a:gd name="T92" fmla="*/ 15 w 166"/>
                <a:gd name="T93" fmla="*/ 297 h 338"/>
                <a:gd name="T94" fmla="*/ 7 w 166"/>
                <a:gd name="T95" fmla="*/ 282 h 338"/>
                <a:gd name="T96" fmla="*/ 7 w 166"/>
                <a:gd name="T97" fmla="*/ 275 h 338"/>
                <a:gd name="T98" fmla="*/ 0 w 166"/>
                <a:gd name="T99" fmla="*/ 264 h 338"/>
                <a:gd name="T100" fmla="*/ 103 w 166"/>
                <a:gd name="T101" fmla="*/ 252 h 338"/>
                <a:gd name="T102" fmla="*/ 4 w 166"/>
                <a:gd name="T103" fmla="*/ 278 h 338"/>
                <a:gd name="T104" fmla="*/ 115 w 166"/>
                <a:gd name="T105" fmla="*/ 271 h 338"/>
                <a:gd name="T106" fmla="*/ 118 w 166"/>
                <a:gd name="T107" fmla="*/ 282 h 338"/>
                <a:gd name="T108" fmla="*/ 107 w 166"/>
                <a:gd name="T109" fmla="*/ 304 h 338"/>
                <a:gd name="T110" fmla="*/ 115 w 166"/>
                <a:gd name="T111" fmla="*/ 293 h 338"/>
                <a:gd name="T112" fmla="*/ 107 w 166"/>
                <a:gd name="T113" fmla="*/ 286 h 338"/>
                <a:gd name="T114" fmla="*/ 107 w 166"/>
                <a:gd name="T115" fmla="*/ 301 h 338"/>
                <a:gd name="T116" fmla="*/ 81 w 166"/>
                <a:gd name="T117" fmla="*/ 319 h 338"/>
                <a:gd name="T118" fmla="*/ 85 w 166"/>
                <a:gd name="T119" fmla="*/ 29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6" h="338">
                  <a:moveTo>
                    <a:pt x="4" y="256"/>
                  </a:moveTo>
                  <a:lnTo>
                    <a:pt x="7" y="260"/>
                  </a:lnTo>
                  <a:lnTo>
                    <a:pt x="7" y="260"/>
                  </a:lnTo>
                  <a:lnTo>
                    <a:pt x="11" y="260"/>
                  </a:lnTo>
                  <a:lnTo>
                    <a:pt x="7" y="249"/>
                  </a:lnTo>
                  <a:lnTo>
                    <a:pt x="7" y="245"/>
                  </a:lnTo>
                  <a:lnTo>
                    <a:pt x="7" y="241"/>
                  </a:lnTo>
                  <a:lnTo>
                    <a:pt x="11" y="241"/>
                  </a:lnTo>
                  <a:lnTo>
                    <a:pt x="7" y="238"/>
                  </a:lnTo>
                  <a:lnTo>
                    <a:pt x="7" y="238"/>
                  </a:lnTo>
                  <a:lnTo>
                    <a:pt x="15" y="238"/>
                  </a:lnTo>
                  <a:lnTo>
                    <a:pt x="15" y="234"/>
                  </a:lnTo>
                  <a:lnTo>
                    <a:pt x="15" y="230"/>
                  </a:lnTo>
                  <a:lnTo>
                    <a:pt x="18" y="226"/>
                  </a:lnTo>
                  <a:lnTo>
                    <a:pt x="15" y="223"/>
                  </a:lnTo>
                  <a:lnTo>
                    <a:pt x="15" y="215"/>
                  </a:lnTo>
                  <a:lnTo>
                    <a:pt x="11" y="212"/>
                  </a:lnTo>
                  <a:lnTo>
                    <a:pt x="11" y="208"/>
                  </a:lnTo>
                  <a:lnTo>
                    <a:pt x="18" y="208"/>
                  </a:lnTo>
                  <a:lnTo>
                    <a:pt x="18" y="200"/>
                  </a:lnTo>
                  <a:lnTo>
                    <a:pt x="22" y="197"/>
                  </a:lnTo>
                  <a:lnTo>
                    <a:pt x="15" y="193"/>
                  </a:lnTo>
                  <a:lnTo>
                    <a:pt x="11" y="189"/>
                  </a:lnTo>
                  <a:lnTo>
                    <a:pt x="11" y="186"/>
                  </a:lnTo>
                  <a:lnTo>
                    <a:pt x="11" y="178"/>
                  </a:lnTo>
                  <a:lnTo>
                    <a:pt x="11" y="174"/>
                  </a:lnTo>
                  <a:lnTo>
                    <a:pt x="7" y="171"/>
                  </a:lnTo>
                  <a:lnTo>
                    <a:pt x="11" y="163"/>
                  </a:lnTo>
                  <a:lnTo>
                    <a:pt x="7" y="156"/>
                  </a:lnTo>
                  <a:lnTo>
                    <a:pt x="7" y="149"/>
                  </a:lnTo>
                  <a:lnTo>
                    <a:pt x="7" y="141"/>
                  </a:lnTo>
                  <a:lnTo>
                    <a:pt x="11" y="137"/>
                  </a:lnTo>
                  <a:lnTo>
                    <a:pt x="15" y="134"/>
                  </a:lnTo>
                  <a:lnTo>
                    <a:pt x="18" y="137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9" y="126"/>
                  </a:lnTo>
                  <a:lnTo>
                    <a:pt x="26" y="126"/>
                  </a:lnTo>
                  <a:lnTo>
                    <a:pt x="26" y="123"/>
                  </a:lnTo>
                  <a:lnTo>
                    <a:pt x="33" y="108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7" y="93"/>
                  </a:lnTo>
                  <a:lnTo>
                    <a:pt x="37" y="85"/>
                  </a:lnTo>
                  <a:lnTo>
                    <a:pt x="33" y="85"/>
                  </a:lnTo>
                  <a:lnTo>
                    <a:pt x="33" y="82"/>
                  </a:lnTo>
                  <a:lnTo>
                    <a:pt x="37" y="78"/>
                  </a:lnTo>
                  <a:lnTo>
                    <a:pt x="44" y="78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52" y="67"/>
                  </a:lnTo>
                  <a:lnTo>
                    <a:pt x="55" y="59"/>
                  </a:lnTo>
                  <a:lnTo>
                    <a:pt x="59" y="56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2" y="19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3" y="19"/>
                  </a:lnTo>
                  <a:lnTo>
                    <a:pt x="103" y="15"/>
                  </a:lnTo>
                  <a:lnTo>
                    <a:pt x="100" y="15"/>
                  </a:lnTo>
                  <a:lnTo>
                    <a:pt x="100" y="11"/>
                  </a:lnTo>
                  <a:lnTo>
                    <a:pt x="103" y="8"/>
                  </a:lnTo>
                  <a:lnTo>
                    <a:pt x="103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2" y="11"/>
                  </a:lnTo>
                  <a:lnTo>
                    <a:pt x="126" y="15"/>
                  </a:lnTo>
                  <a:lnTo>
                    <a:pt x="133" y="15"/>
                  </a:lnTo>
                  <a:lnTo>
                    <a:pt x="133" y="15"/>
                  </a:lnTo>
                  <a:lnTo>
                    <a:pt x="137" y="19"/>
                  </a:lnTo>
                  <a:lnTo>
                    <a:pt x="141" y="19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52" y="30"/>
                  </a:lnTo>
                  <a:lnTo>
                    <a:pt x="148" y="30"/>
                  </a:lnTo>
                  <a:lnTo>
                    <a:pt x="152" y="37"/>
                  </a:lnTo>
                  <a:lnTo>
                    <a:pt x="148" y="41"/>
                  </a:lnTo>
                  <a:lnTo>
                    <a:pt x="148" y="41"/>
                  </a:lnTo>
                  <a:lnTo>
                    <a:pt x="155" y="41"/>
                  </a:lnTo>
                  <a:lnTo>
                    <a:pt x="155" y="45"/>
                  </a:lnTo>
                  <a:lnTo>
                    <a:pt x="152" y="48"/>
                  </a:lnTo>
                  <a:lnTo>
                    <a:pt x="155" y="52"/>
                  </a:lnTo>
                  <a:lnTo>
                    <a:pt x="155" y="56"/>
                  </a:lnTo>
                  <a:lnTo>
                    <a:pt x="155" y="59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55" y="71"/>
                  </a:lnTo>
                  <a:lnTo>
                    <a:pt x="155" y="74"/>
                  </a:lnTo>
                  <a:lnTo>
                    <a:pt x="155" y="78"/>
                  </a:lnTo>
                  <a:lnTo>
                    <a:pt x="159" y="78"/>
                  </a:lnTo>
                  <a:lnTo>
                    <a:pt x="163" y="82"/>
                  </a:lnTo>
                  <a:lnTo>
                    <a:pt x="166" y="85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5" y="89"/>
                  </a:lnTo>
                  <a:lnTo>
                    <a:pt x="152" y="89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4" y="85"/>
                  </a:lnTo>
                  <a:lnTo>
                    <a:pt x="144" y="89"/>
                  </a:lnTo>
                  <a:lnTo>
                    <a:pt x="141" y="85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7" y="93"/>
                  </a:lnTo>
                  <a:lnTo>
                    <a:pt x="137" y="93"/>
                  </a:lnTo>
                  <a:lnTo>
                    <a:pt x="133" y="93"/>
                  </a:lnTo>
                  <a:lnTo>
                    <a:pt x="133" y="93"/>
                  </a:lnTo>
                  <a:lnTo>
                    <a:pt x="133" y="97"/>
                  </a:lnTo>
                  <a:lnTo>
                    <a:pt x="137" y="97"/>
                  </a:lnTo>
                  <a:lnTo>
                    <a:pt x="133" y="100"/>
                  </a:lnTo>
                  <a:lnTo>
                    <a:pt x="129" y="97"/>
                  </a:lnTo>
                  <a:lnTo>
                    <a:pt x="129" y="100"/>
                  </a:lnTo>
                  <a:lnTo>
                    <a:pt x="129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29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4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11"/>
                  </a:lnTo>
                  <a:lnTo>
                    <a:pt x="129" y="115"/>
                  </a:lnTo>
                  <a:lnTo>
                    <a:pt x="126" y="115"/>
                  </a:lnTo>
                  <a:lnTo>
                    <a:pt x="129" y="119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33" y="123"/>
                  </a:lnTo>
                  <a:lnTo>
                    <a:pt x="133" y="123"/>
                  </a:lnTo>
                  <a:lnTo>
                    <a:pt x="129" y="126"/>
                  </a:lnTo>
                  <a:lnTo>
                    <a:pt x="129" y="126"/>
                  </a:lnTo>
                  <a:lnTo>
                    <a:pt x="126" y="130"/>
                  </a:lnTo>
                  <a:lnTo>
                    <a:pt x="126" y="134"/>
                  </a:lnTo>
                  <a:lnTo>
                    <a:pt x="122" y="141"/>
                  </a:lnTo>
                  <a:lnTo>
                    <a:pt x="122" y="141"/>
                  </a:lnTo>
                  <a:lnTo>
                    <a:pt x="118" y="141"/>
                  </a:lnTo>
                  <a:lnTo>
                    <a:pt x="115" y="141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5" y="149"/>
                  </a:lnTo>
                  <a:lnTo>
                    <a:pt x="111" y="152"/>
                  </a:lnTo>
                  <a:lnTo>
                    <a:pt x="111" y="152"/>
                  </a:lnTo>
                  <a:lnTo>
                    <a:pt x="107" y="149"/>
                  </a:lnTo>
                  <a:lnTo>
                    <a:pt x="107" y="149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60"/>
                  </a:lnTo>
                  <a:lnTo>
                    <a:pt x="96" y="160"/>
                  </a:lnTo>
                  <a:lnTo>
                    <a:pt x="96" y="156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89" y="167"/>
                  </a:lnTo>
                  <a:lnTo>
                    <a:pt x="89" y="167"/>
                  </a:lnTo>
                  <a:lnTo>
                    <a:pt x="85" y="167"/>
                  </a:lnTo>
                  <a:lnTo>
                    <a:pt x="89" y="171"/>
                  </a:lnTo>
                  <a:lnTo>
                    <a:pt x="85" y="174"/>
                  </a:lnTo>
                  <a:lnTo>
                    <a:pt x="81" y="174"/>
                  </a:lnTo>
                  <a:lnTo>
                    <a:pt x="78" y="174"/>
                  </a:lnTo>
                  <a:lnTo>
                    <a:pt x="81" y="178"/>
                  </a:lnTo>
                  <a:lnTo>
                    <a:pt x="81" y="182"/>
                  </a:lnTo>
                  <a:lnTo>
                    <a:pt x="81" y="182"/>
                  </a:lnTo>
                  <a:lnTo>
                    <a:pt x="81" y="186"/>
                  </a:lnTo>
                  <a:lnTo>
                    <a:pt x="81" y="189"/>
                  </a:lnTo>
                  <a:lnTo>
                    <a:pt x="85" y="193"/>
                  </a:lnTo>
                  <a:lnTo>
                    <a:pt x="85" y="197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0"/>
                  </a:lnTo>
                  <a:lnTo>
                    <a:pt x="78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8"/>
                  </a:lnTo>
                  <a:lnTo>
                    <a:pt x="78" y="212"/>
                  </a:lnTo>
                  <a:lnTo>
                    <a:pt x="81" y="215"/>
                  </a:lnTo>
                  <a:lnTo>
                    <a:pt x="81" y="215"/>
                  </a:lnTo>
                  <a:lnTo>
                    <a:pt x="85" y="215"/>
                  </a:lnTo>
                  <a:lnTo>
                    <a:pt x="85" y="219"/>
                  </a:lnTo>
                  <a:lnTo>
                    <a:pt x="85" y="219"/>
                  </a:lnTo>
                  <a:lnTo>
                    <a:pt x="89" y="219"/>
                  </a:lnTo>
                  <a:lnTo>
                    <a:pt x="92" y="219"/>
                  </a:lnTo>
                  <a:lnTo>
                    <a:pt x="92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26"/>
                  </a:lnTo>
                  <a:lnTo>
                    <a:pt x="103" y="230"/>
                  </a:lnTo>
                  <a:lnTo>
                    <a:pt x="103" y="234"/>
                  </a:lnTo>
                  <a:lnTo>
                    <a:pt x="107" y="234"/>
                  </a:lnTo>
                  <a:lnTo>
                    <a:pt x="103" y="241"/>
                  </a:lnTo>
                  <a:lnTo>
                    <a:pt x="100" y="245"/>
                  </a:lnTo>
                  <a:lnTo>
                    <a:pt x="100" y="249"/>
                  </a:lnTo>
                  <a:lnTo>
                    <a:pt x="96" y="249"/>
                  </a:lnTo>
                  <a:lnTo>
                    <a:pt x="92" y="245"/>
                  </a:lnTo>
                  <a:lnTo>
                    <a:pt x="92" y="245"/>
                  </a:lnTo>
                  <a:lnTo>
                    <a:pt x="89" y="245"/>
                  </a:lnTo>
                  <a:lnTo>
                    <a:pt x="89" y="241"/>
                  </a:lnTo>
                  <a:lnTo>
                    <a:pt x="89" y="245"/>
                  </a:lnTo>
                  <a:lnTo>
                    <a:pt x="85" y="245"/>
                  </a:lnTo>
                  <a:lnTo>
                    <a:pt x="85" y="241"/>
                  </a:lnTo>
                  <a:lnTo>
                    <a:pt x="81" y="241"/>
                  </a:lnTo>
                  <a:lnTo>
                    <a:pt x="81" y="245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5"/>
                  </a:lnTo>
                  <a:lnTo>
                    <a:pt x="70" y="249"/>
                  </a:lnTo>
                  <a:lnTo>
                    <a:pt x="74" y="249"/>
                  </a:lnTo>
                  <a:lnTo>
                    <a:pt x="74" y="249"/>
                  </a:lnTo>
                  <a:lnTo>
                    <a:pt x="78" y="245"/>
                  </a:lnTo>
                  <a:lnTo>
                    <a:pt x="81" y="245"/>
                  </a:lnTo>
                  <a:lnTo>
                    <a:pt x="81" y="249"/>
                  </a:lnTo>
                  <a:lnTo>
                    <a:pt x="85" y="249"/>
                  </a:lnTo>
                  <a:lnTo>
                    <a:pt x="89" y="252"/>
                  </a:lnTo>
                  <a:lnTo>
                    <a:pt x="89" y="249"/>
                  </a:lnTo>
                  <a:lnTo>
                    <a:pt x="92" y="249"/>
                  </a:lnTo>
                  <a:lnTo>
                    <a:pt x="96" y="249"/>
                  </a:lnTo>
                  <a:lnTo>
                    <a:pt x="100" y="249"/>
                  </a:lnTo>
                  <a:lnTo>
                    <a:pt x="100" y="252"/>
                  </a:lnTo>
                  <a:lnTo>
                    <a:pt x="100" y="256"/>
                  </a:lnTo>
                  <a:lnTo>
                    <a:pt x="100" y="256"/>
                  </a:lnTo>
                  <a:lnTo>
                    <a:pt x="96" y="256"/>
                  </a:lnTo>
                  <a:lnTo>
                    <a:pt x="92" y="260"/>
                  </a:lnTo>
                  <a:lnTo>
                    <a:pt x="92" y="260"/>
                  </a:lnTo>
                  <a:lnTo>
                    <a:pt x="92" y="256"/>
                  </a:lnTo>
                  <a:lnTo>
                    <a:pt x="92" y="256"/>
                  </a:lnTo>
                  <a:lnTo>
                    <a:pt x="89" y="256"/>
                  </a:lnTo>
                  <a:lnTo>
                    <a:pt x="92" y="260"/>
                  </a:lnTo>
                  <a:lnTo>
                    <a:pt x="89" y="260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1" y="267"/>
                  </a:lnTo>
                  <a:lnTo>
                    <a:pt x="81" y="267"/>
                  </a:lnTo>
                  <a:lnTo>
                    <a:pt x="78" y="267"/>
                  </a:lnTo>
                  <a:lnTo>
                    <a:pt x="78" y="267"/>
                  </a:lnTo>
                  <a:lnTo>
                    <a:pt x="81" y="267"/>
                  </a:lnTo>
                  <a:lnTo>
                    <a:pt x="85" y="271"/>
                  </a:lnTo>
                  <a:lnTo>
                    <a:pt x="78" y="271"/>
                  </a:lnTo>
                  <a:lnTo>
                    <a:pt x="81" y="275"/>
                  </a:lnTo>
                  <a:lnTo>
                    <a:pt x="81" y="275"/>
                  </a:lnTo>
                  <a:lnTo>
                    <a:pt x="81" y="278"/>
                  </a:lnTo>
                  <a:lnTo>
                    <a:pt x="85" y="282"/>
                  </a:lnTo>
                  <a:lnTo>
                    <a:pt x="81" y="282"/>
                  </a:lnTo>
                  <a:lnTo>
                    <a:pt x="78" y="282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1" y="289"/>
                  </a:lnTo>
                  <a:lnTo>
                    <a:pt x="78" y="289"/>
                  </a:lnTo>
                  <a:lnTo>
                    <a:pt x="81" y="293"/>
                  </a:lnTo>
                  <a:lnTo>
                    <a:pt x="78" y="297"/>
                  </a:lnTo>
                  <a:lnTo>
                    <a:pt x="78" y="301"/>
                  </a:lnTo>
                  <a:lnTo>
                    <a:pt x="81" y="301"/>
                  </a:lnTo>
                  <a:lnTo>
                    <a:pt x="78" y="304"/>
                  </a:lnTo>
                  <a:lnTo>
                    <a:pt x="78" y="312"/>
                  </a:lnTo>
                  <a:lnTo>
                    <a:pt x="74" y="312"/>
                  </a:lnTo>
                  <a:lnTo>
                    <a:pt x="74" y="319"/>
                  </a:lnTo>
                  <a:lnTo>
                    <a:pt x="70" y="323"/>
                  </a:lnTo>
                  <a:lnTo>
                    <a:pt x="70" y="323"/>
                  </a:lnTo>
                  <a:lnTo>
                    <a:pt x="66" y="319"/>
                  </a:lnTo>
                  <a:lnTo>
                    <a:pt x="63" y="323"/>
                  </a:lnTo>
                  <a:lnTo>
                    <a:pt x="55" y="319"/>
                  </a:lnTo>
                  <a:lnTo>
                    <a:pt x="55" y="319"/>
                  </a:lnTo>
                  <a:lnTo>
                    <a:pt x="55" y="323"/>
                  </a:lnTo>
                  <a:lnTo>
                    <a:pt x="48" y="323"/>
                  </a:lnTo>
                  <a:lnTo>
                    <a:pt x="48" y="330"/>
                  </a:lnTo>
                  <a:lnTo>
                    <a:pt x="48" y="330"/>
                  </a:lnTo>
                  <a:lnTo>
                    <a:pt x="48" y="334"/>
                  </a:lnTo>
                  <a:lnTo>
                    <a:pt x="44" y="334"/>
                  </a:lnTo>
                  <a:lnTo>
                    <a:pt x="41" y="334"/>
                  </a:lnTo>
                  <a:lnTo>
                    <a:pt x="33" y="338"/>
                  </a:lnTo>
                  <a:lnTo>
                    <a:pt x="29" y="338"/>
                  </a:lnTo>
                  <a:lnTo>
                    <a:pt x="29" y="334"/>
                  </a:lnTo>
                  <a:lnTo>
                    <a:pt x="29" y="330"/>
                  </a:lnTo>
                  <a:lnTo>
                    <a:pt x="29" y="327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2" y="319"/>
                  </a:lnTo>
                  <a:lnTo>
                    <a:pt x="22" y="319"/>
                  </a:lnTo>
                  <a:lnTo>
                    <a:pt x="29" y="319"/>
                  </a:lnTo>
                  <a:lnTo>
                    <a:pt x="29" y="315"/>
                  </a:lnTo>
                  <a:lnTo>
                    <a:pt x="29" y="312"/>
                  </a:lnTo>
                  <a:lnTo>
                    <a:pt x="26" y="312"/>
                  </a:lnTo>
                  <a:lnTo>
                    <a:pt x="22" y="308"/>
                  </a:lnTo>
                  <a:lnTo>
                    <a:pt x="22" y="308"/>
                  </a:lnTo>
                  <a:lnTo>
                    <a:pt x="18" y="304"/>
                  </a:lnTo>
                  <a:lnTo>
                    <a:pt x="18" y="301"/>
                  </a:lnTo>
                  <a:lnTo>
                    <a:pt x="15" y="297"/>
                  </a:lnTo>
                  <a:lnTo>
                    <a:pt x="15" y="293"/>
                  </a:lnTo>
                  <a:lnTo>
                    <a:pt x="11" y="289"/>
                  </a:lnTo>
                  <a:lnTo>
                    <a:pt x="7" y="289"/>
                  </a:lnTo>
                  <a:lnTo>
                    <a:pt x="7" y="289"/>
                  </a:lnTo>
                  <a:lnTo>
                    <a:pt x="7" y="286"/>
                  </a:lnTo>
                  <a:lnTo>
                    <a:pt x="7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11" y="275"/>
                  </a:lnTo>
                  <a:lnTo>
                    <a:pt x="11" y="275"/>
                  </a:lnTo>
                  <a:lnTo>
                    <a:pt x="7" y="275"/>
                  </a:lnTo>
                  <a:lnTo>
                    <a:pt x="7" y="271"/>
                  </a:lnTo>
                  <a:lnTo>
                    <a:pt x="7" y="271"/>
                  </a:lnTo>
                  <a:lnTo>
                    <a:pt x="7" y="275"/>
                  </a:lnTo>
                  <a:lnTo>
                    <a:pt x="11" y="275"/>
                  </a:lnTo>
                  <a:lnTo>
                    <a:pt x="7" y="278"/>
                  </a:lnTo>
                  <a:lnTo>
                    <a:pt x="7" y="275"/>
                  </a:lnTo>
                  <a:lnTo>
                    <a:pt x="4" y="275"/>
                  </a:lnTo>
                  <a:lnTo>
                    <a:pt x="4" y="271"/>
                  </a:lnTo>
                  <a:lnTo>
                    <a:pt x="4" y="267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6"/>
                  </a:lnTo>
                  <a:close/>
                  <a:moveTo>
                    <a:pt x="100" y="249"/>
                  </a:moveTo>
                  <a:lnTo>
                    <a:pt x="103" y="252"/>
                  </a:lnTo>
                  <a:lnTo>
                    <a:pt x="103" y="252"/>
                  </a:lnTo>
                  <a:lnTo>
                    <a:pt x="103" y="249"/>
                  </a:lnTo>
                  <a:lnTo>
                    <a:pt x="107" y="245"/>
                  </a:lnTo>
                  <a:lnTo>
                    <a:pt x="107" y="245"/>
                  </a:lnTo>
                  <a:lnTo>
                    <a:pt x="103" y="245"/>
                  </a:lnTo>
                  <a:lnTo>
                    <a:pt x="100" y="249"/>
                  </a:lnTo>
                  <a:lnTo>
                    <a:pt x="100" y="249"/>
                  </a:lnTo>
                  <a:close/>
                  <a:moveTo>
                    <a:pt x="4" y="278"/>
                  </a:moveTo>
                  <a:lnTo>
                    <a:pt x="4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4" y="278"/>
                  </a:lnTo>
                  <a:lnTo>
                    <a:pt x="4" y="278"/>
                  </a:lnTo>
                  <a:close/>
                  <a:moveTo>
                    <a:pt x="115" y="267"/>
                  </a:moveTo>
                  <a:lnTo>
                    <a:pt x="115" y="271"/>
                  </a:lnTo>
                  <a:lnTo>
                    <a:pt x="118" y="271"/>
                  </a:lnTo>
                  <a:lnTo>
                    <a:pt x="115" y="267"/>
                  </a:lnTo>
                  <a:lnTo>
                    <a:pt x="115" y="267"/>
                  </a:lnTo>
                  <a:lnTo>
                    <a:pt x="115" y="267"/>
                  </a:lnTo>
                  <a:close/>
                  <a:moveTo>
                    <a:pt x="115" y="282"/>
                  </a:moveTo>
                  <a:lnTo>
                    <a:pt x="118" y="286"/>
                  </a:lnTo>
                  <a:lnTo>
                    <a:pt x="118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8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103" y="304"/>
                  </a:moveTo>
                  <a:lnTo>
                    <a:pt x="107" y="304"/>
                  </a:lnTo>
                  <a:lnTo>
                    <a:pt x="107" y="304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11" y="297"/>
                  </a:lnTo>
                  <a:lnTo>
                    <a:pt x="111" y="297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1" y="289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2"/>
                  </a:lnTo>
                  <a:lnTo>
                    <a:pt x="111" y="286"/>
                  </a:lnTo>
                  <a:lnTo>
                    <a:pt x="107" y="286"/>
                  </a:lnTo>
                  <a:lnTo>
                    <a:pt x="107" y="286"/>
                  </a:lnTo>
                  <a:lnTo>
                    <a:pt x="103" y="289"/>
                  </a:lnTo>
                  <a:lnTo>
                    <a:pt x="103" y="293"/>
                  </a:lnTo>
                  <a:lnTo>
                    <a:pt x="103" y="297"/>
                  </a:lnTo>
                  <a:lnTo>
                    <a:pt x="103" y="297"/>
                  </a:lnTo>
                  <a:lnTo>
                    <a:pt x="103" y="301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03" y="304"/>
                  </a:lnTo>
                  <a:lnTo>
                    <a:pt x="103" y="304"/>
                  </a:lnTo>
                  <a:lnTo>
                    <a:pt x="103" y="304"/>
                  </a:lnTo>
                  <a:close/>
                  <a:moveTo>
                    <a:pt x="81" y="315"/>
                  </a:move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5" y="304"/>
                  </a:lnTo>
                  <a:lnTo>
                    <a:pt x="89" y="297"/>
                  </a:lnTo>
                  <a:lnTo>
                    <a:pt x="85" y="297"/>
                  </a:lnTo>
                  <a:lnTo>
                    <a:pt x="85" y="301"/>
                  </a:lnTo>
                  <a:lnTo>
                    <a:pt x="85" y="301"/>
                  </a:lnTo>
                  <a:lnTo>
                    <a:pt x="81" y="304"/>
                  </a:lnTo>
                  <a:lnTo>
                    <a:pt x="81" y="308"/>
                  </a:lnTo>
                  <a:lnTo>
                    <a:pt x="81" y="3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4626258" y="1511069"/>
              <a:ext cx="214868" cy="343531"/>
            </a:xfrm>
            <a:custGeom>
              <a:avLst/>
              <a:gdLst>
                <a:gd name="T0" fmla="*/ 41 w 45"/>
                <a:gd name="T1" fmla="*/ 60 h 72"/>
                <a:gd name="T2" fmla="*/ 42 w 45"/>
                <a:gd name="T3" fmla="*/ 49 h 72"/>
                <a:gd name="T4" fmla="*/ 39 w 45"/>
                <a:gd name="T5" fmla="*/ 41 h 72"/>
                <a:gd name="T6" fmla="*/ 37 w 45"/>
                <a:gd name="T7" fmla="*/ 36 h 72"/>
                <a:gd name="T8" fmla="*/ 36 w 45"/>
                <a:gd name="T9" fmla="*/ 28 h 72"/>
                <a:gd name="T10" fmla="*/ 35 w 45"/>
                <a:gd name="T11" fmla="*/ 18 h 72"/>
                <a:gd name="T12" fmla="*/ 29 w 45"/>
                <a:gd name="T13" fmla="*/ 14 h 72"/>
                <a:gd name="T14" fmla="*/ 28 w 45"/>
                <a:gd name="T15" fmla="*/ 9 h 72"/>
                <a:gd name="T16" fmla="*/ 29 w 45"/>
                <a:gd name="T17" fmla="*/ 3 h 72"/>
                <a:gd name="T18" fmla="*/ 22 w 45"/>
                <a:gd name="T19" fmla="*/ 0 h 72"/>
                <a:gd name="T20" fmla="*/ 19 w 45"/>
                <a:gd name="T21" fmla="*/ 2 h 72"/>
                <a:gd name="T22" fmla="*/ 18 w 45"/>
                <a:gd name="T23" fmla="*/ 8 h 72"/>
                <a:gd name="T24" fmla="*/ 15 w 45"/>
                <a:gd name="T25" fmla="*/ 10 h 72"/>
                <a:gd name="T26" fmla="*/ 10 w 45"/>
                <a:gd name="T27" fmla="*/ 12 h 72"/>
                <a:gd name="T28" fmla="*/ 3 w 45"/>
                <a:gd name="T29" fmla="*/ 7 h 72"/>
                <a:gd name="T30" fmla="*/ 1 w 45"/>
                <a:gd name="T31" fmla="*/ 9 h 72"/>
                <a:gd name="T32" fmla="*/ 7 w 45"/>
                <a:gd name="T33" fmla="*/ 13 h 72"/>
                <a:gd name="T34" fmla="*/ 10 w 45"/>
                <a:gd name="T35" fmla="*/ 15 h 72"/>
                <a:gd name="T36" fmla="*/ 11 w 45"/>
                <a:gd name="T37" fmla="*/ 20 h 72"/>
                <a:gd name="T38" fmla="*/ 13 w 45"/>
                <a:gd name="T39" fmla="*/ 24 h 72"/>
                <a:gd name="T40" fmla="*/ 13 w 45"/>
                <a:gd name="T41" fmla="*/ 30 h 72"/>
                <a:gd name="T42" fmla="*/ 17 w 45"/>
                <a:gd name="T43" fmla="*/ 33 h 72"/>
                <a:gd name="T44" fmla="*/ 20 w 45"/>
                <a:gd name="T45" fmla="*/ 37 h 72"/>
                <a:gd name="T46" fmla="*/ 21 w 45"/>
                <a:gd name="T47" fmla="*/ 40 h 72"/>
                <a:gd name="T48" fmla="*/ 17 w 45"/>
                <a:gd name="T49" fmla="*/ 42 h 72"/>
                <a:gd name="T50" fmla="*/ 14 w 45"/>
                <a:gd name="T51" fmla="*/ 44 h 72"/>
                <a:gd name="T52" fmla="*/ 13 w 45"/>
                <a:gd name="T53" fmla="*/ 48 h 72"/>
                <a:gd name="T54" fmla="*/ 10 w 45"/>
                <a:gd name="T55" fmla="*/ 48 h 72"/>
                <a:gd name="T56" fmla="*/ 9 w 45"/>
                <a:gd name="T57" fmla="*/ 51 h 72"/>
                <a:gd name="T58" fmla="*/ 7 w 45"/>
                <a:gd name="T59" fmla="*/ 51 h 72"/>
                <a:gd name="T60" fmla="*/ 7 w 45"/>
                <a:gd name="T61" fmla="*/ 55 h 72"/>
                <a:gd name="T62" fmla="*/ 7 w 45"/>
                <a:gd name="T63" fmla="*/ 57 h 72"/>
                <a:gd name="T64" fmla="*/ 9 w 45"/>
                <a:gd name="T65" fmla="*/ 62 h 72"/>
                <a:gd name="T66" fmla="*/ 8 w 45"/>
                <a:gd name="T67" fmla="*/ 67 h 72"/>
                <a:gd name="T68" fmla="*/ 12 w 45"/>
                <a:gd name="T69" fmla="*/ 68 h 72"/>
                <a:gd name="T70" fmla="*/ 15 w 45"/>
                <a:gd name="T71" fmla="*/ 69 h 72"/>
                <a:gd name="T72" fmla="*/ 16 w 45"/>
                <a:gd name="T73" fmla="*/ 72 h 72"/>
                <a:gd name="T74" fmla="*/ 19 w 45"/>
                <a:gd name="T75" fmla="*/ 71 h 72"/>
                <a:gd name="T76" fmla="*/ 25 w 45"/>
                <a:gd name="T77" fmla="*/ 69 h 72"/>
                <a:gd name="T78" fmla="*/ 27 w 45"/>
                <a:gd name="T79" fmla="*/ 68 h 72"/>
                <a:gd name="T80" fmla="*/ 28 w 45"/>
                <a:gd name="T81" fmla="*/ 68 h 72"/>
                <a:gd name="T82" fmla="*/ 31 w 45"/>
                <a:gd name="T83" fmla="*/ 67 h 72"/>
                <a:gd name="T84" fmla="*/ 34 w 45"/>
                <a:gd name="T85" fmla="*/ 67 h 72"/>
                <a:gd name="T86" fmla="*/ 18 w 45"/>
                <a:gd name="T87" fmla="*/ 38 h 72"/>
                <a:gd name="T88" fmla="*/ 19 w 45"/>
                <a:gd name="T89" fmla="*/ 38 h 72"/>
                <a:gd name="T90" fmla="*/ 6 w 45"/>
                <a:gd name="T91" fmla="*/ 50 h 72"/>
                <a:gd name="T92" fmla="*/ 6 w 45"/>
                <a:gd name="T93" fmla="*/ 50 h 72"/>
                <a:gd name="T94" fmla="*/ 15 w 45"/>
                <a:gd name="T95" fmla="*/ 71 h 72"/>
                <a:gd name="T96" fmla="*/ 14 w 45"/>
                <a:gd name="T97" fmla="*/ 69 h 72"/>
                <a:gd name="T98" fmla="*/ 11 w 45"/>
                <a:gd name="T99" fmla="*/ 69 h 72"/>
                <a:gd name="T100" fmla="*/ 9 w 45"/>
                <a:gd name="T101" fmla="*/ 68 h 72"/>
                <a:gd name="T102" fmla="*/ 3 w 45"/>
                <a:gd name="T103" fmla="*/ 68 h 72"/>
                <a:gd name="T104" fmla="*/ 5 w 45"/>
                <a:gd name="T105" fmla="*/ 71 h 72"/>
                <a:gd name="T106" fmla="*/ 3 w 45"/>
                <a:gd name="T107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" h="72">
                  <a:moveTo>
                    <a:pt x="36" y="67"/>
                  </a:moveTo>
                  <a:cubicBezTo>
                    <a:pt x="35" y="66"/>
                    <a:pt x="35" y="66"/>
                    <a:pt x="35" y="66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35" y="67"/>
                    <a:pt x="36" y="6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6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lose/>
                  <a:moveTo>
                    <a:pt x="15" y="71"/>
                  </a:moveTo>
                  <a:cubicBezTo>
                    <a:pt x="16" y="71"/>
                    <a:pt x="16" y="71"/>
                    <a:pt x="16" y="71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lose/>
                  <a:moveTo>
                    <a:pt x="14" y="70"/>
                  </a:moveTo>
                  <a:cubicBezTo>
                    <a:pt x="14" y="70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lose/>
                  <a:moveTo>
                    <a:pt x="12" y="69"/>
                  </a:move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69"/>
                    <a:pt x="12" y="69"/>
                    <a:pt x="12" y="69"/>
                  </a:cubicBezTo>
                  <a:close/>
                  <a:moveTo>
                    <a:pt x="11" y="68"/>
                  </a:move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lose/>
                  <a:moveTo>
                    <a:pt x="9" y="68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lose/>
                  <a:moveTo>
                    <a:pt x="3" y="69"/>
                  </a:move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5" name="Freeform 41"/>
            <p:cNvSpPr>
              <a:spLocks noEditPoints="1"/>
            </p:cNvSpPr>
            <p:nvPr/>
          </p:nvSpPr>
          <p:spPr bwMode="auto">
            <a:xfrm>
              <a:off x="4688015" y="1859746"/>
              <a:ext cx="109364" cy="65619"/>
            </a:xfrm>
            <a:custGeom>
              <a:avLst/>
              <a:gdLst>
                <a:gd name="T0" fmla="*/ 85 w 85"/>
                <a:gd name="T1" fmla="*/ 48 h 51"/>
                <a:gd name="T2" fmla="*/ 85 w 85"/>
                <a:gd name="T3" fmla="*/ 44 h 51"/>
                <a:gd name="T4" fmla="*/ 78 w 85"/>
                <a:gd name="T5" fmla="*/ 29 h 51"/>
                <a:gd name="T6" fmla="*/ 82 w 85"/>
                <a:gd name="T7" fmla="*/ 14 h 51"/>
                <a:gd name="T8" fmla="*/ 85 w 85"/>
                <a:gd name="T9" fmla="*/ 7 h 51"/>
                <a:gd name="T10" fmla="*/ 85 w 85"/>
                <a:gd name="T11" fmla="*/ 7 h 51"/>
                <a:gd name="T12" fmla="*/ 85 w 85"/>
                <a:gd name="T13" fmla="*/ 7 h 51"/>
                <a:gd name="T14" fmla="*/ 63 w 85"/>
                <a:gd name="T15" fmla="*/ 3 h 51"/>
                <a:gd name="T16" fmla="*/ 56 w 85"/>
                <a:gd name="T17" fmla="*/ 0 h 51"/>
                <a:gd name="T18" fmla="*/ 48 w 85"/>
                <a:gd name="T19" fmla="*/ 0 h 51"/>
                <a:gd name="T20" fmla="*/ 48 w 85"/>
                <a:gd name="T21" fmla="*/ 0 h 51"/>
                <a:gd name="T22" fmla="*/ 48 w 85"/>
                <a:gd name="T23" fmla="*/ 3 h 51"/>
                <a:gd name="T24" fmla="*/ 45 w 85"/>
                <a:gd name="T25" fmla="*/ 3 h 51"/>
                <a:gd name="T26" fmla="*/ 37 w 85"/>
                <a:gd name="T27" fmla="*/ 3 h 51"/>
                <a:gd name="T28" fmla="*/ 34 w 85"/>
                <a:gd name="T29" fmla="*/ 7 h 51"/>
                <a:gd name="T30" fmla="*/ 30 w 85"/>
                <a:gd name="T31" fmla="*/ 7 h 51"/>
                <a:gd name="T32" fmla="*/ 23 w 85"/>
                <a:gd name="T33" fmla="*/ 11 h 51"/>
                <a:gd name="T34" fmla="*/ 23 w 85"/>
                <a:gd name="T35" fmla="*/ 22 h 51"/>
                <a:gd name="T36" fmla="*/ 23 w 85"/>
                <a:gd name="T37" fmla="*/ 22 h 51"/>
                <a:gd name="T38" fmla="*/ 26 w 85"/>
                <a:gd name="T39" fmla="*/ 26 h 51"/>
                <a:gd name="T40" fmla="*/ 23 w 85"/>
                <a:gd name="T41" fmla="*/ 29 h 51"/>
                <a:gd name="T42" fmla="*/ 30 w 85"/>
                <a:gd name="T43" fmla="*/ 37 h 51"/>
                <a:gd name="T44" fmla="*/ 34 w 85"/>
                <a:gd name="T45" fmla="*/ 33 h 51"/>
                <a:gd name="T46" fmla="*/ 37 w 85"/>
                <a:gd name="T47" fmla="*/ 33 h 51"/>
                <a:gd name="T48" fmla="*/ 34 w 85"/>
                <a:gd name="T49" fmla="*/ 44 h 51"/>
                <a:gd name="T50" fmla="*/ 41 w 85"/>
                <a:gd name="T51" fmla="*/ 40 h 51"/>
                <a:gd name="T52" fmla="*/ 48 w 85"/>
                <a:gd name="T53" fmla="*/ 40 h 51"/>
                <a:gd name="T54" fmla="*/ 52 w 85"/>
                <a:gd name="T55" fmla="*/ 37 h 51"/>
                <a:gd name="T56" fmla="*/ 56 w 85"/>
                <a:gd name="T57" fmla="*/ 40 h 51"/>
                <a:gd name="T58" fmla="*/ 63 w 85"/>
                <a:gd name="T59" fmla="*/ 44 h 51"/>
                <a:gd name="T60" fmla="*/ 67 w 85"/>
                <a:gd name="T61" fmla="*/ 51 h 51"/>
                <a:gd name="T62" fmla="*/ 78 w 85"/>
                <a:gd name="T63" fmla="*/ 51 h 51"/>
                <a:gd name="T64" fmla="*/ 82 w 85"/>
                <a:gd name="T65" fmla="*/ 51 h 51"/>
                <a:gd name="T66" fmla="*/ 19 w 85"/>
                <a:gd name="T67" fmla="*/ 18 h 51"/>
                <a:gd name="T68" fmla="*/ 15 w 85"/>
                <a:gd name="T69" fmla="*/ 18 h 51"/>
                <a:gd name="T70" fmla="*/ 15 w 85"/>
                <a:gd name="T71" fmla="*/ 18 h 51"/>
                <a:gd name="T72" fmla="*/ 8 w 85"/>
                <a:gd name="T73" fmla="*/ 22 h 51"/>
                <a:gd name="T74" fmla="*/ 0 w 85"/>
                <a:gd name="T75" fmla="*/ 22 h 51"/>
                <a:gd name="T76" fmla="*/ 4 w 85"/>
                <a:gd name="T77" fmla="*/ 18 h 51"/>
                <a:gd name="T78" fmla="*/ 8 w 85"/>
                <a:gd name="T79" fmla="*/ 18 h 51"/>
                <a:gd name="T80" fmla="*/ 11 w 85"/>
                <a:gd name="T81" fmla="*/ 18 h 51"/>
                <a:gd name="T82" fmla="*/ 15 w 85"/>
                <a:gd name="T83" fmla="*/ 22 h 51"/>
                <a:gd name="T84" fmla="*/ 11 w 85"/>
                <a:gd name="T85" fmla="*/ 22 h 51"/>
                <a:gd name="T86" fmla="*/ 8 w 85"/>
                <a:gd name="T87" fmla="*/ 26 h 51"/>
                <a:gd name="T88" fmla="*/ 15 w 85"/>
                <a:gd name="T89" fmla="*/ 26 h 51"/>
                <a:gd name="T90" fmla="*/ 23 w 85"/>
                <a:gd name="T91" fmla="*/ 29 h 51"/>
                <a:gd name="T92" fmla="*/ 15 w 85"/>
                <a:gd name="T93" fmla="*/ 26 h 51"/>
                <a:gd name="T94" fmla="*/ 0 w 85"/>
                <a:gd name="T95" fmla="*/ 44 h 51"/>
                <a:gd name="T96" fmla="*/ 4 w 85"/>
                <a:gd name="T97" fmla="*/ 40 h 51"/>
                <a:gd name="T98" fmla="*/ 8 w 85"/>
                <a:gd name="T99" fmla="*/ 37 h 51"/>
                <a:gd name="T100" fmla="*/ 15 w 85"/>
                <a:gd name="T101" fmla="*/ 33 h 51"/>
                <a:gd name="T102" fmla="*/ 19 w 85"/>
                <a:gd name="T103" fmla="*/ 29 h 51"/>
                <a:gd name="T104" fmla="*/ 19 w 85"/>
                <a:gd name="T105" fmla="*/ 29 h 51"/>
                <a:gd name="T106" fmla="*/ 15 w 85"/>
                <a:gd name="T107" fmla="*/ 26 h 51"/>
                <a:gd name="T108" fmla="*/ 8 w 85"/>
                <a:gd name="T109" fmla="*/ 26 h 51"/>
                <a:gd name="T110" fmla="*/ 4 w 85"/>
                <a:gd name="T111" fmla="*/ 29 h 51"/>
                <a:gd name="T112" fmla="*/ 0 w 85"/>
                <a:gd name="T113" fmla="*/ 29 h 51"/>
                <a:gd name="T114" fmla="*/ 0 w 85"/>
                <a:gd name="T115" fmla="*/ 29 h 51"/>
                <a:gd name="T116" fmla="*/ 0 w 85"/>
                <a:gd name="T117" fmla="*/ 29 h 51"/>
                <a:gd name="T118" fmla="*/ 0 w 85"/>
                <a:gd name="T119" fmla="*/ 33 h 51"/>
                <a:gd name="T120" fmla="*/ 0 w 85"/>
                <a:gd name="T121" fmla="*/ 37 h 51"/>
                <a:gd name="T122" fmla="*/ 4 w 85"/>
                <a:gd name="T123" fmla="*/ 40 h 51"/>
                <a:gd name="T124" fmla="*/ 0 w 85"/>
                <a:gd name="T125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" h="51">
                  <a:moveTo>
                    <a:pt x="82" y="51"/>
                  </a:moveTo>
                  <a:lnTo>
                    <a:pt x="85" y="48"/>
                  </a:lnTo>
                  <a:lnTo>
                    <a:pt x="82" y="44"/>
                  </a:lnTo>
                  <a:lnTo>
                    <a:pt x="85" y="44"/>
                  </a:lnTo>
                  <a:lnTo>
                    <a:pt x="85" y="40"/>
                  </a:lnTo>
                  <a:lnTo>
                    <a:pt x="78" y="29"/>
                  </a:lnTo>
                  <a:lnTo>
                    <a:pt x="78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71" y="7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19" y="14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29"/>
                  </a:lnTo>
                  <a:lnTo>
                    <a:pt x="26" y="33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7" y="40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7" y="48"/>
                  </a:lnTo>
                  <a:lnTo>
                    <a:pt x="67" y="51"/>
                  </a:lnTo>
                  <a:lnTo>
                    <a:pt x="71" y="51"/>
                  </a:lnTo>
                  <a:lnTo>
                    <a:pt x="78" y="51"/>
                  </a:lnTo>
                  <a:lnTo>
                    <a:pt x="82" y="51"/>
                  </a:lnTo>
                  <a:lnTo>
                    <a:pt x="82" y="51"/>
                  </a:lnTo>
                  <a:close/>
                  <a:moveTo>
                    <a:pt x="15" y="18"/>
                  </a:moveTo>
                  <a:lnTo>
                    <a:pt x="19" y="18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close/>
                  <a:moveTo>
                    <a:pt x="8" y="26"/>
                  </a:moveTo>
                  <a:lnTo>
                    <a:pt x="8" y="22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8" y="26"/>
                  </a:lnTo>
                  <a:lnTo>
                    <a:pt x="8" y="26"/>
                  </a:lnTo>
                  <a:close/>
                  <a:moveTo>
                    <a:pt x="15" y="26"/>
                  </a:moveTo>
                  <a:lnTo>
                    <a:pt x="15" y="26"/>
                  </a:lnTo>
                  <a:lnTo>
                    <a:pt x="19" y="26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5" y="26"/>
                  </a:lnTo>
                  <a:lnTo>
                    <a:pt x="15" y="26"/>
                  </a:lnTo>
                  <a:close/>
                  <a:moveTo>
                    <a:pt x="0" y="44"/>
                  </a:moveTo>
                  <a:lnTo>
                    <a:pt x="0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5" y="29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Freeform 42"/>
            <p:cNvSpPr/>
            <p:nvPr/>
          </p:nvSpPr>
          <p:spPr bwMode="auto">
            <a:xfrm>
              <a:off x="4673862" y="1907351"/>
              <a:ext cx="133810" cy="66905"/>
            </a:xfrm>
            <a:custGeom>
              <a:avLst/>
              <a:gdLst>
                <a:gd name="T0" fmla="*/ 104 w 104"/>
                <a:gd name="T1" fmla="*/ 37 h 52"/>
                <a:gd name="T2" fmla="*/ 100 w 104"/>
                <a:gd name="T3" fmla="*/ 29 h 52"/>
                <a:gd name="T4" fmla="*/ 96 w 104"/>
                <a:gd name="T5" fmla="*/ 26 h 52"/>
                <a:gd name="T6" fmla="*/ 96 w 104"/>
                <a:gd name="T7" fmla="*/ 22 h 52"/>
                <a:gd name="T8" fmla="*/ 96 w 104"/>
                <a:gd name="T9" fmla="*/ 18 h 52"/>
                <a:gd name="T10" fmla="*/ 89 w 104"/>
                <a:gd name="T11" fmla="*/ 14 h 52"/>
                <a:gd name="T12" fmla="*/ 78 w 104"/>
                <a:gd name="T13" fmla="*/ 14 h 52"/>
                <a:gd name="T14" fmla="*/ 74 w 104"/>
                <a:gd name="T15" fmla="*/ 7 h 52"/>
                <a:gd name="T16" fmla="*/ 67 w 104"/>
                <a:gd name="T17" fmla="*/ 3 h 52"/>
                <a:gd name="T18" fmla="*/ 63 w 104"/>
                <a:gd name="T19" fmla="*/ 0 h 52"/>
                <a:gd name="T20" fmla="*/ 59 w 104"/>
                <a:gd name="T21" fmla="*/ 3 h 52"/>
                <a:gd name="T22" fmla="*/ 52 w 104"/>
                <a:gd name="T23" fmla="*/ 3 h 52"/>
                <a:gd name="T24" fmla="*/ 45 w 104"/>
                <a:gd name="T25" fmla="*/ 7 h 52"/>
                <a:gd name="T26" fmla="*/ 48 w 104"/>
                <a:gd name="T27" fmla="*/ 14 h 52"/>
                <a:gd name="T28" fmla="*/ 41 w 104"/>
                <a:gd name="T29" fmla="*/ 26 h 52"/>
                <a:gd name="T30" fmla="*/ 34 w 104"/>
                <a:gd name="T31" fmla="*/ 22 h 52"/>
                <a:gd name="T32" fmla="*/ 26 w 104"/>
                <a:gd name="T33" fmla="*/ 11 h 52"/>
                <a:gd name="T34" fmla="*/ 22 w 104"/>
                <a:gd name="T35" fmla="*/ 7 h 52"/>
                <a:gd name="T36" fmla="*/ 15 w 104"/>
                <a:gd name="T37" fmla="*/ 11 h 52"/>
                <a:gd name="T38" fmla="*/ 11 w 104"/>
                <a:gd name="T39" fmla="*/ 14 h 52"/>
                <a:gd name="T40" fmla="*/ 8 w 104"/>
                <a:gd name="T41" fmla="*/ 18 h 52"/>
                <a:gd name="T42" fmla="*/ 8 w 104"/>
                <a:gd name="T43" fmla="*/ 26 h 52"/>
                <a:gd name="T44" fmla="*/ 4 w 104"/>
                <a:gd name="T45" fmla="*/ 33 h 52"/>
                <a:gd name="T46" fmla="*/ 0 w 104"/>
                <a:gd name="T47" fmla="*/ 37 h 52"/>
                <a:gd name="T48" fmla="*/ 4 w 104"/>
                <a:gd name="T49" fmla="*/ 44 h 52"/>
                <a:gd name="T50" fmla="*/ 8 w 104"/>
                <a:gd name="T51" fmla="*/ 44 h 52"/>
                <a:gd name="T52" fmla="*/ 11 w 104"/>
                <a:gd name="T53" fmla="*/ 40 h 52"/>
                <a:gd name="T54" fmla="*/ 26 w 104"/>
                <a:gd name="T55" fmla="*/ 37 h 52"/>
                <a:gd name="T56" fmla="*/ 34 w 104"/>
                <a:gd name="T57" fmla="*/ 40 h 52"/>
                <a:gd name="T58" fmla="*/ 37 w 104"/>
                <a:gd name="T59" fmla="*/ 37 h 52"/>
                <a:gd name="T60" fmla="*/ 41 w 104"/>
                <a:gd name="T61" fmla="*/ 37 h 52"/>
                <a:gd name="T62" fmla="*/ 48 w 104"/>
                <a:gd name="T63" fmla="*/ 40 h 52"/>
                <a:gd name="T64" fmla="*/ 56 w 104"/>
                <a:gd name="T65" fmla="*/ 37 h 52"/>
                <a:gd name="T66" fmla="*/ 67 w 104"/>
                <a:gd name="T67" fmla="*/ 40 h 52"/>
                <a:gd name="T68" fmla="*/ 74 w 104"/>
                <a:gd name="T69" fmla="*/ 48 h 52"/>
                <a:gd name="T70" fmla="*/ 85 w 104"/>
                <a:gd name="T71" fmla="*/ 52 h 52"/>
                <a:gd name="T72" fmla="*/ 85 w 104"/>
                <a:gd name="T73" fmla="*/ 52 h 52"/>
                <a:gd name="T74" fmla="*/ 96 w 104"/>
                <a:gd name="T75" fmla="*/ 48 h 52"/>
                <a:gd name="T76" fmla="*/ 100 w 104"/>
                <a:gd name="T77" fmla="*/ 44 h 52"/>
                <a:gd name="T78" fmla="*/ 104 w 104"/>
                <a:gd name="T7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52">
                  <a:moveTo>
                    <a:pt x="104" y="40"/>
                  </a:moveTo>
                  <a:lnTo>
                    <a:pt x="104" y="37"/>
                  </a:lnTo>
                  <a:lnTo>
                    <a:pt x="104" y="33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4"/>
                  </a:lnTo>
                  <a:lnTo>
                    <a:pt x="89" y="14"/>
                  </a:lnTo>
                  <a:lnTo>
                    <a:pt x="82" y="14"/>
                  </a:lnTo>
                  <a:lnTo>
                    <a:pt x="78" y="14"/>
                  </a:lnTo>
                  <a:lnTo>
                    <a:pt x="78" y="11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11"/>
                  </a:lnTo>
                  <a:lnTo>
                    <a:pt x="48" y="14"/>
                  </a:lnTo>
                  <a:lnTo>
                    <a:pt x="45" y="2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33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1" y="40"/>
                  </a:lnTo>
                  <a:lnTo>
                    <a:pt x="19" y="37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40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5" y="40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6" y="37"/>
                  </a:lnTo>
                  <a:lnTo>
                    <a:pt x="63" y="40"/>
                  </a:lnTo>
                  <a:lnTo>
                    <a:pt x="67" y="40"/>
                  </a:lnTo>
                  <a:lnTo>
                    <a:pt x="71" y="48"/>
                  </a:lnTo>
                  <a:lnTo>
                    <a:pt x="74" y="48"/>
                  </a:lnTo>
                  <a:lnTo>
                    <a:pt x="78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93" y="52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0"/>
                  </a:lnTo>
                  <a:lnTo>
                    <a:pt x="10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Freeform 43"/>
            <p:cNvSpPr/>
            <p:nvPr/>
          </p:nvSpPr>
          <p:spPr bwMode="auto">
            <a:xfrm>
              <a:off x="4679009" y="1954956"/>
              <a:ext cx="104218" cy="66905"/>
            </a:xfrm>
            <a:custGeom>
              <a:avLst/>
              <a:gdLst>
                <a:gd name="T0" fmla="*/ 26 w 81"/>
                <a:gd name="T1" fmla="*/ 41 h 52"/>
                <a:gd name="T2" fmla="*/ 26 w 81"/>
                <a:gd name="T3" fmla="*/ 33 h 52"/>
                <a:gd name="T4" fmla="*/ 30 w 81"/>
                <a:gd name="T5" fmla="*/ 29 h 52"/>
                <a:gd name="T6" fmla="*/ 26 w 81"/>
                <a:gd name="T7" fmla="*/ 29 h 52"/>
                <a:gd name="T8" fmla="*/ 26 w 81"/>
                <a:gd name="T9" fmla="*/ 29 h 52"/>
                <a:gd name="T10" fmla="*/ 22 w 81"/>
                <a:gd name="T11" fmla="*/ 26 h 52"/>
                <a:gd name="T12" fmla="*/ 22 w 81"/>
                <a:gd name="T13" fmla="*/ 26 h 52"/>
                <a:gd name="T14" fmla="*/ 15 w 81"/>
                <a:gd name="T15" fmla="*/ 26 h 52"/>
                <a:gd name="T16" fmla="*/ 11 w 81"/>
                <a:gd name="T17" fmla="*/ 26 h 52"/>
                <a:gd name="T18" fmla="*/ 7 w 81"/>
                <a:gd name="T19" fmla="*/ 18 h 52"/>
                <a:gd name="T20" fmla="*/ 0 w 81"/>
                <a:gd name="T21" fmla="*/ 18 h 52"/>
                <a:gd name="T22" fmla="*/ 0 w 81"/>
                <a:gd name="T23" fmla="*/ 18 h 52"/>
                <a:gd name="T24" fmla="*/ 0 w 81"/>
                <a:gd name="T25" fmla="*/ 18 h 52"/>
                <a:gd name="T26" fmla="*/ 0 w 81"/>
                <a:gd name="T27" fmla="*/ 15 h 52"/>
                <a:gd name="T28" fmla="*/ 0 w 81"/>
                <a:gd name="T29" fmla="*/ 11 h 52"/>
                <a:gd name="T30" fmla="*/ 4 w 81"/>
                <a:gd name="T31" fmla="*/ 7 h 52"/>
                <a:gd name="T32" fmla="*/ 4 w 81"/>
                <a:gd name="T33" fmla="*/ 7 h 52"/>
                <a:gd name="T34" fmla="*/ 7 w 81"/>
                <a:gd name="T35" fmla="*/ 3 h 52"/>
                <a:gd name="T36" fmla="*/ 15 w 81"/>
                <a:gd name="T37" fmla="*/ 0 h 52"/>
                <a:gd name="T38" fmla="*/ 22 w 81"/>
                <a:gd name="T39" fmla="*/ 0 h 52"/>
                <a:gd name="T40" fmla="*/ 26 w 81"/>
                <a:gd name="T41" fmla="*/ 0 h 52"/>
                <a:gd name="T42" fmla="*/ 30 w 81"/>
                <a:gd name="T43" fmla="*/ 3 h 52"/>
                <a:gd name="T44" fmla="*/ 33 w 81"/>
                <a:gd name="T45" fmla="*/ 0 h 52"/>
                <a:gd name="T46" fmla="*/ 33 w 81"/>
                <a:gd name="T47" fmla="*/ 0 h 52"/>
                <a:gd name="T48" fmla="*/ 37 w 81"/>
                <a:gd name="T49" fmla="*/ 0 h 52"/>
                <a:gd name="T50" fmla="*/ 37 w 81"/>
                <a:gd name="T51" fmla="*/ 0 h 52"/>
                <a:gd name="T52" fmla="*/ 41 w 81"/>
                <a:gd name="T53" fmla="*/ 3 h 52"/>
                <a:gd name="T54" fmla="*/ 44 w 81"/>
                <a:gd name="T55" fmla="*/ 3 h 52"/>
                <a:gd name="T56" fmla="*/ 48 w 81"/>
                <a:gd name="T57" fmla="*/ 3 h 52"/>
                <a:gd name="T58" fmla="*/ 52 w 81"/>
                <a:gd name="T59" fmla="*/ 0 h 52"/>
                <a:gd name="T60" fmla="*/ 59 w 81"/>
                <a:gd name="T61" fmla="*/ 3 h 52"/>
                <a:gd name="T62" fmla="*/ 63 w 81"/>
                <a:gd name="T63" fmla="*/ 3 h 52"/>
                <a:gd name="T64" fmla="*/ 67 w 81"/>
                <a:gd name="T65" fmla="*/ 11 h 52"/>
                <a:gd name="T66" fmla="*/ 70 w 81"/>
                <a:gd name="T67" fmla="*/ 11 h 52"/>
                <a:gd name="T68" fmla="*/ 74 w 81"/>
                <a:gd name="T69" fmla="*/ 15 h 52"/>
                <a:gd name="T70" fmla="*/ 81 w 81"/>
                <a:gd name="T71" fmla="*/ 15 h 52"/>
                <a:gd name="T72" fmla="*/ 81 w 81"/>
                <a:gd name="T73" fmla="*/ 15 h 52"/>
                <a:gd name="T74" fmla="*/ 78 w 81"/>
                <a:gd name="T75" fmla="*/ 22 h 52"/>
                <a:gd name="T76" fmla="*/ 81 w 81"/>
                <a:gd name="T77" fmla="*/ 22 h 52"/>
                <a:gd name="T78" fmla="*/ 81 w 81"/>
                <a:gd name="T79" fmla="*/ 26 h 52"/>
                <a:gd name="T80" fmla="*/ 74 w 81"/>
                <a:gd name="T81" fmla="*/ 26 h 52"/>
                <a:gd name="T82" fmla="*/ 70 w 81"/>
                <a:gd name="T83" fmla="*/ 33 h 52"/>
                <a:gd name="T84" fmla="*/ 70 w 81"/>
                <a:gd name="T85" fmla="*/ 33 h 52"/>
                <a:gd name="T86" fmla="*/ 70 w 81"/>
                <a:gd name="T87" fmla="*/ 37 h 52"/>
                <a:gd name="T88" fmla="*/ 74 w 81"/>
                <a:gd name="T89" fmla="*/ 37 h 52"/>
                <a:gd name="T90" fmla="*/ 74 w 81"/>
                <a:gd name="T91" fmla="*/ 41 h 52"/>
                <a:gd name="T92" fmla="*/ 70 w 81"/>
                <a:gd name="T93" fmla="*/ 41 h 52"/>
                <a:gd name="T94" fmla="*/ 67 w 81"/>
                <a:gd name="T95" fmla="*/ 41 h 52"/>
                <a:gd name="T96" fmla="*/ 67 w 81"/>
                <a:gd name="T97" fmla="*/ 41 h 52"/>
                <a:gd name="T98" fmla="*/ 63 w 81"/>
                <a:gd name="T99" fmla="*/ 44 h 52"/>
                <a:gd name="T100" fmla="*/ 59 w 81"/>
                <a:gd name="T101" fmla="*/ 44 h 52"/>
                <a:gd name="T102" fmla="*/ 59 w 81"/>
                <a:gd name="T103" fmla="*/ 48 h 52"/>
                <a:gd name="T104" fmla="*/ 59 w 81"/>
                <a:gd name="T105" fmla="*/ 48 h 52"/>
                <a:gd name="T106" fmla="*/ 52 w 81"/>
                <a:gd name="T107" fmla="*/ 52 h 52"/>
                <a:gd name="T108" fmla="*/ 48 w 81"/>
                <a:gd name="T109" fmla="*/ 48 h 52"/>
                <a:gd name="T110" fmla="*/ 44 w 81"/>
                <a:gd name="T111" fmla="*/ 52 h 52"/>
                <a:gd name="T112" fmla="*/ 41 w 81"/>
                <a:gd name="T113" fmla="*/ 52 h 52"/>
                <a:gd name="T114" fmla="*/ 37 w 81"/>
                <a:gd name="T115" fmla="*/ 52 h 52"/>
                <a:gd name="T116" fmla="*/ 37 w 81"/>
                <a:gd name="T117" fmla="*/ 48 h 52"/>
                <a:gd name="T118" fmla="*/ 37 w 81"/>
                <a:gd name="T119" fmla="*/ 41 h 52"/>
                <a:gd name="T120" fmla="*/ 33 w 81"/>
                <a:gd name="T121" fmla="*/ 41 h 52"/>
                <a:gd name="T122" fmla="*/ 30 w 81"/>
                <a:gd name="T123" fmla="*/ 37 h 52"/>
                <a:gd name="T124" fmla="*/ 26 w 81"/>
                <a:gd name="T12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52">
                  <a:moveTo>
                    <a:pt x="26" y="41"/>
                  </a:moveTo>
                  <a:lnTo>
                    <a:pt x="26" y="33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3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22"/>
                  </a:lnTo>
                  <a:lnTo>
                    <a:pt x="81" y="22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7"/>
                  </a:lnTo>
                  <a:lnTo>
                    <a:pt x="74" y="37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4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7" y="48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30" y="37"/>
                  </a:lnTo>
                  <a:lnTo>
                    <a:pt x="26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Freeform 44"/>
            <p:cNvSpPr/>
            <p:nvPr/>
          </p:nvSpPr>
          <p:spPr bwMode="auto">
            <a:xfrm>
              <a:off x="4731760" y="1958817"/>
              <a:ext cx="176269" cy="124804"/>
            </a:xfrm>
            <a:custGeom>
              <a:avLst/>
              <a:gdLst>
                <a:gd name="T0" fmla="*/ 3 w 137"/>
                <a:gd name="T1" fmla="*/ 49 h 97"/>
                <a:gd name="T2" fmla="*/ 11 w 137"/>
                <a:gd name="T3" fmla="*/ 49 h 97"/>
                <a:gd name="T4" fmla="*/ 18 w 137"/>
                <a:gd name="T5" fmla="*/ 45 h 97"/>
                <a:gd name="T6" fmla="*/ 22 w 137"/>
                <a:gd name="T7" fmla="*/ 41 h 97"/>
                <a:gd name="T8" fmla="*/ 26 w 137"/>
                <a:gd name="T9" fmla="*/ 38 h 97"/>
                <a:gd name="T10" fmla="*/ 33 w 137"/>
                <a:gd name="T11" fmla="*/ 38 h 97"/>
                <a:gd name="T12" fmla="*/ 29 w 137"/>
                <a:gd name="T13" fmla="*/ 34 h 97"/>
                <a:gd name="T14" fmla="*/ 29 w 137"/>
                <a:gd name="T15" fmla="*/ 30 h 97"/>
                <a:gd name="T16" fmla="*/ 40 w 137"/>
                <a:gd name="T17" fmla="*/ 23 h 97"/>
                <a:gd name="T18" fmla="*/ 37 w 137"/>
                <a:gd name="T19" fmla="*/ 19 h 97"/>
                <a:gd name="T20" fmla="*/ 48 w 137"/>
                <a:gd name="T21" fmla="*/ 12 h 97"/>
                <a:gd name="T22" fmla="*/ 55 w 137"/>
                <a:gd name="T23" fmla="*/ 4 h 97"/>
                <a:gd name="T24" fmla="*/ 59 w 137"/>
                <a:gd name="T25" fmla="*/ 0 h 97"/>
                <a:gd name="T26" fmla="*/ 66 w 137"/>
                <a:gd name="T27" fmla="*/ 4 h 97"/>
                <a:gd name="T28" fmla="*/ 70 w 137"/>
                <a:gd name="T29" fmla="*/ 4 h 97"/>
                <a:gd name="T30" fmla="*/ 77 w 137"/>
                <a:gd name="T31" fmla="*/ 4 h 97"/>
                <a:gd name="T32" fmla="*/ 85 w 137"/>
                <a:gd name="T33" fmla="*/ 4 h 97"/>
                <a:gd name="T34" fmla="*/ 92 w 137"/>
                <a:gd name="T35" fmla="*/ 8 h 97"/>
                <a:gd name="T36" fmla="*/ 103 w 137"/>
                <a:gd name="T37" fmla="*/ 8 h 97"/>
                <a:gd name="T38" fmla="*/ 103 w 137"/>
                <a:gd name="T39" fmla="*/ 15 h 97"/>
                <a:gd name="T40" fmla="*/ 103 w 137"/>
                <a:gd name="T41" fmla="*/ 23 h 97"/>
                <a:gd name="T42" fmla="*/ 111 w 137"/>
                <a:gd name="T43" fmla="*/ 30 h 97"/>
                <a:gd name="T44" fmla="*/ 118 w 137"/>
                <a:gd name="T45" fmla="*/ 38 h 97"/>
                <a:gd name="T46" fmla="*/ 126 w 137"/>
                <a:gd name="T47" fmla="*/ 45 h 97"/>
                <a:gd name="T48" fmla="*/ 133 w 137"/>
                <a:gd name="T49" fmla="*/ 52 h 97"/>
                <a:gd name="T50" fmla="*/ 133 w 137"/>
                <a:gd name="T51" fmla="*/ 56 h 97"/>
                <a:gd name="T52" fmla="*/ 122 w 137"/>
                <a:gd name="T53" fmla="*/ 64 h 97"/>
                <a:gd name="T54" fmla="*/ 118 w 137"/>
                <a:gd name="T55" fmla="*/ 64 h 97"/>
                <a:gd name="T56" fmla="*/ 122 w 137"/>
                <a:gd name="T57" fmla="*/ 71 h 97"/>
                <a:gd name="T58" fmla="*/ 126 w 137"/>
                <a:gd name="T59" fmla="*/ 78 h 97"/>
                <a:gd name="T60" fmla="*/ 126 w 137"/>
                <a:gd name="T61" fmla="*/ 82 h 97"/>
                <a:gd name="T62" fmla="*/ 111 w 137"/>
                <a:gd name="T63" fmla="*/ 86 h 97"/>
                <a:gd name="T64" fmla="*/ 111 w 137"/>
                <a:gd name="T65" fmla="*/ 97 h 97"/>
                <a:gd name="T66" fmla="*/ 103 w 137"/>
                <a:gd name="T67" fmla="*/ 93 h 97"/>
                <a:gd name="T68" fmla="*/ 96 w 137"/>
                <a:gd name="T69" fmla="*/ 93 h 97"/>
                <a:gd name="T70" fmla="*/ 89 w 137"/>
                <a:gd name="T71" fmla="*/ 97 h 97"/>
                <a:gd name="T72" fmla="*/ 85 w 137"/>
                <a:gd name="T73" fmla="*/ 93 h 97"/>
                <a:gd name="T74" fmla="*/ 77 w 137"/>
                <a:gd name="T75" fmla="*/ 97 h 97"/>
                <a:gd name="T76" fmla="*/ 70 w 137"/>
                <a:gd name="T77" fmla="*/ 93 h 97"/>
                <a:gd name="T78" fmla="*/ 66 w 137"/>
                <a:gd name="T79" fmla="*/ 93 h 97"/>
                <a:gd name="T80" fmla="*/ 55 w 137"/>
                <a:gd name="T81" fmla="*/ 93 h 97"/>
                <a:gd name="T82" fmla="*/ 51 w 137"/>
                <a:gd name="T83" fmla="*/ 89 h 97"/>
                <a:gd name="T84" fmla="*/ 37 w 137"/>
                <a:gd name="T85" fmla="*/ 89 h 97"/>
                <a:gd name="T86" fmla="*/ 33 w 137"/>
                <a:gd name="T87" fmla="*/ 89 h 97"/>
                <a:gd name="T88" fmla="*/ 14 w 137"/>
                <a:gd name="T89" fmla="*/ 93 h 97"/>
                <a:gd name="T90" fmla="*/ 7 w 137"/>
                <a:gd name="T91" fmla="*/ 89 h 97"/>
                <a:gd name="T92" fmla="*/ 7 w 137"/>
                <a:gd name="T93" fmla="*/ 89 h 97"/>
                <a:gd name="T94" fmla="*/ 0 w 137"/>
                <a:gd name="T95" fmla="*/ 82 h 97"/>
                <a:gd name="T96" fmla="*/ 7 w 137"/>
                <a:gd name="T97" fmla="*/ 75 h 97"/>
                <a:gd name="T98" fmla="*/ 3 w 137"/>
                <a:gd name="T99" fmla="*/ 64 h 97"/>
                <a:gd name="T100" fmla="*/ 3 w 137"/>
                <a:gd name="T101" fmla="*/ 60 h 97"/>
                <a:gd name="T102" fmla="*/ 0 w 137"/>
                <a:gd name="T10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97">
                  <a:moveTo>
                    <a:pt x="0" y="49"/>
                  </a:moveTo>
                  <a:lnTo>
                    <a:pt x="3" y="49"/>
                  </a:lnTo>
                  <a:lnTo>
                    <a:pt x="7" y="45"/>
                  </a:lnTo>
                  <a:lnTo>
                    <a:pt x="11" y="49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1"/>
                  </a:lnTo>
                  <a:lnTo>
                    <a:pt x="22" y="41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9" y="38"/>
                  </a:lnTo>
                  <a:lnTo>
                    <a:pt x="33" y="38"/>
                  </a:lnTo>
                  <a:lnTo>
                    <a:pt x="33" y="34"/>
                  </a:lnTo>
                  <a:lnTo>
                    <a:pt x="29" y="34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40" y="12"/>
                  </a:lnTo>
                  <a:lnTo>
                    <a:pt x="48" y="12"/>
                  </a:lnTo>
                  <a:lnTo>
                    <a:pt x="51" y="8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4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4" y="4"/>
                  </a:lnTo>
                  <a:lnTo>
                    <a:pt x="77" y="4"/>
                  </a:lnTo>
                  <a:lnTo>
                    <a:pt x="81" y="8"/>
                  </a:lnTo>
                  <a:lnTo>
                    <a:pt x="85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3" y="8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3" y="19"/>
                  </a:lnTo>
                  <a:lnTo>
                    <a:pt x="103" y="23"/>
                  </a:lnTo>
                  <a:lnTo>
                    <a:pt x="107" y="26"/>
                  </a:lnTo>
                  <a:lnTo>
                    <a:pt x="111" y="30"/>
                  </a:lnTo>
                  <a:lnTo>
                    <a:pt x="114" y="38"/>
                  </a:lnTo>
                  <a:lnTo>
                    <a:pt x="118" y="38"/>
                  </a:lnTo>
                  <a:lnTo>
                    <a:pt x="118" y="45"/>
                  </a:lnTo>
                  <a:lnTo>
                    <a:pt x="126" y="45"/>
                  </a:lnTo>
                  <a:lnTo>
                    <a:pt x="133" y="49"/>
                  </a:lnTo>
                  <a:lnTo>
                    <a:pt x="133" y="52"/>
                  </a:lnTo>
                  <a:lnTo>
                    <a:pt x="137" y="56"/>
                  </a:lnTo>
                  <a:lnTo>
                    <a:pt x="133" y="56"/>
                  </a:lnTo>
                  <a:lnTo>
                    <a:pt x="129" y="64"/>
                  </a:lnTo>
                  <a:lnTo>
                    <a:pt x="122" y="64"/>
                  </a:lnTo>
                  <a:lnTo>
                    <a:pt x="118" y="60"/>
                  </a:lnTo>
                  <a:lnTo>
                    <a:pt x="118" y="64"/>
                  </a:lnTo>
                  <a:lnTo>
                    <a:pt x="118" y="67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18" y="86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3" y="93"/>
                  </a:lnTo>
                  <a:lnTo>
                    <a:pt x="100" y="93"/>
                  </a:lnTo>
                  <a:lnTo>
                    <a:pt x="96" y="93"/>
                  </a:lnTo>
                  <a:lnTo>
                    <a:pt x="92" y="93"/>
                  </a:lnTo>
                  <a:lnTo>
                    <a:pt x="89" y="97"/>
                  </a:lnTo>
                  <a:lnTo>
                    <a:pt x="85" y="97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77" y="97"/>
                  </a:lnTo>
                  <a:lnTo>
                    <a:pt x="74" y="93"/>
                  </a:lnTo>
                  <a:lnTo>
                    <a:pt x="70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3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1" y="89"/>
                  </a:lnTo>
                  <a:lnTo>
                    <a:pt x="44" y="89"/>
                  </a:lnTo>
                  <a:lnTo>
                    <a:pt x="37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3" y="86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7" y="75"/>
                  </a:lnTo>
                  <a:lnTo>
                    <a:pt x="7" y="67"/>
                  </a:lnTo>
                  <a:lnTo>
                    <a:pt x="3" y="64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9" name="Freeform 45"/>
            <p:cNvSpPr/>
            <p:nvPr/>
          </p:nvSpPr>
          <p:spPr bwMode="auto">
            <a:xfrm>
              <a:off x="4717610" y="2059174"/>
              <a:ext cx="347390" cy="195568"/>
            </a:xfrm>
            <a:custGeom>
              <a:avLst/>
              <a:gdLst>
                <a:gd name="T0" fmla="*/ 40 w 270"/>
                <a:gd name="T1" fmla="*/ 11 h 152"/>
                <a:gd name="T2" fmla="*/ 62 w 270"/>
                <a:gd name="T3" fmla="*/ 11 h 152"/>
                <a:gd name="T4" fmla="*/ 77 w 270"/>
                <a:gd name="T5" fmla="*/ 15 h 152"/>
                <a:gd name="T6" fmla="*/ 96 w 270"/>
                <a:gd name="T7" fmla="*/ 15 h 152"/>
                <a:gd name="T8" fmla="*/ 111 w 270"/>
                <a:gd name="T9" fmla="*/ 15 h 152"/>
                <a:gd name="T10" fmla="*/ 122 w 270"/>
                <a:gd name="T11" fmla="*/ 8 h 152"/>
                <a:gd name="T12" fmla="*/ 140 w 270"/>
                <a:gd name="T13" fmla="*/ 0 h 152"/>
                <a:gd name="T14" fmla="*/ 170 w 270"/>
                <a:gd name="T15" fmla="*/ 0 h 152"/>
                <a:gd name="T16" fmla="*/ 185 w 270"/>
                <a:gd name="T17" fmla="*/ 15 h 152"/>
                <a:gd name="T18" fmla="*/ 196 w 270"/>
                <a:gd name="T19" fmla="*/ 30 h 152"/>
                <a:gd name="T20" fmla="*/ 218 w 270"/>
                <a:gd name="T21" fmla="*/ 37 h 152"/>
                <a:gd name="T22" fmla="*/ 237 w 270"/>
                <a:gd name="T23" fmla="*/ 45 h 152"/>
                <a:gd name="T24" fmla="*/ 255 w 270"/>
                <a:gd name="T25" fmla="*/ 45 h 152"/>
                <a:gd name="T26" fmla="*/ 270 w 270"/>
                <a:gd name="T27" fmla="*/ 52 h 152"/>
                <a:gd name="T28" fmla="*/ 266 w 270"/>
                <a:gd name="T29" fmla="*/ 71 h 152"/>
                <a:gd name="T30" fmla="*/ 255 w 270"/>
                <a:gd name="T31" fmla="*/ 86 h 152"/>
                <a:gd name="T32" fmla="*/ 248 w 270"/>
                <a:gd name="T33" fmla="*/ 97 h 152"/>
                <a:gd name="T34" fmla="*/ 233 w 270"/>
                <a:gd name="T35" fmla="*/ 104 h 152"/>
                <a:gd name="T36" fmla="*/ 218 w 270"/>
                <a:gd name="T37" fmla="*/ 108 h 152"/>
                <a:gd name="T38" fmla="*/ 203 w 270"/>
                <a:gd name="T39" fmla="*/ 108 h 152"/>
                <a:gd name="T40" fmla="*/ 203 w 270"/>
                <a:gd name="T41" fmla="*/ 119 h 152"/>
                <a:gd name="T42" fmla="*/ 203 w 270"/>
                <a:gd name="T43" fmla="*/ 112 h 152"/>
                <a:gd name="T44" fmla="*/ 192 w 270"/>
                <a:gd name="T45" fmla="*/ 119 h 152"/>
                <a:gd name="T46" fmla="*/ 181 w 270"/>
                <a:gd name="T47" fmla="*/ 123 h 152"/>
                <a:gd name="T48" fmla="*/ 192 w 270"/>
                <a:gd name="T49" fmla="*/ 126 h 152"/>
                <a:gd name="T50" fmla="*/ 196 w 270"/>
                <a:gd name="T51" fmla="*/ 130 h 152"/>
                <a:gd name="T52" fmla="*/ 203 w 270"/>
                <a:gd name="T53" fmla="*/ 134 h 152"/>
                <a:gd name="T54" fmla="*/ 196 w 270"/>
                <a:gd name="T55" fmla="*/ 119 h 152"/>
                <a:gd name="T56" fmla="*/ 211 w 270"/>
                <a:gd name="T57" fmla="*/ 134 h 152"/>
                <a:gd name="T58" fmla="*/ 222 w 270"/>
                <a:gd name="T59" fmla="*/ 130 h 152"/>
                <a:gd name="T60" fmla="*/ 225 w 270"/>
                <a:gd name="T61" fmla="*/ 138 h 152"/>
                <a:gd name="T62" fmla="*/ 199 w 270"/>
                <a:gd name="T63" fmla="*/ 145 h 152"/>
                <a:gd name="T64" fmla="*/ 177 w 270"/>
                <a:gd name="T65" fmla="*/ 149 h 152"/>
                <a:gd name="T66" fmla="*/ 170 w 270"/>
                <a:gd name="T67" fmla="*/ 134 h 152"/>
                <a:gd name="T68" fmla="*/ 177 w 270"/>
                <a:gd name="T69" fmla="*/ 126 h 152"/>
                <a:gd name="T70" fmla="*/ 174 w 270"/>
                <a:gd name="T71" fmla="*/ 123 h 152"/>
                <a:gd name="T72" fmla="*/ 159 w 270"/>
                <a:gd name="T73" fmla="*/ 119 h 152"/>
                <a:gd name="T74" fmla="*/ 151 w 270"/>
                <a:gd name="T75" fmla="*/ 115 h 152"/>
                <a:gd name="T76" fmla="*/ 155 w 270"/>
                <a:gd name="T77" fmla="*/ 112 h 152"/>
                <a:gd name="T78" fmla="*/ 151 w 270"/>
                <a:gd name="T79" fmla="*/ 108 h 152"/>
                <a:gd name="T80" fmla="*/ 144 w 270"/>
                <a:gd name="T81" fmla="*/ 112 h 152"/>
                <a:gd name="T82" fmla="*/ 133 w 270"/>
                <a:gd name="T83" fmla="*/ 119 h 152"/>
                <a:gd name="T84" fmla="*/ 122 w 270"/>
                <a:gd name="T85" fmla="*/ 130 h 152"/>
                <a:gd name="T86" fmla="*/ 122 w 270"/>
                <a:gd name="T87" fmla="*/ 138 h 152"/>
                <a:gd name="T88" fmla="*/ 103 w 270"/>
                <a:gd name="T89" fmla="*/ 138 h 152"/>
                <a:gd name="T90" fmla="*/ 103 w 270"/>
                <a:gd name="T91" fmla="*/ 130 h 152"/>
                <a:gd name="T92" fmla="*/ 111 w 270"/>
                <a:gd name="T93" fmla="*/ 115 h 152"/>
                <a:gd name="T94" fmla="*/ 122 w 270"/>
                <a:gd name="T95" fmla="*/ 112 h 152"/>
                <a:gd name="T96" fmla="*/ 111 w 270"/>
                <a:gd name="T97" fmla="*/ 97 h 152"/>
                <a:gd name="T98" fmla="*/ 100 w 270"/>
                <a:gd name="T99" fmla="*/ 82 h 152"/>
                <a:gd name="T100" fmla="*/ 81 w 270"/>
                <a:gd name="T101" fmla="*/ 78 h 152"/>
                <a:gd name="T102" fmla="*/ 70 w 270"/>
                <a:gd name="T103" fmla="*/ 75 h 152"/>
                <a:gd name="T104" fmla="*/ 66 w 270"/>
                <a:gd name="T105" fmla="*/ 86 h 152"/>
                <a:gd name="T106" fmla="*/ 44 w 270"/>
                <a:gd name="T107" fmla="*/ 93 h 152"/>
                <a:gd name="T108" fmla="*/ 22 w 270"/>
                <a:gd name="T109" fmla="*/ 89 h 152"/>
                <a:gd name="T110" fmla="*/ 7 w 270"/>
                <a:gd name="T111" fmla="*/ 86 h 152"/>
                <a:gd name="T112" fmla="*/ 3 w 270"/>
                <a:gd name="T113" fmla="*/ 67 h 152"/>
                <a:gd name="T114" fmla="*/ 18 w 270"/>
                <a:gd name="T115" fmla="*/ 45 h 152"/>
                <a:gd name="T116" fmla="*/ 22 w 270"/>
                <a:gd name="T117" fmla="*/ 34 h 152"/>
                <a:gd name="T118" fmla="*/ 18 w 270"/>
                <a:gd name="T119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" h="152">
                  <a:moveTo>
                    <a:pt x="18" y="11"/>
                  </a:moveTo>
                  <a:lnTo>
                    <a:pt x="18" y="11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40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55" y="11"/>
                  </a:lnTo>
                  <a:lnTo>
                    <a:pt x="62" y="11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8" y="19"/>
                  </a:lnTo>
                  <a:lnTo>
                    <a:pt x="92" y="15"/>
                  </a:lnTo>
                  <a:lnTo>
                    <a:pt x="96" y="15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3" y="15"/>
                  </a:lnTo>
                  <a:lnTo>
                    <a:pt x="107" y="15"/>
                  </a:lnTo>
                  <a:lnTo>
                    <a:pt x="111" y="15"/>
                  </a:lnTo>
                  <a:lnTo>
                    <a:pt x="114" y="15"/>
                  </a:lnTo>
                  <a:lnTo>
                    <a:pt x="118" y="19"/>
                  </a:lnTo>
                  <a:lnTo>
                    <a:pt x="122" y="19"/>
                  </a:lnTo>
                  <a:lnTo>
                    <a:pt x="122" y="11"/>
                  </a:lnTo>
                  <a:lnTo>
                    <a:pt x="122" y="8"/>
                  </a:lnTo>
                  <a:lnTo>
                    <a:pt x="129" y="8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0" y="4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51" y="0"/>
                  </a:lnTo>
                  <a:lnTo>
                    <a:pt x="159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0" y="8"/>
                  </a:lnTo>
                  <a:lnTo>
                    <a:pt x="174" y="8"/>
                  </a:lnTo>
                  <a:lnTo>
                    <a:pt x="174" y="11"/>
                  </a:lnTo>
                  <a:lnTo>
                    <a:pt x="177" y="19"/>
                  </a:lnTo>
                  <a:lnTo>
                    <a:pt x="185" y="15"/>
                  </a:lnTo>
                  <a:lnTo>
                    <a:pt x="188" y="19"/>
                  </a:lnTo>
                  <a:lnTo>
                    <a:pt x="188" y="23"/>
                  </a:lnTo>
                  <a:lnTo>
                    <a:pt x="192" y="23"/>
                  </a:lnTo>
                  <a:lnTo>
                    <a:pt x="192" y="26"/>
                  </a:lnTo>
                  <a:lnTo>
                    <a:pt x="196" y="30"/>
                  </a:lnTo>
                  <a:lnTo>
                    <a:pt x="203" y="37"/>
                  </a:lnTo>
                  <a:lnTo>
                    <a:pt x="203" y="34"/>
                  </a:lnTo>
                  <a:lnTo>
                    <a:pt x="211" y="37"/>
                  </a:lnTo>
                  <a:lnTo>
                    <a:pt x="214" y="37"/>
                  </a:lnTo>
                  <a:lnTo>
                    <a:pt x="218" y="37"/>
                  </a:lnTo>
                  <a:lnTo>
                    <a:pt x="222" y="34"/>
                  </a:lnTo>
                  <a:lnTo>
                    <a:pt x="225" y="34"/>
                  </a:lnTo>
                  <a:lnTo>
                    <a:pt x="229" y="41"/>
                  </a:lnTo>
                  <a:lnTo>
                    <a:pt x="233" y="45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44" y="45"/>
                  </a:lnTo>
                  <a:lnTo>
                    <a:pt x="248" y="45"/>
                  </a:lnTo>
                  <a:lnTo>
                    <a:pt x="251" y="49"/>
                  </a:lnTo>
                  <a:lnTo>
                    <a:pt x="255" y="45"/>
                  </a:lnTo>
                  <a:lnTo>
                    <a:pt x="259" y="49"/>
                  </a:lnTo>
                  <a:lnTo>
                    <a:pt x="262" y="49"/>
                  </a:lnTo>
                  <a:lnTo>
                    <a:pt x="266" y="49"/>
                  </a:lnTo>
                  <a:lnTo>
                    <a:pt x="266" y="52"/>
                  </a:lnTo>
                  <a:lnTo>
                    <a:pt x="270" y="52"/>
                  </a:lnTo>
                  <a:lnTo>
                    <a:pt x="270" y="56"/>
                  </a:lnTo>
                  <a:lnTo>
                    <a:pt x="266" y="60"/>
                  </a:lnTo>
                  <a:lnTo>
                    <a:pt x="262" y="60"/>
                  </a:lnTo>
                  <a:lnTo>
                    <a:pt x="262" y="67"/>
                  </a:lnTo>
                  <a:lnTo>
                    <a:pt x="266" y="71"/>
                  </a:lnTo>
                  <a:lnTo>
                    <a:pt x="270" y="75"/>
                  </a:lnTo>
                  <a:lnTo>
                    <a:pt x="266" y="78"/>
                  </a:lnTo>
                  <a:lnTo>
                    <a:pt x="266" y="82"/>
                  </a:lnTo>
                  <a:lnTo>
                    <a:pt x="262" y="86"/>
                  </a:lnTo>
                  <a:lnTo>
                    <a:pt x="255" y="86"/>
                  </a:lnTo>
                  <a:lnTo>
                    <a:pt x="251" y="89"/>
                  </a:lnTo>
                  <a:lnTo>
                    <a:pt x="251" y="93"/>
                  </a:lnTo>
                  <a:lnTo>
                    <a:pt x="248" y="97"/>
                  </a:lnTo>
                  <a:lnTo>
                    <a:pt x="248" y="101"/>
                  </a:lnTo>
                  <a:lnTo>
                    <a:pt x="248" y="97"/>
                  </a:lnTo>
                  <a:lnTo>
                    <a:pt x="244" y="97"/>
                  </a:lnTo>
                  <a:lnTo>
                    <a:pt x="240" y="101"/>
                  </a:lnTo>
                  <a:lnTo>
                    <a:pt x="237" y="101"/>
                  </a:lnTo>
                  <a:lnTo>
                    <a:pt x="233" y="101"/>
                  </a:lnTo>
                  <a:lnTo>
                    <a:pt x="233" y="104"/>
                  </a:lnTo>
                  <a:lnTo>
                    <a:pt x="229" y="104"/>
                  </a:lnTo>
                  <a:lnTo>
                    <a:pt x="225" y="104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18" y="108"/>
                  </a:lnTo>
                  <a:lnTo>
                    <a:pt x="218" y="112"/>
                  </a:lnTo>
                  <a:lnTo>
                    <a:pt x="211" y="108"/>
                  </a:lnTo>
                  <a:lnTo>
                    <a:pt x="207" y="112"/>
                  </a:lnTo>
                  <a:lnTo>
                    <a:pt x="207" y="112"/>
                  </a:lnTo>
                  <a:lnTo>
                    <a:pt x="203" y="108"/>
                  </a:lnTo>
                  <a:lnTo>
                    <a:pt x="203" y="108"/>
                  </a:lnTo>
                  <a:lnTo>
                    <a:pt x="203" y="112"/>
                  </a:lnTo>
                  <a:lnTo>
                    <a:pt x="207" y="112"/>
                  </a:lnTo>
                  <a:lnTo>
                    <a:pt x="203" y="115"/>
                  </a:lnTo>
                  <a:lnTo>
                    <a:pt x="203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203" y="115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9" y="112"/>
                  </a:lnTo>
                  <a:lnTo>
                    <a:pt x="196" y="119"/>
                  </a:lnTo>
                  <a:lnTo>
                    <a:pt x="192" y="119"/>
                  </a:lnTo>
                  <a:lnTo>
                    <a:pt x="192" y="119"/>
                  </a:lnTo>
                  <a:lnTo>
                    <a:pt x="188" y="119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1" y="119"/>
                  </a:lnTo>
                  <a:lnTo>
                    <a:pt x="181" y="123"/>
                  </a:lnTo>
                  <a:lnTo>
                    <a:pt x="181" y="123"/>
                  </a:lnTo>
                  <a:lnTo>
                    <a:pt x="188" y="123"/>
                  </a:lnTo>
                  <a:lnTo>
                    <a:pt x="188" y="123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6" y="126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9" y="130"/>
                  </a:lnTo>
                  <a:lnTo>
                    <a:pt x="199" y="134"/>
                  </a:lnTo>
                  <a:lnTo>
                    <a:pt x="203" y="134"/>
                  </a:lnTo>
                  <a:lnTo>
                    <a:pt x="207" y="138"/>
                  </a:lnTo>
                  <a:lnTo>
                    <a:pt x="207" y="134"/>
                  </a:lnTo>
                  <a:lnTo>
                    <a:pt x="203" y="130"/>
                  </a:lnTo>
                  <a:lnTo>
                    <a:pt x="196" y="123"/>
                  </a:lnTo>
                  <a:lnTo>
                    <a:pt x="196" y="119"/>
                  </a:lnTo>
                  <a:lnTo>
                    <a:pt x="196" y="119"/>
                  </a:lnTo>
                  <a:lnTo>
                    <a:pt x="199" y="123"/>
                  </a:lnTo>
                  <a:lnTo>
                    <a:pt x="199" y="126"/>
                  </a:lnTo>
                  <a:lnTo>
                    <a:pt x="207" y="134"/>
                  </a:lnTo>
                  <a:lnTo>
                    <a:pt x="211" y="134"/>
                  </a:lnTo>
                  <a:lnTo>
                    <a:pt x="211" y="134"/>
                  </a:lnTo>
                  <a:lnTo>
                    <a:pt x="214" y="134"/>
                  </a:lnTo>
                  <a:lnTo>
                    <a:pt x="218" y="134"/>
                  </a:lnTo>
                  <a:lnTo>
                    <a:pt x="218" y="130"/>
                  </a:lnTo>
                  <a:lnTo>
                    <a:pt x="222" y="130"/>
                  </a:lnTo>
                  <a:lnTo>
                    <a:pt x="229" y="130"/>
                  </a:lnTo>
                  <a:lnTo>
                    <a:pt x="225" y="134"/>
                  </a:lnTo>
                  <a:lnTo>
                    <a:pt x="225" y="134"/>
                  </a:lnTo>
                  <a:lnTo>
                    <a:pt x="225" y="138"/>
                  </a:lnTo>
                  <a:lnTo>
                    <a:pt x="225" y="138"/>
                  </a:lnTo>
                  <a:lnTo>
                    <a:pt x="218" y="141"/>
                  </a:lnTo>
                  <a:lnTo>
                    <a:pt x="211" y="138"/>
                  </a:lnTo>
                  <a:lnTo>
                    <a:pt x="207" y="141"/>
                  </a:lnTo>
                  <a:lnTo>
                    <a:pt x="207" y="145"/>
                  </a:lnTo>
                  <a:lnTo>
                    <a:pt x="199" y="145"/>
                  </a:lnTo>
                  <a:lnTo>
                    <a:pt x="192" y="149"/>
                  </a:lnTo>
                  <a:lnTo>
                    <a:pt x="188" y="152"/>
                  </a:lnTo>
                  <a:lnTo>
                    <a:pt x="181" y="152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81" y="141"/>
                  </a:lnTo>
                  <a:lnTo>
                    <a:pt x="181" y="141"/>
                  </a:lnTo>
                  <a:lnTo>
                    <a:pt x="177" y="138"/>
                  </a:lnTo>
                  <a:lnTo>
                    <a:pt x="174" y="138"/>
                  </a:lnTo>
                  <a:lnTo>
                    <a:pt x="170" y="134"/>
                  </a:lnTo>
                  <a:lnTo>
                    <a:pt x="166" y="138"/>
                  </a:lnTo>
                  <a:lnTo>
                    <a:pt x="166" y="138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7" y="126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7" y="123"/>
                  </a:lnTo>
                  <a:lnTo>
                    <a:pt x="177" y="119"/>
                  </a:lnTo>
                  <a:lnTo>
                    <a:pt x="174" y="123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9"/>
                  </a:lnTo>
                  <a:lnTo>
                    <a:pt x="162" y="123"/>
                  </a:lnTo>
                  <a:lnTo>
                    <a:pt x="159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5"/>
                  </a:lnTo>
                  <a:lnTo>
                    <a:pt x="151" y="115"/>
                  </a:lnTo>
                  <a:lnTo>
                    <a:pt x="144" y="115"/>
                  </a:lnTo>
                  <a:lnTo>
                    <a:pt x="144" y="112"/>
                  </a:lnTo>
                  <a:lnTo>
                    <a:pt x="148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9" y="112"/>
                  </a:lnTo>
                  <a:lnTo>
                    <a:pt x="162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7" y="112"/>
                  </a:lnTo>
                  <a:lnTo>
                    <a:pt x="133" y="115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5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18" y="134"/>
                  </a:lnTo>
                  <a:lnTo>
                    <a:pt x="114" y="134"/>
                  </a:lnTo>
                  <a:lnTo>
                    <a:pt x="111" y="138"/>
                  </a:lnTo>
                  <a:lnTo>
                    <a:pt x="103" y="138"/>
                  </a:lnTo>
                  <a:lnTo>
                    <a:pt x="100" y="138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3" y="130"/>
                  </a:lnTo>
                  <a:lnTo>
                    <a:pt x="107" y="123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07" y="115"/>
                  </a:lnTo>
                  <a:lnTo>
                    <a:pt x="111" y="115"/>
                  </a:lnTo>
                  <a:lnTo>
                    <a:pt x="114" y="112"/>
                  </a:lnTo>
                  <a:lnTo>
                    <a:pt x="118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2"/>
                  </a:lnTo>
                  <a:lnTo>
                    <a:pt x="122" y="108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1" y="101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7" y="93"/>
                  </a:lnTo>
                  <a:lnTo>
                    <a:pt x="107" y="89"/>
                  </a:lnTo>
                  <a:lnTo>
                    <a:pt x="103" y="86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2" y="82"/>
                  </a:lnTo>
                  <a:lnTo>
                    <a:pt x="85" y="78"/>
                  </a:lnTo>
                  <a:lnTo>
                    <a:pt x="81" y="78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5"/>
                  </a:lnTo>
                  <a:lnTo>
                    <a:pt x="74" y="78"/>
                  </a:lnTo>
                  <a:lnTo>
                    <a:pt x="70" y="75"/>
                  </a:lnTo>
                  <a:lnTo>
                    <a:pt x="70" y="78"/>
                  </a:lnTo>
                  <a:lnTo>
                    <a:pt x="66" y="75"/>
                  </a:lnTo>
                  <a:lnTo>
                    <a:pt x="66" y="78"/>
                  </a:lnTo>
                  <a:lnTo>
                    <a:pt x="66" y="82"/>
                  </a:lnTo>
                  <a:lnTo>
                    <a:pt x="66" y="86"/>
                  </a:lnTo>
                  <a:lnTo>
                    <a:pt x="62" y="86"/>
                  </a:lnTo>
                  <a:lnTo>
                    <a:pt x="59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37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22" y="89"/>
                  </a:lnTo>
                  <a:lnTo>
                    <a:pt x="18" y="86"/>
                  </a:lnTo>
                  <a:lnTo>
                    <a:pt x="14" y="86"/>
                  </a:lnTo>
                  <a:lnTo>
                    <a:pt x="11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3" y="8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3" y="67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22" y="41"/>
                  </a:lnTo>
                  <a:lnTo>
                    <a:pt x="25" y="41"/>
                  </a:lnTo>
                  <a:lnTo>
                    <a:pt x="25" y="37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18" y="15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Freeform 46"/>
            <p:cNvSpPr/>
            <p:nvPr/>
          </p:nvSpPr>
          <p:spPr bwMode="auto">
            <a:xfrm>
              <a:off x="4802526" y="2155670"/>
              <a:ext cx="72051" cy="75912"/>
            </a:xfrm>
            <a:custGeom>
              <a:avLst/>
              <a:gdLst>
                <a:gd name="T0" fmla="*/ 0 w 56"/>
                <a:gd name="T1" fmla="*/ 11 h 59"/>
                <a:gd name="T2" fmla="*/ 0 w 56"/>
                <a:gd name="T3" fmla="*/ 7 h 59"/>
                <a:gd name="T4" fmla="*/ 0 w 56"/>
                <a:gd name="T5" fmla="*/ 3 h 59"/>
                <a:gd name="T6" fmla="*/ 0 w 56"/>
                <a:gd name="T7" fmla="*/ 0 h 59"/>
                <a:gd name="T8" fmla="*/ 4 w 56"/>
                <a:gd name="T9" fmla="*/ 3 h 59"/>
                <a:gd name="T10" fmla="*/ 4 w 56"/>
                <a:gd name="T11" fmla="*/ 0 h 59"/>
                <a:gd name="T12" fmla="*/ 8 w 56"/>
                <a:gd name="T13" fmla="*/ 3 h 59"/>
                <a:gd name="T14" fmla="*/ 8 w 56"/>
                <a:gd name="T15" fmla="*/ 0 h 59"/>
                <a:gd name="T16" fmla="*/ 11 w 56"/>
                <a:gd name="T17" fmla="*/ 0 h 59"/>
                <a:gd name="T18" fmla="*/ 11 w 56"/>
                <a:gd name="T19" fmla="*/ 0 h 59"/>
                <a:gd name="T20" fmla="*/ 15 w 56"/>
                <a:gd name="T21" fmla="*/ 3 h 59"/>
                <a:gd name="T22" fmla="*/ 19 w 56"/>
                <a:gd name="T23" fmla="*/ 3 h 59"/>
                <a:gd name="T24" fmla="*/ 26 w 56"/>
                <a:gd name="T25" fmla="*/ 7 h 59"/>
                <a:gd name="T26" fmla="*/ 30 w 56"/>
                <a:gd name="T27" fmla="*/ 7 h 59"/>
                <a:gd name="T28" fmla="*/ 30 w 56"/>
                <a:gd name="T29" fmla="*/ 7 h 59"/>
                <a:gd name="T30" fmla="*/ 34 w 56"/>
                <a:gd name="T31" fmla="*/ 7 h 59"/>
                <a:gd name="T32" fmla="*/ 37 w 56"/>
                <a:gd name="T33" fmla="*/ 11 h 59"/>
                <a:gd name="T34" fmla="*/ 41 w 56"/>
                <a:gd name="T35" fmla="*/ 14 h 59"/>
                <a:gd name="T36" fmla="*/ 41 w 56"/>
                <a:gd name="T37" fmla="*/ 18 h 59"/>
                <a:gd name="T38" fmla="*/ 41 w 56"/>
                <a:gd name="T39" fmla="*/ 22 h 59"/>
                <a:gd name="T40" fmla="*/ 45 w 56"/>
                <a:gd name="T41" fmla="*/ 22 h 59"/>
                <a:gd name="T42" fmla="*/ 45 w 56"/>
                <a:gd name="T43" fmla="*/ 26 h 59"/>
                <a:gd name="T44" fmla="*/ 52 w 56"/>
                <a:gd name="T45" fmla="*/ 29 h 59"/>
                <a:gd name="T46" fmla="*/ 56 w 56"/>
                <a:gd name="T47" fmla="*/ 29 h 59"/>
                <a:gd name="T48" fmla="*/ 56 w 56"/>
                <a:gd name="T49" fmla="*/ 33 h 59"/>
                <a:gd name="T50" fmla="*/ 56 w 56"/>
                <a:gd name="T51" fmla="*/ 37 h 59"/>
                <a:gd name="T52" fmla="*/ 56 w 56"/>
                <a:gd name="T53" fmla="*/ 40 h 59"/>
                <a:gd name="T54" fmla="*/ 56 w 56"/>
                <a:gd name="T55" fmla="*/ 40 h 59"/>
                <a:gd name="T56" fmla="*/ 52 w 56"/>
                <a:gd name="T57" fmla="*/ 40 h 59"/>
                <a:gd name="T58" fmla="*/ 48 w 56"/>
                <a:gd name="T59" fmla="*/ 37 h 59"/>
                <a:gd name="T60" fmla="*/ 45 w 56"/>
                <a:gd name="T61" fmla="*/ 40 h 59"/>
                <a:gd name="T62" fmla="*/ 41 w 56"/>
                <a:gd name="T63" fmla="*/ 40 h 59"/>
                <a:gd name="T64" fmla="*/ 41 w 56"/>
                <a:gd name="T65" fmla="*/ 44 h 59"/>
                <a:gd name="T66" fmla="*/ 41 w 56"/>
                <a:gd name="T67" fmla="*/ 48 h 59"/>
                <a:gd name="T68" fmla="*/ 41 w 56"/>
                <a:gd name="T69" fmla="*/ 48 h 59"/>
                <a:gd name="T70" fmla="*/ 37 w 56"/>
                <a:gd name="T71" fmla="*/ 55 h 59"/>
                <a:gd name="T72" fmla="*/ 37 w 56"/>
                <a:gd name="T73" fmla="*/ 55 h 59"/>
                <a:gd name="T74" fmla="*/ 34 w 56"/>
                <a:gd name="T75" fmla="*/ 55 h 59"/>
                <a:gd name="T76" fmla="*/ 30 w 56"/>
                <a:gd name="T77" fmla="*/ 59 h 59"/>
                <a:gd name="T78" fmla="*/ 30 w 56"/>
                <a:gd name="T79" fmla="*/ 55 h 59"/>
                <a:gd name="T80" fmla="*/ 30 w 56"/>
                <a:gd name="T81" fmla="*/ 51 h 59"/>
                <a:gd name="T82" fmla="*/ 30 w 56"/>
                <a:gd name="T83" fmla="*/ 40 h 59"/>
                <a:gd name="T84" fmla="*/ 26 w 56"/>
                <a:gd name="T85" fmla="*/ 33 h 59"/>
                <a:gd name="T86" fmla="*/ 26 w 56"/>
                <a:gd name="T87" fmla="*/ 29 h 59"/>
                <a:gd name="T88" fmla="*/ 15 w 56"/>
                <a:gd name="T89" fmla="*/ 26 h 59"/>
                <a:gd name="T90" fmla="*/ 15 w 56"/>
                <a:gd name="T91" fmla="*/ 22 h 59"/>
                <a:gd name="T92" fmla="*/ 11 w 56"/>
                <a:gd name="T93" fmla="*/ 14 h 59"/>
                <a:gd name="T94" fmla="*/ 8 w 56"/>
                <a:gd name="T95" fmla="*/ 11 h 59"/>
                <a:gd name="T96" fmla="*/ 0 w 56"/>
                <a:gd name="T9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59">
                  <a:moveTo>
                    <a:pt x="0" y="11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7" y="11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6" y="33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48" y="37"/>
                  </a:lnTo>
                  <a:lnTo>
                    <a:pt x="45" y="4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0" y="59"/>
                  </a:lnTo>
                  <a:lnTo>
                    <a:pt x="30" y="55"/>
                  </a:lnTo>
                  <a:lnTo>
                    <a:pt x="30" y="51"/>
                  </a:lnTo>
                  <a:lnTo>
                    <a:pt x="30" y="40"/>
                  </a:lnTo>
                  <a:lnTo>
                    <a:pt x="26" y="33"/>
                  </a:lnTo>
                  <a:lnTo>
                    <a:pt x="26" y="29"/>
                  </a:lnTo>
                  <a:lnTo>
                    <a:pt x="15" y="26"/>
                  </a:lnTo>
                  <a:lnTo>
                    <a:pt x="15" y="22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1" name="Freeform 47"/>
            <p:cNvSpPr/>
            <p:nvPr/>
          </p:nvSpPr>
          <p:spPr bwMode="auto">
            <a:xfrm>
              <a:off x="4688015" y="2169824"/>
              <a:ext cx="186562" cy="104218"/>
            </a:xfrm>
            <a:custGeom>
              <a:avLst/>
              <a:gdLst>
                <a:gd name="T0" fmla="*/ 34 w 145"/>
                <a:gd name="T1" fmla="*/ 0 h 81"/>
                <a:gd name="T2" fmla="*/ 41 w 145"/>
                <a:gd name="T3" fmla="*/ 0 h 81"/>
                <a:gd name="T4" fmla="*/ 52 w 145"/>
                <a:gd name="T5" fmla="*/ 3 h 81"/>
                <a:gd name="T6" fmla="*/ 56 w 145"/>
                <a:gd name="T7" fmla="*/ 7 h 81"/>
                <a:gd name="T8" fmla="*/ 67 w 145"/>
                <a:gd name="T9" fmla="*/ 7 h 81"/>
                <a:gd name="T10" fmla="*/ 71 w 145"/>
                <a:gd name="T11" fmla="*/ 3 h 81"/>
                <a:gd name="T12" fmla="*/ 85 w 145"/>
                <a:gd name="T13" fmla="*/ 0 h 81"/>
                <a:gd name="T14" fmla="*/ 100 w 145"/>
                <a:gd name="T15" fmla="*/ 3 h 81"/>
                <a:gd name="T16" fmla="*/ 104 w 145"/>
                <a:gd name="T17" fmla="*/ 15 h 81"/>
                <a:gd name="T18" fmla="*/ 115 w 145"/>
                <a:gd name="T19" fmla="*/ 22 h 81"/>
                <a:gd name="T20" fmla="*/ 119 w 145"/>
                <a:gd name="T21" fmla="*/ 40 h 81"/>
                <a:gd name="T22" fmla="*/ 123 w 145"/>
                <a:gd name="T23" fmla="*/ 52 h 81"/>
                <a:gd name="T24" fmla="*/ 134 w 145"/>
                <a:gd name="T25" fmla="*/ 52 h 81"/>
                <a:gd name="T26" fmla="*/ 141 w 145"/>
                <a:gd name="T27" fmla="*/ 48 h 81"/>
                <a:gd name="T28" fmla="*/ 141 w 145"/>
                <a:gd name="T29" fmla="*/ 52 h 81"/>
                <a:gd name="T30" fmla="*/ 145 w 145"/>
                <a:gd name="T31" fmla="*/ 55 h 81"/>
                <a:gd name="T32" fmla="*/ 137 w 145"/>
                <a:gd name="T33" fmla="*/ 59 h 81"/>
                <a:gd name="T34" fmla="*/ 130 w 145"/>
                <a:gd name="T35" fmla="*/ 63 h 81"/>
                <a:gd name="T36" fmla="*/ 130 w 145"/>
                <a:gd name="T37" fmla="*/ 70 h 81"/>
                <a:gd name="T38" fmla="*/ 130 w 145"/>
                <a:gd name="T39" fmla="*/ 74 h 81"/>
                <a:gd name="T40" fmla="*/ 126 w 145"/>
                <a:gd name="T41" fmla="*/ 78 h 81"/>
                <a:gd name="T42" fmla="*/ 123 w 145"/>
                <a:gd name="T43" fmla="*/ 74 h 81"/>
                <a:gd name="T44" fmla="*/ 115 w 145"/>
                <a:gd name="T45" fmla="*/ 74 h 81"/>
                <a:gd name="T46" fmla="*/ 104 w 145"/>
                <a:gd name="T47" fmla="*/ 74 h 81"/>
                <a:gd name="T48" fmla="*/ 93 w 145"/>
                <a:gd name="T49" fmla="*/ 78 h 81"/>
                <a:gd name="T50" fmla="*/ 85 w 145"/>
                <a:gd name="T51" fmla="*/ 81 h 81"/>
                <a:gd name="T52" fmla="*/ 78 w 145"/>
                <a:gd name="T53" fmla="*/ 81 h 81"/>
                <a:gd name="T54" fmla="*/ 71 w 145"/>
                <a:gd name="T55" fmla="*/ 81 h 81"/>
                <a:gd name="T56" fmla="*/ 67 w 145"/>
                <a:gd name="T57" fmla="*/ 81 h 81"/>
                <a:gd name="T58" fmla="*/ 56 w 145"/>
                <a:gd name="T59" fmla="*/ 81 h 81"/>
                <a:gd name="T60" fmla="*/ 52 w 145"/>
                <a:gd name="T61" fmla="*/ 78 h 81"/>
                <a:gd name="T62" fmla="*/ 45 w 145"/>
                <a:gd name="T63" fmla="*/ 81 h 81"/>
                <a:gd name="T64" fmla="*/ 45 w 145"/>
                <a:gd name="T65" fmla="*/ 78 h 81"/>
                <a:gd name="T66" fmla="*/ 41 w 145"/>
                <a:gd name="T67" fmla="*/ 74 h 81"/>
                <a:gd name="T68" fmla="*/ 37 w 145"/>
                <a:gd name="T69" fmla="*/ 70 h 81"/>
                <a:gd name="T70" fmla="*/ 37 w 145"/>
                <a:gd name="T71" fmla="*/ 63 h 81"/>
                <a:gd name="T72" fmla="*/ 30 w 145"/>
                <a:gd name="T73" fmla="*/ 66 h 81"/>
                <a:gd name="T74" fmla="*/ 23 w 145"/>
                <a:gd name="T75" fmla="*/ 66 h 81"/>
                <a:gd name="T76" fmla="*/ 15 w 145"/>
                <a:gd name="T77" fmla="*/ 63 h 81"/>
                <a:gd name="T78" fmla="*/ 19 w 145"/>
                <a:gd name="T79" fmla="*/ 55 h 81"/>
                <a:gd name="T80" fmla="*/ 8 w 145"/>
                <a:gd name="T81" fmla="*/ 52 h 81"/>
                <a:gd name="T82" fmla="*/ 4 w 145"/>
                <a:gd name="T83" fmla="*/ 44 h 81"/>
                <a:gd name="T84" fmla="*/ 0 w 145"/>
                <a:gd name="T85" fmla="*/ 40 h 81"/>
                <a:gd name="T86" fmla="*/ 4 w 145"/>
                <a:gd name="T87" fmla="*/ 37 h 81"/>
                <a:gd name="T88" fmla="*/ 11 w 145"/>
                <a:gd name="T89" fmla="*/ 33 h 81"/>
                <a:gd name="T90" fmla="*/ 15 w 145"/>
                <a:gd name="T91" fmla="*/ 29 h 81"/>
                <a:gd name="T92" fmla="*/ 23 w 145"/>
                <a:gd name="T93" fmla="*/ 11 h 81"/>
                <a:gd name="T94" fmla="*/ 30 w 145"/>
                <a:gd name="T95" fmla="*/ 7 h 81"/>
                <a:gd name="T96" fmla="*/ 30 w 145"/>
                <a:gd name="T9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81">
                  <a:moveTo>
                    <a:pt x="30" y="0"/>
                  </a:moveTo>
                  <a:lnTo>
                    <a:pt x="34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3"/>
                  </a:lnTo>
                  <a:lnTo>
                    <a:pt x="52" y="3"/>
                  </a:lnTo>
                  <a:lnTo>
                    <a:pt x="56" y="3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1" y="3"/>
                  </a:lnTo>
                  <a:lnTo>
                    <a:pt x="82" y="3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100" y="3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15" y="18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9" y="40"/>
                  </a:lnTo>
                  <a:lnTo>
                    <a:pt x="119" y="44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5" y="52"/>
                  </a:lnTo>
                  <a:lnTo>
                    <a:pt x="141" y="52"/>
                  </a:lnTo>
                  <a:lnTo>
                    <a:pt x="145" y="55"/>
                  </a:lnTo>
                  <a:lnTo>
                    <a:pt x="145" y="55"/>
                  </a:lnTo>
                  <a:lnTo>
                    <a:pt x="141" y="59"/>
                  </a:lnTo>
                  <a:lnTo>
                    <a:pt x="137" y="59"/>
                  </a:lnTo>
                  <a:lnTo>
                    <a:pt x="134" y="63"/>
                  </a:lnTo>
                  <a:lnTo>
                    <a:pt x="130" y="63"/>
                  </a:lnTo>
                  <a:lnTo>
                    <a:pt x="130" y="66"/>
                  </a:lnTo>
                  <a:lnTo>
                    <a:pt x="130" y="70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3" y="74"/>
                  </a:lnTo>
                  <a:lnTo>
                    <a:pt x="119" y="78"/>
                  </a:lnTo>
                  <a:lnTo>
                    <a:pt x="115" y="74"/>
                  </a:lnTo>
                  <a:lnTo>
                    <a:pt x="111" y="74"/>
                  </a:lnTo>
                  <a:lnTo>
                    <a:pt x="104" y="74"/>
                  </a:lnTo>
                  <a:lnTo>
                    <a:pt x="100" y="74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5" y="81"/>
                  </a:lnTo>
                  <a:lnTo>
                    <a:pt x="85" y="81"/>
                  </a:lnTo>
                  <a:lnTo>
                    <a:pt x="78" y="81"/>
                  </a:lnTo>
                  <a:lnTo>
                    <a:pt x="74" y="81"/>
                  </a:lnTo>
                  <a:lnTo>
                    <a:pt x="71" y="81"/>
                  </a:lnTo>
                  <a:lnTo>
                    <a:pt x="71" y="81"/>
                  </a:lnTo>
                  <a:lnTo>
                    <a:pt x="67" y="81"/>
                  </a:lnTo>
                  <a:lnTo>
                    <a:pt x="60" y="81"/>
                  </a:lnTo>
                  <a:lnTo>
                    <a:pt x="56" y="81"/>
                  </a:lnTo>
                  <a:lnTo>
                    <a:pt x="52" y="81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5" y="81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4" y="66"/>
                  </a:lnTo>
                  <a:lnTo>
                    <a:pt x="37" y="63"/>
                  </a:lnTo>
                  <a:lnTo>
                    <a:pt x="34" y="63"/>
                  </a:lnTo>
                  <a:lnTo>
                    <a:pt x="30" y="66"/>
                  </a:lnTo>
                  <a:lnTo>
                    <a:pt x="26" y="66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2"/>
                  </a:lnTo>
                  <a:lnTo>
                    <a:pt x="23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4" y="3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2" name="Freeform 48"/>
            <p:cNvSpPr/>
            <p:nvPr/>
          </p:nvSpPr>
          <p:spPr bwMode="auto">
            <a:xfrm>
              <a:off x="4606958" y="2159531"/>
              <a:ext cx="124804" cy="72051"/>
            </a:xfrm>
            <a:custGeom>
              <a:avLst/>
              <a:gdLst>
                <a:gd name="T0" fmla="*/ 63 w 97"/>
                <a:gd name="T1" fmla="*/ 48 h 56"/>
                <a:gd name="T2" fmla="*/ 67 w 97"/>
                <a:gd name="T3" fmla="*/ 45 h 56"/>
                <a:gd name="T4" fmla="*/ 67 w 97"/>
                <a:gd name="T5" fmla="*/ 45 h 56"/>
                <a:gd name="T6" fmla="*/ 71 w 97"/>
                <a:gd name="T7" fmla="*/ 41 h 56"/>
                <a:gd name="T8" fmla="*/ 74 w 97"/>
                <a:gd name="T9" fmla="*/ 41 h 56"/>
                <a:gd name="T10" fmla="*/ 78 w 97"/>
                <a:gd name="T11" fmla="*/ 41 h 56"/>
                <a:gd name="T12" fmla="*/ 78 w 97"/>
                <a:gd name="T13" fmla="*/ 37 h 56"/>
                <a:gd name="T14" fmla="*/ 82 w 97"/>
                <a:gd name="T15" fmla="*/ 30 h 56"/>
                <a:gd name="T16" fmla="*/ 86 w 97"/>
                <a:gd name="T17" fmla="*/ 19 h 56"/>
                <a:gd name="T18" fmla="*/ 89 w 97"/>
                <a:gd name="T19" fmla="*/ 15 h 56"/>
                <a:gd name="T20" fmla="*/ 93 w 97"/>
                <a:gd name="T21" fmla="*/ 15 h 56"/>
                <a:gd name="T22" fmla="*/ 97 w 97"/>
                <a:gd name="T23" fmla="*/ 11 h 56"/>
                <a:gd name="T24" fmla="*/ 93 w 97"/>
                <a:gd name="T25" fmla="*/ 8 h 56"/>
                <a:gd name="T26" fmla="*/ 89 w 97"/>
                <a:gd name="T27" fmla="*/ 4 h 56"/>
                <a:gd name="T28" fmla="*/ 86 w 97"/>
                <a:gd name="T29" fmla="*/ 0 h 56"/>
                <a:gd name="T30" fmla="*/ 82 w 97"/>
                <a:gd name="T31" fmla="*/ 4 h 56"/>
                <a:gd name="T32" fmla="*/ 78 w 97"/>
                <a:gd name="T33" fmla="*/ 0 h 56"/>
                <a:gd name="T34" fmla="*/ 71 w 97"/>
                <a:gd name="T35" fmla="*/ 4 h 56"/>
                <a:gd name="T36" fmla="*/ 67 w 97"/>
                <a:gd name="T37" fmla="*/ 0 h 56"/>
                <a:gd name="T38" fmla="*/ 60 w 97"/>
                <a:gd name="T39" fmla="*/ 0 h 56"/>
                <a:gd name="T40" fmla="*/ 60 w 97"/>
                <a:gd name="T41" fmla="*/ 4 h 56"/>
                <a:gd name="T42" fmla="*/ 56 w 97"/>
                <a:gd name="T43" fmla="*/ 8 h 56"/>
                <a:gd name="T44" fmla="*/ 56 w 97"/>
                <a:gd name="T45" fmla="*/ 11 h 56"/>
                <a:gd name="T46" fmla="*/ 49 w 97"/>
                <a:gd name="T47" fmla="*/ 8 h 56"/>
                <a:gd name="T48" fmla="*/ 45 w 97"/>
                <a:gd name="T49" fmla="*/ 11 h 56"/>
                <a:gd name="T50" fmla="*/ 41 w 97"/>
                <a:gd name="T51" fmla="*/ 11 h 56"/>
                <a:gd name="T52" fmla="*/ 41 w 97"/>
                <a:gd name="T53" fmla="*/ 15 h 56"/>
                <a:gd name="T54" fmla="*/ 30 w 97"/>
                <a:gd name="T55" fmla="*/ 15 h 56"/>
                <a:gd name="T56" fmla="*/ 26 w 97"/>
                <a:gd name="T57" fmla="*/ 19 h 56"/>
                <a:gd name="T58" fmla="*/ 19 w 97"/>
                <a:gd name="T59" fmla="*/ 15 h 56"/>
                <a:gd name="T60" fmla="*/ 8 w 97"/>
                <a:gd name="T61" fmla="*/ 11 h 56"/>
                <a:gd name="T62" fmla="*/ 8 w 97"/>
                <a:gd name="T63" fmla="*/ 11 h 56"/>
                <a:gd name="T64" fmla="*/ 8 w 97"/>
                <a:gd name="T65" fmla="*/ 15 h 56"/>
                <a:gd name="T66" fmla="*/ 8 w 97"/>
                <a:gd name="T67" fmla="*/ 19 h 56"/>
                <a:gd name="T68" fmla="*/ 0 w 97"/>
                <a:gd name="T69" fmla="*/ 19 h 56"/>
                <a:gd name="T70" fmla="*/ 0 w 97"/>
                <a:gd name="T71" fmla="*/ 19 h 56"/>
                <a:gd name="T72" fmla="*/ 4 w 97"/>
                <a:gd name="T73" fmla="*/ 23 h 56"/>
                <a:gd name="T74" fmla="*/ 4 w 97"/>
                <a:gd name="T75" fmla="*/ 26 h 56"/>
                <a:gd name="T76" fmla="*/ 4 w 97"/>
                <a:gd name="T77" fmla="*/ 30 h 56"/>
                <a:gd name="T78" fmla="*/ 4 w 97"/>
                <a:gd name="T79" fmla="*/ 30 h 56"/>
                <a:gd name="T80" fmla="*/ 0 w 97"/>
                <a:gd name="T81" fmla="*/ 34 h 56"/>
                <a:gd name="T82" fmla="*/ 0 w 97"/>
                <a:gd name="T83" fmla="*/ 34 h 56"/>
                <a:gd name="T84" fmla="*/ 4 w 97"/>
                <a:gd name="T85" fmla="*/ 37 h 56"/>
                <a:gd name="T86" fmla="*/ 4 w 97"/>
                <a:gd name="T87" fmla="*/ 45 h 56"/>
                <a:gd name="T88" fmla="*/ 8 w 97"/>
                <a:gd name="T89" fmla="*/ 45 h 56"/>
                <a:gd name="T90" fmla="*/ 15 w 97"/>
                <a:gd name="T91" fmla="*/ 48 h 56"/>
                <a:gd name="T92" fmla="*/ 19 w 97"/>
                <a:gd name="T93" fmla="*/ 52 h 56"/>
                <a:gd name="T94" fmla="*/ 23 w 97"/>
                <a:gd name="T95" fmla="*/ 52 h 56"/>
                <a:gd name="T96" fmla="*/ 30 w 97"/>
                <a:gd name="T97" fmla="*/ 56 h 56"/>
                <a:gd name="T98" fmla="*/ 37 w 97"/>
                <a:gd name="T99" fmla="*/ 56 h 56"/>
                <a:gd name="T100" fmla="*/ 37 w 97"/>
                <a:gd name="T101" fmla="*/ 52 h 56"/>
                <a:gd name="T102" fmla="*/ 41 w 97"/>
                <a:gd name="T103" fmla="*/ 56 h 56"/>
                <a:gd name="T104" fmla="*/ 41 w 97"/>
                <a:gd name="T105" fmla="*/ 52 h 56"/>
                <a:gd name="T106" fmla="*/ 45 w 97"/>
                <a:gd name="T107" fmla="*/ 52 h 56"/>
                <a:gd name="T108" fmla="*/ 49 w 97"/>
                <a:gd name="T109" fmla="*/ 52 h 56"/>
                <a:gd name="T110" fmla="*/ 49 w 97"/>
                <a:gd name="T111" fmla="*/ 48 h 56"/>
                <a:gd name="T112" fmla="*/ 52 w 97"/>
                <a:gd name="T113" fmla="*/ 45 h 56"/>
                <a:gd name="T114" fmla="*/ 56 w 97"/>
                <a:gd name="T115" fmla="*/ 48 h 56"/>
                <a:gd name="T116" fmla="*/ 60 w 97"/>
                <a:gd name="T117" fmla="*/ 48 h 56"/>
                <a:gd name="T118" fmla="*/ 63 w 97"/>
                <a:gd name="T119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56">
                  <a:moveTo>
                    <a:pt x="63" y="48"/>
                  </a:moveTo>
                  <a:lnTo>
                    <a:pt x="67" y="45"/>
                  </a:lnTo>
                  <a:lnTo>
                    <a:pt x="67" y="45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7"/>
                  </a:lnTo>
                  <a:lnTo>
                    <a:pt x="82" y="30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7" y="11"/>
                  </a:lnTo>
                  <a:lnTo>
                    <a:pt x="93" y="8"/>
                  </a:lnTo>
                  <a:lnTo>
                    <a:pt x="89" y="4"/>
                  </a:lnTo>
                  <a:lnTo>
                    <a:pt x="86" y="0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9" y="1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37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15" y="48"/>
                  </a:lnTo>
                  <a:lnTo>
                    <a:pt x="19" y="52"/>
                  </a:lnTo>
                  <a:lnTo>
                    <a:pt x="23" y="52"/>
                  </a:lnTo>
                  <a:lnTo>
                    <a:pt x="30" y="56"/>
                  </a:lnTo>
                  <a:lnTo>
                    <a:pt x="37" y="56"/>
                  </a:lnTo>
                  <a:lnTo>
                    <a:pt x="37" y="52"/>
                  </a:lnTo>
                  <a:lnTo>
                    <a:pt x="41" y="56"/>
                  </a:lnTo>
                  <a:lnTo>
                    <a:pt x="41" y="52"/>
                  </a:lnTo>
                  <a:lnTo>
                    <a:pt x="45" y="52"/>
                  </a:lnTo>
                  <a:lnTo>
                    <a:pt x="49" y="52"/>
                  </a:lnTo>
                  <a:lnTo>
                    <a:pt x="49" y="48"/>
                  </a:lnTo>
                  <a:lnTo>
                    <a:pt x="52" y="45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3" name="Freeform 49"/>
            <p:cNvSpPr/>
            <p:nvPr/>
          </p:nvSpPr>
          <p:spPr bwMode="auto">
            <a:xfrm>
              <a:off x="4617251" y="2140231"/>
              <a:ext cx="104218" cy="43745"/>
            </a:xfrm>
            <a:custGeom>
              <a:avLst/>
              <a:gdLst>
                <a:gd name="T0" fmla="*/ 0 w 81"/>
                <a:gd name="T1" fmla="*/ 26 h 34"/>
                <a:gd name="T2" fmla="*/ 11 w 81"/>
                <a:gd name="T3" fmla="*/ 30 h 34"/>
                <a:gd name="T4" fmla="*/ 18 w 81"/>
                <a:gd name="T5" fmla="*/ 34 h 34"/>
                <a:gd name="T6" fmla="*/ 22 w 81"/>
                <a:gd name="T7" fmla="*/ 30 h 34"/>
                <a:gd name="T8" fmla="*/ 33 w 81"/>
                <a:gd name="T9" fmla="*/ 30 h 34"/>
                <a:gd name="T10" fmla="*/ 33 w 81"/>
                <a:gd name="T11" fmla="*/ 26 h 34"/>
                <a:gd name="T12" fmla="*/ 37 w 81"/>
                <a:gd name="T13" fmla="*/ 26 h 34"/>
                <a:gd name="T14" fmla="*/ 41 w 81"/>
                <a:gd name="T15" fmla="*/ 23 h 34"/>
                <a:gd name="T16" fmla="*/ 48 w 81"/>
                <a:gd name="T17" fmla="*/ 26 h 34"/>
                <a:gd name="T18" fmla="*/ 48 w 81"/>
                <a:gd name="T19" fmla="*/ 23 h 34"/>
                <a:gd name="T20" fmla="*/ 52 w 81"/>
                <a:gd name="T21" fmla="*/ 19 h 34"/>
                <a:gd name="T22" fmla="*/ 52 w 81"/>
                <a:gd name="T23" fmla="*/ 15 h 34"/>
                <a:gd name="T24" fmla="*/ 59 w 81"/>
                <a:gd name="T25" fmla="*/ 15 h 34"/>
                <a:gd name="T26" fmla="*/ 63 w 81"/>
                <a:gd name="T27" fmla="*/ 19 h 34"/>
                <a:gd name="T28" fmla="*/ 70 w 81"/>
                <a:gd name="T29" fmla="*/ 15 h 34"/>
                <a:gd name="T30" fmla="*/ 74 w 81"/>
                <a:gd name="T31" fmla="*/ 19 h 34"/>
                <a:gd name="T32" fmla="*/ 78 w 81"/>
                <a:gd name="T33" fmla="*/ 15 h 34"/>
                <a:gd name="T34" fmla="*/ 78 w 81"/>
                <a:gd name="T35" fmla="*/ 12 h 34"/>
                <a:gd name="T36" fmla="*/ 81 w 81"/>
                <a:gd name="T37" fmla="*/ 4 h 34"/>
                <a:gd name="T38" fmla="*/ 81 w 81"/>
                <a:gd name="T39" fmla="*/ 4 h 34"/>
                <a:gd name="T40" fmla="*/ 74 w 81"/>
                <a:gd name="T41" fmla="*/ 0 h 34"/>
                <a:gd name="T42" fmla="*/ 70 w 81"/>
                <a:gd name="T43" fmla="*/ 0 h 34"/>
                <a:gd name="T44" fmla="*/ 66 w 81"/>
                <a:gd name="T45" fmla="*/ 0 h 34"/>
                <a:gd name="T46" fmla="*/ 63 w 81"/>
                <a:gd name="T47" fmla="*/ 0 h 34"/>
                <a:gd name="T48" fmla="*/ 63 w 81"/>
                <a:gd name="T49" fmla="*/ 0 h 34"/>
                <a:gd name="T50" fmla="*/ 59 w 81"/>
                <a:gd name="T51" fmla="*/ 0 h 34"/>
                <a:gd name="T52" fmla="*/ 59 w 81"/>
                <a:gd name="T53" fmla="*/ 0 h 34"/>
                <a:gd name="T54" fmla="*/ 52 w 81"/>
                <a:gd name="T55" fmla="*/ 0 h 34"/>
                <a:gd name="T56" fmla="*/ 52 w 81"/>
                <a:gd name="T57" fmla="*/ 0 h 34"/>
                <a:gd name="T58" fmla="*/ 48 w 81"/>
                <a:gd name="T59" fmla="*/ 0 h 34"/>
                <a:gd name="T60" fmla="*/ 48 w 81"/>
                <a:gd name="T61" fmla="*/ 4 h 34"/>
                <a:gd name="T62" fmla="*/ 44 w 81"/>
                <a:gd name="T63" fmla="*/ 4 h 34"/>
                <a:gd name="T64" fmla="*/ 41 w 81"/>
                <a:gd name="T65" fmla="*/ 4 h 34"/>
                <a:gd name="T66" fmla="*/ 41 w 81"/>
                <a:gd name="T67" fmla="*/ 4 h 34"/>
                <a:gd name="T68" fmla="*/ 33 w 81"/>
                <a:gd name="T69" fmla="*/ 4 h 34"/>
                <a:gd name="T70" fmla="*/ 29 w 81"/>
                <a:gd name="T71" fmla="*/ 4 h 34"/>
                <a:gd name="T72" fmla="*/ 26 w 81"/>
                <a:gd name="T73" fmla="*/ 8 h 34"/>
                <a:gd name="T74" fmla="*/ 22 w 81"/>
                <a:gd name="T75" fmla="*/ 12 h 34"/>
                <a:gd name="T76" fmla="*/ 15 w 81"/>
                <a:gd name="T77" fmla="*/ 12 h 34"/>
                <a:gd name="T78" fmla="*/ 11 w 81"/>
                <a:gd name="T79" fmla="*/ 12 h 34"/>
                <a:gd name="T80" fmla="*/ 7 w 81"/>
                <a:gd name="T81" fmla="*/ 12 h 34"/>
                <a:gd name="T82" fmla="*/ 3 w 81"/>
                <a:gd name="T83" fmla="*/ 12 h 34"/>
                <a:gd name="T84" fmla="*/ 0 w 81"/>
                <a:gd name="T85" fmla="*/ 15 h 34"/>
                <a:gd name="T86" fmla="*/ 0 w 81"/>
                <a:gd name="T87" fmla="*/ 15 h 34"/>
                <a:gd name="T88" fmla="*/ 0 w 81"/>
                <a:gd name="T89" fmla="*/ 19 h 34"/>
                <a:gd name="T90" fmla="*/ 0 w 81"/>
                <a:gd name="T9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34">
                  <a:moveTo>
                    <a:pt x="0" y="26"/>
                  </a:moveTo>
                  <a:lnTo>
                    <a:pt x="11" y="30"/>
                  </a:lnTo>
                  <a:lnTo>
                    <a:pt x="18" y="34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7" y="26"/>
                  </a:lnTo>
                  <a:lnTo>
                    <a:pt x="41" y="23"/>
                  </a:lnTo>
                  <a:lnTo>
                    <a:pt x="48" y="26"/>
                  </a:lnTo>
                  <a:lnTo>
                    <a:pt x="48" y="23"/>
                  </a:lnTo>
                  <a:lnTo>
                    <a:pt x="52" y="19"/>
                  </a:lnTo>
                  <a:lnTo>
                    <a:pt x="52" y="15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70" y="15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78" y="12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2" y="12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4731760" y="2265035"/>
              <a:ext cx="123517" cy="66905"/>
            </a:xfrm>
            <a:custGeom>
              <a:avLst/>
              <a:gdLst>
                <a:gd name="T0" fmla="*/ 7 w 96"/>
                <a:gd name="T1" fmla="*/ 0 h 52"/>
                <a:gd name="T2" fmla="*/ 11 w 96"/>
                <a:gd name="T3" fmla="*/ 4 h 52"/>
                <a:gd name="T4" fmla="*/ 11 w 96"/>
                <a:gd name="T5" fmla="*/ 7 h 52"/>
                <a:gd name="T6" fmla="*/ 18 w 96"/>
                <a:gd name="T7" fmla="*/ 4 h 52"/>
                <a:gd name="T8" fmla="*/ 22 w 96"/>
                <a:gd name="T9" fmla="*/ 7 h 52"/>
                <a:gd name="T10" fmla="*/ 33 w 96"/>
                <a:gd name="T11" fmla="*/ 7 h 52"/>
                <a:gd name="T12" fmla="*/ 37 w 96"/>
                <a:gd name="T13" fmla="*/ 7 h 52"/>
                <a:gd name="T14" fmla="*/ 44 w 96"/>
                <a:gd name="T15" fmla="*/ 7 h 52"/>
                <a:gd name="T16" fmla="*/ 51 w 96"/>
                <a:gd name="T17" fmla="*/ 7 h 52"/>
                <a:gd name="T18" fmla="*/ 59 w 96"/>
                <a:gd name="T19" fmla="*/ 4 h 52"/>
                <a:gd name="T20" fmla="*/ 70 w 96"/>
                <a:gd name="T21" fmla="*/ 0 h 52"/>
                <a:gd name="T22" fmla="*/ 81 w 96"/>
                <a:gd name="T23" fmla="*/ 0 h 52"/>
                <a:gd name="T24" fmla="*/ 89 w 96"/>
                <a:gd name="T25" fmla="*/ 0 h 52"/>
                <a:gd name="T26" fmla="*/ 92 w 96"/>
                <a:gd name="T27" fmla="*/ 4 h 52"/>
                <a:gd name="T28" fmla="*/ 96 w 96"/>
                <a:gd name="T29" fmla="*/ 7 h 52"/>
                <a:gd name="T30" fmla="*/ 92 w 96"/>
                <a:gd name="T31" fmla="*/ 15 h 52"/>
                <a:gd name="T32" fmla="*/ 85 w 96"/>
                <a:gd name="T33" fmla="*/ 15 h 52"/>
                <a:gd name="T34" fmla="*/ 85 w 96"/>
                <a:gd name="T35" fmla="*/ 26 h 52"/>
                <a:gd name="T36" fmla="*/ 81 w 96"/>
                <a:gd name="T37" fmla="*/ 30 h 52"/>
                <a:gd name="T38" fmla="*/ 89 w 96"/>
                <a:gd name="T39" fmla="*/ 37 h 52"/>
                <a:gd name="T40" fmla="*/ 89 w 96"/>
                <a:gd name="T41" fmla="*/ 41 h 52"/>
                <a:gd name="T42" fmla="*/ 85 w 96"/>
                <a:gd name="T43" fmla="*/ 41 h 52"/>
                <a:gd name="T44" fmla="*/ 74 w 96"/>
                <a:gd name="T45" fmla="*/ 37 h 52"/>
                <a:gd name="T46" fmla="*/ 70 w 96"/>
                <a:gd name="T47" fmla="*/ 41 h 52"/>
                <a:gd name="T48" fmla="*/ 66 w 96"/>
                <a:gd name="T49" fmla="*/ 41 h 52"/>
                <a:gd name="T50" fmla="*/ 63 w 96"/>
                <a:gd name="T51" fmla="*/ 44 h 52"/>
                <a:gd name="T52" fmla="*/ 63 w 96"/>
                <a:gd name="T53" fmla="*/ 52 h 52"/>
                <a:gd name="T54" fmla="*/ 55 w 96"/>
                <a:gd name="T55" fmla="*/ 52 h 52"/>
                <a:gd name="T56" fmla="*/ 48 w 96"/>
                <a:gd name="T57" fmla="*/ 52 h 52"/>
                <a:gd name="T58" fmla="*/ 44 w 96"/>
                <a:gd name="T59" fmla="*/ 52 h 52"/>
                <a:gd name="T60" fmla="*/ 40 w 96"/>
                <a:gd name="T61" fmla="*/ 52 h 52"/>
                <a:gd name="T62" fmla="*/ 29 w 96"/>
                <a:gd name="T63" fmla="*/ 48 h 52"/>
                <a:gd name="T64" fmla="*/ 22 w 96"/>
                <a:gd name="T65" fmla="*/ 52 h 52"/>
                <a:gd name="T66" fmla="*/ 18 w 96"/>
                <a:gd name="T67" fmla="*/ 52 h 52"/>
                <a:gd name="T68" fmla="*/ 14 w 96"/>
                <a:gd name="T69" fmla="*/ 48 h 52"/>
                <a:gd name="T70" fmla="*/ 11 w 96"/>
                <a:gd name="T71" fmla="*/ 41 h 52"/>
                <a:gd name="T72" fmla="*/ 3 w 96"/>
                <a:gd name="T73" fmla="*/ 33 h 52"/>
                <a:gd name="T74" fmla="*/ 3 w 96"/>
                <a:gd name="T75" fmla="*/ 30 h 52"/>
                <a:gd name="T76" fmla="*/ 7 w 96"/>
                <a:gd name="T77" fmla="*/ 22 h 52"/>
                <a:gd name="T78" fmla="*/ 7 w 96"/>
                <a:gd name="T79" fmla="*/ 15 h 52"/>
                <a:gd name="T80" fmla="*/ 0 w 96"/>
                <a:gd name="T81" fmla="*/ 4 h 52"/>
                <a:gd name="T82" fmla="*/ 3 w 96"/>
                <a:gd name="T8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" h="52">
                  <a:moveTo>
                    <a:pt x="3" y="0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5" y="4"/>
                  </a:lnTo>
                  <a:lnTo>
                    <a:pt x="59" y="4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4"/>
                  </a:lnTo>
                  <a:lnTo>
                    <a:pt x="89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7"/>
                  </a:lnTo>
                  <a:lnTo>
                    <a:pt x="96" y="11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85" y="15"/>
                  </a:lnTo>
                  <a:lnTo>
                    <a:pt x="89" y="22"/>
                  </a:lnTo>
                  <a:lnTo>
                    <a:pt x="85" y="26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30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1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0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55" y="52"/>
                  </a:lnTo>
                  <a:lnTo>
                    <a:pt x="51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3" y="52"/>
                  </a:lnTo>
                  <a:lnTo>
                    <a:pt x="29" y="48"/>
                  </a:lnTo>
                  <a:lnTo>
                    <a:pt x="29" y="52"/>
                  </a:lnTo>
                  <a:lnTo>
                    <a:pt x="22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4" y="48"/>
                  </a:lnTo>
                  <a:lnTo>
                    <a:pt x="14" y="44"/>
                  </a:lnTo>
                  <a:lnTo>
                    <a:pt x="11" y="4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5" name="Freeform 51"/>
            <p:cNvSpPr/>
            <p:nvPr/>
          </p:nvSpPr>
          <p:spPr bwMode="auto">
            <a:xfrm>
              <a:off x="4698308" y="2307493"/>
              <a:ext cx="56612" cy="38599"/>
            </a:xfrm>
            <a:custGeom>
              <a:avLst/>
              <a:gdLst>
                <a:gd name="T0" fmla="*/ 29 w 44"/>
                <a:gd name="T1" fmla="*/ 0 h 30"/>
                <a:gd name="T2" fmla="*/ 37 w 44"/>
                <a:gd name="T3" fmla="*/ 8 h 30"/>
                <a:gd name="T4" fmla="*/ 40 w 44"/>
                <a:gd name="T5" fmla="*/ 11 h 30"/>
                <a:gd name="T6" fmla="*/ 40 w 44"/>
                <a:gd name="T7" fmla="*/ 15 h 30"/>
                <a:gd name="T8" fmla="*/ 44 w 44"/>
                <a:gd name="T9" fmla="*/ 19 h 30"/>
                <a:gd name="T10" fmla="*/ 40 w 44"/>
                <a:gd name="T11" fmla="*/ 23 h 30"/>
                <a:gd name="T12" fmla="*/ 37 w 44"/>
                <a:gd name="T13" fmla="*/ 23 h 30"/>
                <a:gd name="T14" fmla="*/ 33 w 44"/>
                <a:gd name="T15" fmla="*/ 23 h 30"/>
                <a:gd name="T16" fmla="*/ 26 w 44"/>
                <a:gd name="T17" fmla="*/ 23 h 30"/>
                <a:gd name="T18" fmla="*/ 22 w 44"/>
                <a:gd name="T19" fmla="*/ 26 h 30"/>
                <a:gd name="T20" fmla="*/ 22 w 44"/>
                <a:gd name="T21" fmla="*/ 26 h 30"/>
                <a:gd name="T22" fmla="*/ 18 w 44"/>
                <a:gd name="T23" fmla="*/ 26 h 30"/>
                <a:gd name="T24" fmla="*/ 11 w 44"/>
                <a:gd name="T25" fmla="*/ 30 h 30"/>
                <a:gd name="T26" fmla="*/ 11 w 44"/>
                <a:gd name="T27" fmla="*/ 30 h 30"/>
                <a:gd name="T28" fmla="*/ 7 w 44"/>
                <a:gd name="T29" fmla="*/ 30 h 30"/>
                <a:gd name="T30" fmla="*/ 7 w 44"/>
                <a:gd name="T31" fmla="*/ 26 h 30"/>
                <a:gd name="T32" fmla="*/ 3 w 44"/>
                <a:gd name="T33" fmla="*/ 23 h 30"/>
                <a:gd name="T34" fmla="*/ 0 w 44"/>
                <a:gd name="T35" fmla="*/ 15 h 30"/>
                <a:gd name="T36" fmla="*/ 3 w 44"/>
                <a:gd name="T37" fmla="*/ 11 h 30"/>
                <a:gd name="T38" fmla="*/ 3 w 44"/>
                <a:gd name="T39" fmla="*/ 11 h 30"/>
                <a:gd name="T40" fmla="*/ 3 w 44"/>
                <a:gd name="T41" fmla="*/ 11 h 30"/>
                <a:gd name="T42" fmla="*/ 3 w 44"/>
                <a:gd name="T43" fmla="*/ 8 h 30"/>
                <a:gd name="T44" fmla="*/ 7 w 44"/>
                <a:gd name="T45" fmla="*/ 4 h 30"/>
                <a:gd name="T46" fmla="*/ 11 w 44"/>
                <a:gd name="T47" fmla="*/ 4 h 30"/>
                <a:gd name="T48" fmla="*/ 15 w 44"/>
                <a:gd name="T49" fmla="*/ 4 h 30"/>
                <a:gd name="T50" fmla="*/ 22 w 44"/>
                <a:gd name="T51" fmla="*/ 0 h 30"/>
                <a:gd name="T52" fmla="*/ 22 w 44"/>
                <a:gd name="T53" fmla="*/ 4 h 30"/>
                <a:gd name="T54" fmla="*/ 29 w 44"/>
                <a:gd name="T55" fmla="*/ 0 h 30"/>
                <a:gd name="T56" fmla="*/ 29 w 44"/>
                <a:gd name="T5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0">
                  <a:moveTo>
                    <a:pt x="29" y="0"/>
                  </a:moveTo>
                  <a:lnTo>
                    <a:pt x="37" y="8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44" y="19"/>
                  </a:lnTo>
                  <a:lnTo>
                    <a:pt x="40" y="23"/>
                  </a:lnTo>
                  <a:lnTo>
                    <a:pt x="37" y="23"/>
                  </a:lnTo>
                  <a:lnTo>
                    <a:pt x="33" y="23"/>
                  </a:lnTo>
                  <a:lnTo>
                    <a:pt x="26" y="23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0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8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6" name="Freeform 52"/>
            <p:cNvSpPr/>
            <p:nvPr/>
          </p:nvSpPr>
          <p:spPr bwMode="auto">
            <a:xfrm>
              <a:off x="4673864" y="2303634"/>
              <a:ext cx="38599" cy="65619"/>
            </a:xfrm>
            <a:custGeom>
              <a:avLst/>
              <a:gdLst>
                <a:gd name="T0" fmla="*/ 22 w 30"/>
                <a:gd name="T1" fmla="*/ 14 h 51"/>
                <a:gd name="T2" fmla="*/ 19 w 30"/>
                <a:gd name="T3" fmla="*/ 18 h 51"/>
                <a:gd name="T4" fmla="*/ 22 w 30"/>
                <a:gd name="T5" fmla="*/ 26 h 51"/>
                <a:gd name="T6" fmla="*/ 26 w 30"/>
                <a:gd name="T7" fmla="*/ 29 h 51"/>
                <a:gd name="T8" fmla="*/ 26 w 30"/>
                <a:gd name="T9" fmla="*/ 33 h 51"/>
                <a:gd name="T10" fmla="*/ 30 w 30"/>
                <a:gd name="T11" fmla="*/ 33 h 51"/>
                <a:gd name="T12" fmla="*/ 30 w 30"/>
                <a:gd name="T13" fmla="*/ 37 h 51"/>
                <a:gd name="T14" fmla="*/ 26 w 30"/>
                <a:gd name="T15" fmla="*/ 44 h 51"/>
                <a:gd name="T16" fmla="*/ 19 w 30"/>
                <a:gd name="T17" fmla="*/ 44 h 51"/>
                <a:gd name="T18" fmla="*/ 19 w 30"/>
                <a:gd name="T19" fmla="*/ 48 h 51"/>
                <a:gd name="T20" fmla="*/ 19 w 30"/>
                <a:gd name="T21" fmla="*/ 51 h 51"/>
                <a:gd name="T22" fmla="*/ 15 w 30"/>
                <a:gd name="T23" fmla="*/ 51 h 51"/>
                <a:gd name="T24" fmla="*/ 11 w 30"/>
                <a:gd name="T25" fmla="*/ 51 h 51"/>
                <a:gd name="T26" fmla="*/ 8 w 30"/>
                <a:gd name="T27" fmla="*/ 44 h 51"/>
                <a:gd name="T28" fmla="*/ 4 w 30"/>
                <a:gd name="T29" fmla="*/ 44 h 51"/>
                <a:gd name="T30" fmla="*/ 0 w 30"/>
                <a:gd name="T31" fmla="*/ 44 h 51"/>
                <a:gd name="T32" fmla="*/ 4 w 30"/>
                <a:gd name="T33" fmla="*/ 40 h 51"/>
                <a:gd name="T34" fmla="*/ 0 w 30"/>
                <a:gd name="T35" fmla="*/ 37 h 51"/>
                <a:gd name="T36" fmla="*/ 0 w 30"/>
                <a:gd name="T37" fmla="*/ 33 h 51"/>
                <a:gd name="T38" fmla="*/ 4 w 30"/>
                <a:gd name="T39" fmla="*/ 29 h 51"/>
                <a:gd name="T40" fmla="*/ 0 w 30"/>
                <a:gd name="T41" fmla="*/ 26 h 51"/>
                <a:gd name="T42" fmla="*/ 4 w 30"/>
                <a:gd name="T43" fmla="*/ 18 h 51"/>
                <a:gd name="T44" fmla="*/ 4 w 30"/>
                <a:gd name="T45" fmla="*/ 18 h 51"/>
                <a:gd name="T46" fmla="*/ 4 w 30"/>
                <a:gd name="T47" fmla="*/ 14 h 51"/>
                <a:gd name="T48" fmla="*/ 0 w 30"/>
                <a:gd name="T49" fmla="*/ 14 h 51"/>
                <a:gd name="T50" fmla="*/ 0 w 30"/>
                <a:gd name="T51" fmla="*/ 7 h 51"/>
                <a:gd name="T52" fmla="*/ 0 w 30"/>
                <a:gd name="T53" fmla="*/ 3 h 51"/>
                <a:gd name="T54" fmla="*/ 4 w 30"/>
                <a:gd name="T55" fmla="*/ 0 h 51"/>
                <a:gd name="T56" fmla="*/ 8 w 30"/>
                <a:gd name="T57" fmla="*/ 0 h 51"/>
                <a:gd name="T58" fmla="*/ 8 w 30"/>
                <a:gd name="T59" fmla="*/ 3 h 51"/>
                <a:gd name="T60" fmla="*/ 11 w 30"/>
                <a:gd name="T61" fmla="*/ 0 h 51"/>
                <a:gd name="T62" fmla="*/ 11 w 30"/>
                <a:gd name="T63" fmla="*/ 0 h 51"/>
                <a:gd name="T64" fmla="*/ 11 w 30"/>
                <a:gd name="T65" fmla="*/ 0 h 51"/>
                <a:gd name="T66" fmla="*/ 15 w 30"/>
                <a:gd name="T67" fmla="*/ 3 h 51"/>
                <a:gd name="T68" fmla="*/ 15 w 30"/>
                <a:gd name="T69" fmla="*/ 3 h 51"/>
                <a:gd name="T70" fmla="*/ 19 w 30"/>
                <a:gd name="T71" fmla="*/ 7 h 51"/>
                <a:gd name="T72" fmla="*/ 22 w 30"/>
                <a:gd name="T73" fmla="*/ 7 h 51"/>
                <a:gd name="T74" fmla="*/ 22 w 30"/>
                <a:gd name="T75" fmla="*/ 11 h 51"/>
                <a:gd name="T76" fmla="*/ 22 w 30"/>
                <a:gd name="T77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51">
                  <a:moveTo>
                    <a:pt x="22" y="14"/>
                  </a:moveTo>
                  <a:lnTo>
                    <a:pt x="19" y="18"/>
                  </a:lnTo>
                  <a:lnTo>
                    <a:pt x="22" y="26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0" y="37"/>
                  </a:lnTo>
                  <a:lnTo>
                    <a:pt x="26" y="44"/>
                  </a:lnTo>
                  <a:lnTo>
                    <a:pt x="19" y="44"/>
                  </a:lnTo>
                  <a:lnTo>
                    <a:pt x="19" y="48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1" y="51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4" y="29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7" name="Freeform 53"/>
            <p:cNvSpPr/>
            <p:nvPr/>
          </p:nvSpPr>
          <p:spPr bwMode="auto">
            <a:xfrm>
              <a:off x="4659711" y="2217429"/>
              <a:ext cx="86205" cy="104218"/>
            </a:xfrm>
            <a:custGeom>
              <a:avLst/>
              <a:gdLst>
                <a:gd name="T0" fmla="*/ 0 w 67"/>
                <a:gd name="T1" fmla="*/ 7 h 81"/>
                <a:gd name="T2" fmla="*/ 8 w 67"/>
                <a:gd name="T3" fmla="*/ 7 h 81"/>
                <a:gd name="T4" fmla="*/ 11 w 67"/>
                <a:gd name="T5" fmla="*/ 0 h 81"/>
                <a:gd name="T6" fmla="*/ 19 w 67"/>
                <a:gd name="T7" fmla="*/ 3 h 81"/>
                <a:gd name="T8" fmla="*/ 26 w 67"/>
                <a:gd name="T9" fmla="*/ 7 h 81"/>
                <a:gd name="T10" fmla="*/ 30 w 67"/>
                <a:gd name="T11" fmla="*/ 15 h 81"/>
                <a:gd name="T12" fmla="*/ 41 w 67"/>
                <a:gd name="T13" fmla="*/ 18 h 81"/>
                <a:gd name="T14" fmla="*/ 37 w 67"/>
                <a:gd name="T15" fmla="*/ 26 h 81"/>
                <a:gd name="T16" fmla="*/ 45 w 67"/>
                <a:gd name="T17" fmla="*/ 29 h 81"/>
                <a:gd name="T18" fmla="*/ 52 w 67"/>
                <a:gd name="T19" fmla="*/ 29 h 81"/>
                <a:gd name="T20" fmla="*/ 59 w 67"/>
                <a:gd name="T21" fmla="*/ 26 h 81"/>
                <a:gd name="T22" fmla="*/ 59 w 67"/>
                <a:gd name="T23" fmla="*/ 33 h 81"/>
                <a:gd name="T24" fmla="*/ 56 w 67"/>
                <a:gd name="T25" fmla="*/ 41 h 81"/>
                <a:gd name="T26" fmla="*/ 63 w 67"/>
                <a:gd name="T27" fmla="*/ 52 h 81"/>
                <a:gd name="T28" fmla="*/ 63 w 67"/>
                <a:gd name="T29" fmla="*/ 59 h 81"/>
                <a:gd name="T30" fmla="*/ 59 w 67"/>
                <a:gd name="T31" fmla="*/ 67 h 81"/>
                <a:gd name="T32" fmla="*/ 59 w 67"/>
                <a:gd name="T33" fmla="*/ 70 h 81"/>
                <a:gd name="T34" fmla="*/ 52 w 67"/>
                <a:gd name="T35" fmla="*/ 74 h 81"/>
                <a:gd name="T36" fmla="*/ 45 w 67"/>
                <a:gd name="T37" fmla="*/ 74 h 81"/>
                <a:gd name="T38" fmla="*/ 37 w 67"/>
                <a:gd name="T39" fmla="*/ 74 h 81"/>
                <a:gd name="T40" fmla="*/ 33 w 67"/>
                <a:gd name="T41" fmla="*/ 81 h 81"/>
                <a:gd name="T42" fmla="*/ 33 w 67"/>
                <a:gd name="T43" fmla="*/ 78 h 81"/>
                <a:gd name="T44" fmla="*/ 30 w 67"/>
                <a:gd name="T45" fmla="*/ 74 h 81"/>
                <a:gd name="T46" fmla="*/ 26 w 67"/>
                <a:gd name="T47" fmla="*/ 70 h 81"/>
                <a:gd name="T48" fmla="*/ 22 w 67"/>
                <a:gd name="T49" fmla="*/ 67 h 81"/>
                <a:gd name="T50" fmla="*/ 26 w 67"/>
                <a:gd name="T51" fmla="*/ 63 h 81"/>
                <a:gd name="T52" fmla="*/ 22 w 67"/>
                <a:gd name="T53" fmla="*/ 59 h 81"/>
                <a:gd name="T54" fmla="*/ 15 w 67"/>
                <a:gd name="T55" fmla="*/ 55 h 81"/>
                <a:gd name="T56" fmla="*/ 11 w 67"/>
                <a:gd name="T57" fmla="*/ 52 h 81"/>
                <a:gd name="T58" fmla="*/ 11 w 67"/>
                <a:gd name="T59" fmla="*/ 48 h 81"/>
                <a:gd name="T60" fmla="*/ 8 w 67"/>
                <a:gd name="T61" fmla="*/ 41 h 81"/>
                <a:gd name="T62" fmla="*/ 11 w 67"/>
                <a:gd name="T63" fmla="*/ 41 h 81"/>
                <a:gd name="T64" fmla="*/ 11 w 67"/>
                <a:gd name="T65" fmla="*/ 37 h 81"/>
                <a:gd name="T66" fmla="*/ 4 w 67"/>
                <a:gd name="T67" fmla="*/ 33 h 81"/>
                <a:gd name="T68" fmla="*/ 8 w 67"/>
                <a:gd name="T69" fmla="*/ 29 h 81"/>
                <a:gd name="T70" fmla="*/ 4 w 67"/>
                <a:gd name="T71" fmla="*/ 26 h 81"/>
                <a:gd name="T72" fmla="*/ 4 w 67"/>
                <a:gd name="T73" fmla="*/ 26 h 81"/>
                <a:gd name="T74" fmla="*/ 4 w 67"/>
                <a:gd name="T75" fmla="*/ 22 h 81"/>
                <a:gd name="T76" fmla="*/ 8 w 67"/>
                <a:gd name="T77" fmla="*/ 18 h 81"/>
                <a:gd name="T78" fmla="*/ 4 w 67"/>
                <a:gd name="T79" fmla="*/ 18 h 81"/>
                <a:gd name="T80" fmla="*/ 0 w 67"/>
                <a:gd name="T81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81">
                  <a:moveTo>
                    <a:pt x="0" y="11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7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6" y="26"/>
                  </a:lnTo>
                  <a:lnTo>
                    <a:pt x="59" y="26"/>
                  </a:lnTo>
                  <a:lnTo>
                    <a:pt x="56" y="29"/>
                  </a:lnTo>
                  <a:lnTo>
                    <a:pt x="59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9" y="48"/>
                  </a:lnTo>
                  <a:lnTo>
                    <a:pt x="63" y="52"/>
                  </a:lnTo>
                  <a:lnTo>
                    <a:pt x="67" y="55"/>
                  </a:lnTo>
                  <a:lnTo>
                    <a:pt x="63" y="59"/>
                  </a:lnTo>
                  <a:lnTo>
                    <a:pt x="59" y="63"/>
                  </a:lnTo>
                  <a:lnTo>
                    <a:pt x="59" y="67"/>
                  </a:lnTo>
                  <a:lnTo>
                    <a:pt x="63" y="70"/>
                  </a:lnTo>
                  <a:lnTo>
                    <a:pt x="59" y="70"/>
                  </a:lnTo>
                  <a:lnTo>
                    <a:pt x="59" y="70"/>
                  </a:lnTo>
                  <a:lnTo>
                    <a:pt x="52" y="74"/>
                  </a:lnTo>
                  <a:lnTo>
                    <a:pt x="52" y="70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1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3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1" y="55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8" name="Freeform 54"/>
            <p:cNvSpPr/>
            <p:nvPr/>
          </p:nvSpPr>
          <p:spPr bwMode="auto">
            <a:xfrm>
              <a:off x="4654564" y="2279187"/>
              <a:ext cx="38599" cy="42459"/>
            </a:xfrm>
            <a:custGeom>
              <a:avLst/>
              <a:gdLst>
                <a:gd name="T0" fmla="*/ 15 w 30"/>
                <a:gd name="T1" fmla="*/ 33 h 33"/>
                <a:gd name="T2" fmla="*/ 15 w 30"/>
                <a:gd name="T3" fmla="*/ 26 h 33"/>
                <a:gd name="T4" fmla="*/ 15 w 30"/>
                <a:gd name="T5" fmla="*/ 22 h 33"/>
                <a:gd name="T6" fmla="*/ 19 w 30"/>
                <a:gd name="T7" fmla="*/ 19 h 33"/>
                <a:gd name="T8" fmla="*/ 23 w 30"/>
                <a:gd name="T9" fmla="*/ 19 h 33"/>
                <a:gd name="T10" fmla="*/ 23 w 30"/>
                <a:gd name="T11" fmla="*/ 22 h 33"/>
                <a:gd name="T12" fmla="*/ 26 w 30"/>
                <a:gd name="T13" fmla="*/ 19 h 33"/>
                <a:gd name="T14" fmla="*/ 26 w 30"/>
                <a:gd name="T15" fmla="*/ 19 h 33"/>
                <a:gd name="T16" fmla="*/ 30 w 30"/>
                <a:gd name="T17" fmla="*/ 15 h 33"/>
                <a:gd name="T18" fmla="*/ 30 w 30"/>
                <a:gd name="T19" fmla="*/ 11 h 33"/>
                <a:gd name="T20" fmla="*/ 26 w 30"/>
                <a:gd name="T21" fmla="*/ 11 h 33"/>
                <a:gd name="T22" fmla="*/ 23 w 30"/>
                <a:gd name="T23" fmla="*/ 7 h 33"/>
                <a:gd name="T24" fmla="*/ 19 w 30"/>
                <a:gd name="T25" fmla="*/ 7 h 33"/>
                <a:gd name="T26" fmla="*/ 15 w 30"/>
                <a:gd name="T27" fmla="*/ 7 h 33"/>
                <a:gd name="T28" fmla="*/ 15 w 30"/>
                <a:gd name="T29" fmla="*/ 4 h 33"/>
                <a:gd name="T30" fmla="*/ 15 w 30"/>
                <a:gd name="T31" fmla="*/ 0 h 33"/>
                <a:gd name="T32" fmla="*/ 12 w 30"/>
                <a:gd name="T33" fmla="*/ 4 h 33"/>
                <a:gd name="T34" fmla="*/ 12 w 30"/>
                <a:gd name="T35" fmla="*/ 0 h 33"/>
                <a:gd name="T36" fmla="*/ 8 w 30"/>
                <a:gd name="T37" fmla="*/ 0 h 33"/>
                <a:gd name="T38" fmla="*/ 4 w 30"/>
                <a:gd name="T39" fmla="*/ 0 h 33"/>
                <a:gd name="T40" fmla="*/ 4 w 30"/>
                <a:gd name="T41" fmla="*/ 4 h 33"/>
                <a:gd name="T42" fmla="*/ 8 w 30"/>
                <a:gd name="T43" fmla="*/ 4 h 33"/>
                <a:gd name="T44" fmla="*/ 8 w 30"/>
                <a:gd name="T45" fmla="*/ 7 h 33"/>
                <a:gd name="T46" fmla="*/ 8 w 30"/>
                <a:gd name="T47" fmla="*/ 7 h 33"/>
                <a:gd name="T48" fmla="*/ 4 w 30"/>
                <a:gd name="T49" fmla="*/ 7 h 33"/>
                <a:gd name="T50" fmla="*/ 4 w 30"/>
                <a:gd name="T51" fmla="*/ 11 h 33"/>
                <a:gd name="T52" fmla="*/ 4 w 30"/>
                <a:gd name="T53" fmla="*/ 15 h 33"/>
                <a:gd name="T54" fmla="*/ 0 w 30"/>
                <a:gd name="T55" fmla="*/ 19 h 33"/>
                <a:gd name="T56" fmla="*/ 0 w 30"/>
                <a:gd name="T57" fmla="*/ 19 h 33"/>
                <a:gd name="T58" fmla="*/ 0 w 30"/>
                <a:gd name="T59" fmla="*/ 19 h 33"/>
                <a:gd name="T60" fmla="*/ 4 w 30"/>
                <a:gd name="T61" fmla="*/ 22 h 33"/>
                <a:gd name="T62" fmla="*/ 12 w 30"/>
                <a:gd name="T63" fmla="*/ 30 h 33"/>
                <a:gd name="T64" fmla="*/ 12 w 30"/>
                <a:gd name="T65" fmla="*/ 30 h 33"/>
                <a:gd name="T66" fmla="*/ 15 w 30"/>
                <a:gd name="T6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3">
                  <a:moveTo>
                    <a:pt x="15" y="33"/>
                  </a:moveTo>
                  <a:lnTo>
                    <a:pt x="15" y="26"/>
                  </a:lnTo>
                  <a:lnTo>
                    <a:pt x="15" y="22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2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59" name="Freeform 55"/>
            <p:cNvSpPr>
              <a:spLocks noEditPoints="1"/>
            </p:cNvSpPr>
            <p:nvPr/>
          </p:nvSpPr>
          <p:spPr bwMode="auto">
            <a:xfrm>
              <a:off x="4555492" y="2217429"/>
              <a:ext cx="114511" cy="81058"/>
            </a:xfrm>
            <a:custGeom>
              <a:avLst/>
              <a:gdLst>
                <a:gd name="T0" fmla="*/ 23 w 24"/>
                <a:gd name="T1" fmla="*/ 6 h 17"/>
                <a:gd name="T2" fmla="*/ 23 w 24"/>
                <a:gd name="T3" fmla="*/ 5 h 17"/>
                <a:gd name="T4" fmla="*/ 22 w 24"/>
                <a:gd name="T5" fmla="*/ 3 h 17"/>
                <a:gd name="T6" fmla="*/ 19 w 24"/>
                <a:gd name="T7" fmla="*/ 3 h 17"/>
                <a:gd name="T8" fmla="*/ 15 w 24"/>
                <a:gd name="T9" fmla="*/ 1 h 17"/>
                <a:gd name="T10" fmla="*/ 12 w 24"/>
                <a:gd name="T11" fmla="*/ 0 h 17"/>
                <a:gd name="T12" fmla="*/ 8 w 24"/>
                <a:gd name="T13" fmla="*/ 2 h 17"/>
                <a:gd name="T14" fmla="*/ 5 w 24"/>
                <a:gd name="T15" fmla="*/ 4 h 17"/>
                <a:gd name="T16" fmla="*/ 1 w 24"/>
                <a:gd name="T17" fmla="*/ 5 h 17"/>
                <a:gd name="T18" fmla="*/ 0 w 24"/>
                <a:gd name="T19" fmla="*/ 6 h 17"/>
                <a:gd name="T20" fmla="*/ 1 w 24"/>
                <a:gd name="T21" fmla="*/ 8 h 17"/>
                <a:gd name="T22" fmla="*/ 3 w 24"/>
                <a:gd name="T23" fmla="*/ 5 h 17"/>
                <a:gd name="T24" fmla="*/ 5 w 24"/>
                <a:gd name="T25" fmla="*/ 6 h 17"/>
                <a:gd name="T26" fmla="*/ 8 w 24"/>
                <a:gd name="T27" fmla="*/ 10 h 17"/>
                <a:gd name="T28" fmla="*/ 8 w 24"/>
                <a:gd name="T29" fmla="*/ 10 h 17"/>
                <a:gd name="T30" fmla="*/ 7 w 24"/>
                <a:gd name="T31" fmla="*/ 12 h 17"/>
                <a:gd name="T32" fmla="*/ 10 w 24"/>
                <a:gd name="T33" fmla="*/ 13 h 17"/>
                <a:gd name="T34" fmla="*/ 12 w 24"/>
                <a:gd name="T35" fmla="*/ 14 h 17"/>
                <a:gd name="T36" fmla="*/ 17 w 24"/>
                <a:gd name="T37" fmla="*/ 16 h 17"/>
                <a:gd name="T38" fmla="*/ 16 w 24"/>
                <a:gd name="T39" fmla="*/ 17 h 17"/>
                <a:gd name="T40" fmla="*/ 17 w 24"/>
                <a:gd name="T41" fmla="*/ 16 h 17"/>
                <a:gd name="T42" fmla="*/ 11 w 24"/>
                <a:gd name="T43" fmla="*/ 10 h 17"/>
                <a:gd name="T44" fmla="*/ 10 w 24"/>
                <a:gd name="T45" fmla="*/ 8 h 17"/>
                <a:gd name="T46" fmla="*/ 9 w 24"/>
                <a:gd name="T47" fmla="*/ 7 h 17"/>
                <a:gd name="T48" fmla="*/ 9 w 24"/>
                <a:gd name="T49" fmla="*/ 5 h 17"/>
                <a:gd name="T50" fmla="*/ 11 w 24"/>
                <a:gd name="T51" fmla="*/ 6 h 17"/>
                <a:gd name="T52" fmla="*/ 13 w 24"/>
                <a:gd name="T53" fmla="*/ 5 h 17"/>
                <a:gd name="T54" fmla="*/ 14 w 24"/>
                <a:gd name="T55" fmla="*/ 5 h 17"/>
                <a:gd name="T56" fmla="*/ 16 w 24"/>
                <a:gd name="T57" fmla="*/ 5 h 17"/>
                <a:gd name="T58" fmla="*/ 18 w 24"/>
                <a:gd name="T59" fmla="*/ 6 h 17"/>
                <a:gd name="T60" fmla="*/ 20 w 24"/>
                <a:gd name="T61" fmla="*/ 6 h 17"/>
                <a:gd name="T62" fmla="*/ 23 w 24"/>
                <a:gd name="T63" fmla="*/ 7 h 17"/>
                <a:gd name="T64" fmla="*/ 16 w 24"/>
                <a:gd name="T65" fmla="*/ 17 h 17"/>
                <a:gd name="T66" fmla="*/ 12 w 24"/>
                <a:gd name="T67" fmla="*/ 15 h 17"/>
                <a:gd name="T68" fmla="*/ 12 w 24"/>
                <a:gd name="T69" fmla="*/ 15 h 17"/>
                <a:gd name="T70" fmla="*/ 15 w 24"/>
                <a:gd name="T71" fmla="*/ 15 h 17"/>
                <a:gd name="T72" fmla="*/ 13 w 24"/>
                <a:gd name="T73" fmla="*/ 14 h 17"/>
                <a:gd name="T74" fmla="*/ 7 w 24"/>
                <a:gd name="T75" fmla="*/ 10 h 17"/>
                <a:gd name="T76" fmla="*/ 5 w 24"/>
                <a:gd name="T77" fmla="*/ 8 h 17"/>
                <a:gd name="T78" fmla="*/ 5 w 24"/>
                <a:gd name="T79" fmla="*/ 8 h 17"/>
                <a:gd name="T80" fmla="*/ 7 w 24"/>
                <a:gd name="T81" fmla="*/ 12 h 17"/>
                <a:gd name="T82" fmla="*/ 5 w 24"/>
                <a:gd name="T83" fmla="*/ 10 h 17"/>
                <a:gd name="T84" fmla="*/ 3 w 24"/>
                <a:gd name="T85" fmla="*/ 7 h 17"/>
                <a:gd name="T86" fmla="*/ 4 w 24"/>
                <a:gd name="T87" fmla="*/ 9 h 17"/>
                <a:gd name="T88" fmla="*/ 3 w 24"/>
                <a:gd name="T89" fmla="*/ 7 h 17"/>
                <a:gd name="T90" fmla="*/ 4 w 24"/>
                <a:gd name="T91" fmla="*/ 7 h 17"/>
                <a:gd name="T92" fmla="*/ 3 w 24"/>
                <a:gd name="T9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" h="17">
                  <a:moveTo>
                    <a:pt x="23" y="7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lose/>
                  <a:moveTo>
                    <a:pt x="14" y="16"/>
                  </a:moveTo>
                  <a:cubicBezTo>
                    <a:pt x="14" y="16"/>
                    <a:pt x="15" y="16"/>
                    <a:pt x="15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lose/>
                  <a:moveTo>
                    <a:pt x="1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5"/>
                    <a:pt x="12" y="15"/>
                    <a:pt x="12" y="15"/>
                  </a:cubicBezTo>
                  <a:close/>
                  <a:moveTo>
                    <a:pt x="13" y="1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6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5" y="8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6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1"/>
                    <a:pt x="6" y="11"/>
                    <a:pt x="6" y="11"/>
                  </a:cubicBezTo>
                  <a:close/>
                  <a:moveTo>
                    <a:pt x="5" y="9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3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4" y="5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0" name="Freeform 56"/>
            <p:cNvSpPr/>
            <p:nvPr/>
          </p:nvSpPr>
          <p:spPr bwMode="auto">
            <a:xfrm>
              <a:off x="4597952" y="2240588"/>
              <a:ext cx="75912" cy="63045"/>
            </a:xfrm>
            <a:custGeom>
              <a:avLst/>
              <a:gdLst>
                <a:gd name="T0" fmla="*/ 30 w 59"/>
                <a:gd name="T1" fmla="*/ 41 h 49"/>
                <a:gd name="T2" fmla="*/ 7 w 59"/>
                <a:gd name="T3" fmla="*/ 19 h 49"/>
                <a:gd name="T4" fmla="*/ 7 w 59"/>
                <a:gd name="T5" fmla="*/ 15 h 49"/>
                <a:gd name="T6" fmla="*/ 4 w 59"/>
                <a:gd name="T7" fmla="*/ 11 h 49"/>
                <a:gd name="T8" fmla="*/ 0 w 59"/>
                <a:gd name="T9" fmla="*/ 8 h 49"/>
                <a:gd name="T10" fmla="*/ 0 w 59"/>
                <a:gd name="T11" fmla="*/ 4 h 49"/>
                <a:gd name="T12" fmla="*/ 0 w 59"/>
                <a:gd name="T13" fmla="*/ 0 h 49"/>
                <a:gd name="T14" fmla="*/ 7 w 59"/>
                <a:gd name="T15" fmla="*/ 4 h 49"/>
                <a:gd name="T16" fmla="*/ 7 w 59"/>
                <a:gd name="T17" fmla="*/ 0 h 49"/>
                <a:gd name="T18" fmla="*/ 15 w 59"/>
                <a:gd name="T19" fmla="*/ 0 h 49"/>
                <a:gd name="T20" fmla="*/ 18 w 59"/>
                <a:gd name="T21" fmla="*/ 0 h 49"/>
                <a:gd name="T22" fmla="*/ 22 w 59"/>
                <a:gd name="T23" fmla="*/ 0 h 49"/>
                <a:gd name="T24" fmla="*/ 26 w 59"/>
                <a:gd name="T25" fmla="*/ 0 h 49"/>
                <a:gd name="T26" fmla="*/ 33 w 59"/>
                <a:gd name="T27" fmla="*/ 0 h 49"/>
                <a:gd name="T28" fmla="*/ 37 w 59"/>
                <a:gd name="T29" fmla="*/ 4 h 49"/>
                <a:gd name="T30" fmla="*/ 41 w 59"/>
                <a:gd name="T31" fmla="*/ 4 h 49"/>
                <a:gd name="T32" fmla="*/ 52 w 59"/>
                <a:gd name="T33" fmla="*/ 8 h 49"/>
                <a:gd name="T34" fmla="*/ 52 w 59"/>
                <a:gd name="T35" fmla="*/ 8 h 49"/>
                <a:gd name="T36" fmla="*/ 56 w 59"/>
                <a:gd name="T37" fmla="*/ 11 h 49"/>
                <a:gd name="T38" fmla="*/ 52 w 59"/>
                <a:gd name="T39" fmla="*/ 15 h 49"/>
                <a:gd name="T40" fmla="*/ 59 w 59"/>
                <a:gd name="T41" fmla="*/ 19 h 49"/>
                <a:gd name="T42" fmla="*/ 59 w 59"/>
                <a:gd name="T43" fmla="*/ 23 h 49"/>
                <a:gd name="T44" fmla="*/ 56 w 59"/>
                <a:gd name="T45" fmla="*/ 23 h 49"/>
                <a:gd name="T46" fmla="*/ 59 w 59"/>
                <a:gd name="T47" fmla="*/ 30 h 49"/>
                <a:gd name="T48" fmla="*/ 56 w 59"/>
                <a:gd name="T49" fmla="*/ 30 h 49"/>
                <a:gd name="T50" fmla="*/ 48 w 59"/>
                <a:gd name="T51" fmla="*/ 30 h 49"/>
                <a:gd name="T52" fmla="*/ 52 w 59"/>
                <a:gd name="T53" fmla="*/ 34 h 49"/>
                <a:gd name="T54" fmla="*/ 52 w 59"/>
                <a:gd name="T55" fmla="*/ 37 h 49"/>
                <a:gd name="T56" fmla="*/ 48 w 59"/>
                <a:gd name="T57" fmla="*/ 41 h 49"/>
                <a:gd name="T58" fmla="*/ 44 w 59"/>
                <a:gd name="T59" fmla="*/ 49 h 49"/>
                <a:gd name="T60" fmla="*/ 41 w 59"/>
                <a:gd name="T61" fmla="*/ 45 h 49"/>
                <a:gd name="T62" fmla="*/ 33 w 59"/>
                <a:gd name="T63" fmla="*/ 45 h 49"/>
                <a:gd name="T64" fmla="*/ 30 w 59"/>
                <a:gd name="T65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49">
                  <a:moveTo>
                    <a:pt x="30" y="45"/>
                  </a:moveTo>
                  <a:lnTo>
                    <a:pt x="30" y="41"/>
                  </a:lnTo>
                  <a:lnTo>
                    <a:pt x="18" y="30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6" y="19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6"/>
                  </a:lnTo>
                  <a:lnTo>
                    <a:pt x="59" y="30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48" y="34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5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1" y="45"/>
                  </a:lnTo>
                  <a:lnTo>
                    <a:pt x="37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1" name="Freeform 57"/>
            <p:cNvSpPr/>
            <p:nvPr/>
          </p:nvSpPr>
          <p:spPr bwMode="auto">
            <a:xfrm>
              <a:off x="4550346" y="2203276"/>
              <a:ext cx="61758" cy="37313"/>
            </a:xfrm>
            <a:custGeom>
              <a:avLst/>
              <a:gdLst>
                <a:gd name="T0" fmla="*/ 4 w 48"/>
                <a:gd name="T1" fmla="*/ 29 h 29"/>
                <a:gd name="T2" fmla="*/ 7 w 48"/>
                <a:gd name="T3" fmla="*/ 29 h 29"/>
                <a:gd name="T4" fmla="*/ 11 w 48"/>
                <a:gd name="T5" fmla="*/ 26 h 29"/>
                <a:gd name="T6" fmla="*/ 15 w 48"/>
                <a:gd name="T7" fmla="*/ 26 h 29"/>
                <a:gd name="T8" fmla="*/ 22 w 48"/>
                <a:gd name="T9" fmla="*/ 26 h 29"/>
                <a:gd name="T10" fmla="*/ 26 w 48"/>
                <a:gd name="T11" fmla="*/ 26 h 29"/>
                <a:gd name="T12" fmla="*/ 26 w 48"/>
                <a:gd name="T13" fmla="*/ 22 h 29"/>
                <a:gd name="T14" fmla="*/ 33 w 48"/>
                <a:gd name="T15" fmla="*/ 18 h 29"/>
                <a:gd name="T16" fmla="*/ 33 w 48"/>
                <a:gd name="T17" fmla="*/ 14 h 29"/>
                <a:gd name="T18" fmla="*/ 41 w 48"/>
                <a:gd name="T19" fmla="*/ 11 h 29"/>
                <a:gd name="T20" fmla="*/ 48 w 48"/>
                <a:gd name="T21" fmla="*/ 11 h 29"/>
                <a:gd name="T22" fmla="*/ 48 w 48"/>
                <a:gd name="T23" fmla="*/ 3 h 29"/>
                <a:gd name="T24" fmla="*/ 44 w 48"/>
                <a:gd name="T25" fmla="*/ 0 h 29"/>
                <a:gd name="T26" fmla="*/ 41 w 48"/>
                <a:gd name="T27" fmla="*/ 3 h 29"/>
                <a:gd name="T28" fmla="*/ 33 w 48"/>
                <a:gd name="T29" fmla="*/ 7 h 29"/>
                <a:gd name="T30" fmla="*/ 33 w 48"/>
                <a:gd name="T31" fmla="*/ 7 h 29"/>
                <a:gd name="T32" fmla="*/ 30 w 48"/>
                <a:gd name="T33" fmla="*/ 7 h 29"/>
                <a:gd name="T34" fmla="*/ 26 w 48"/>
                <a:gd name="T35" fmla="*/ 7 h 29"/>
                <a:gd name="T36" fmla="*/ 22 w 48"/>
                <a:gd name="T37" fmla="*/ 7 h 29"/>
                <a:gd name="T38" fmla="*/ 18 w 48"/>
                <a:gd name="T39" fmla="*/ 7 h 29"/>
                <a:gd name="T40" fmla="*/ 15 w 48"/>
                <a:gd name="T41" fmla="*/ 7 h 29"/>
                <a:gd name="T42" fmla="*/ 7 w 48"/>
                <a:gd name="T43" fmla="*/ 7 h 29"/>
                <a:gd name="T44" fmla="*/ 7 w 48"/>
                <a:gd name="T45" fmla="*/ 7 h 29"/>
                <a:gd name="T46" fmla="*/ 4 w 48"/>
                <a:gd name="T47" fmla="*/ 11 h 29"/>
                <a:gd name="T48" fmla="*/ 4 w 48"/>
                <a:gd name="T49" fmla="*/ 14 h 29"/>
                <a:gd name="T50" fmla="*/ 0 w 48"/>
                <a:gd name="T51" fmla="*/ 18 h 29"/>
                <a:gd name="T52" fmla="*/ 4 w 48"/>
                <a:gd name="T53" fmla="*/ 22 h 29"/>
                <a:gd name="T54" fmla="*/ 4 w 48"/>
                <a:gd name="T55" fmla="*/ 22 h 29"/>
                <a:gd name="T56" fmla="*/ 7 w 48"/>
                <a:gd name="T57" fmla="*/ 22 h 29"/>
                <a:gd name="T58" fmla="*/ 7 w 48"/>
                <a:gd name="T59" fmla="*/ 26 h 29"/>
                <a:gd name="T60" fmla="*/ 4 w 48"/>
                <a:gd name="T61" fmla="*/ 26 h 29"/>
                <a:gd name="T62" fmla="*/ 4 w 48"/>
                <a:gd name="T6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29">
                  <a:moveTo>
                    <a:pt x="4" y="29"/>
                  </a:moveTo>
                  <a:lnTo>
                    <a:pt x="7" y="29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48" y="3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2" name="Freeform 58"/>
            <p:cNvSpPr/>
            <p:nvPr/>
          </p:nvSpPr>
          <p:spPr bwMode="auto">
            <a:xfrm>
              <a:off x="4474436" y="2150523"/>
              <a:ext cx="142816" cy="61758"/>
            </a:xfrm>
            <a:custGeom>
              <a:avLst/>
              <a:gdLst>
                <a:gd name="T0" fmla="*/ 66 w 111"/>
                <a:gd name="T1" fmla="*/ 48 h 48"/>
                <a:gd name="T2" fmla="*/ 77 w 111"/>
                <a:gd name="T3" fmla="*/ 48 h 48"/>
                <a:gd name="T4" fmla="*/ 85 w 111"/>
                <a:gd name="T5" fmla="*/ 48 h 48"/>
                <a:gd name="T6" fmla="*/ 92 w 111"/>
                <a:gd name="T7" fmla="*/ 48 h 48"/>
                <a:gd name="T8" fmla="*/ 100 w 111"/>
                <a:gd name="T9" fmla="*/ 44 h 48"/>
                <a:gd name="T10" fmla="*/ 107 w 111"/>
                <a:gd name="T11" fmla="*/ 37 h 48"/>
                <a:gd name="T12" fmla="*/ 107 w 111"/>
                <a:gd name="T13" fmla="*/ 33 h 48"/>
                <a:gd name="T14" fmla="*/ 103 w 111"/>
                <a:gd name="T15" fmla="*/ 26 h 48"/>
                <a:gd name="T16" fmla="*/ 111 w 111"/>
                <a:gd name="T17" fmla="*/ 26 h 48"/>
                <a:gd name="T18" fmla="*/ 111 w 111"/>
                <a:gd name="T19" fmla="*/ 18 h 48"/>
                <a:gd name="T20" fmla="*/ 111 w 111"/>
                <a:gd name="T21" fmla="*/ 7 h 48"/>
                <a:gd name="T22" fmla="*/ 103 w 111"/>
                <a:gd name="T23" fmla="*/ 4 h 48"/>
                <a:gd name="T24" fmla="*/ 92 w 111"/>
                <a:gd name="T25" fmla="*/ 4 h 48"/>
                <a:gd name="T26" fmla="*/ 81 w 111"/>
                <a:gd name="T27" fmla="*/ 0 h 48"/>
                <a:gd name="T28" fmla="*/ 77 w 111"/>
                <a:gd name="T29" fmla="*/ 4 h 48"/>
                <a:gd name="T30" fmla="*/ 77 w 111"/>
                <a:gd name="T31" fmla="*/ 7 h 48"/>
                <a:gd name="T32" fmla="*/ 70 w 111"/>
                <a:gd name="T33" fmla="*/ 7 h 48"/>
                <a:gd name="T34" fmla="*/ 59 w 111"/>
                <a:gd name="T35" fmla="*/ 4 h 48"/>
                <a:gd name="T36" fmla="*/ 59 w 111"/>
                <a:gd name="T37" fmla="*/ 11 h 48"/>
                <a:gd name="T38" fmla="*/ 55 w 111"/>
                <a:gd name="T39" fmla="*/ 11 h 48"/>
                <a:gd name="T40" fmla="*/ 48 w 111"/>
                <a:gd name="T41" fmla="*/ 18 h 48"/>
                <a:gd name="T42" fmla="*/ 52 w 111"/>
                <a:gd name="T43" fmla="*/ 22 h 48"/>
                <a:gd name="T44" fmla="*/ 48 w 111"/>
                <a:gd name="T45" fmla="*/ 26 h 48"/>
                <a:gd name="T46" fmla="*/ 40 w 111"/>
                <a:gd name="T47" fmla="*/ 26 h 48"/>
                <a:gd name="T48" fmla="*/ 37 w 111"/>
                <a:gd name="T49" fmla="*/ 26 h 48"/>
                <a:gd name="T50" fmla="*/ 29 w 111"/>
                <a:gd name="T51" fmla="*/ 30 h 48"/>
                <a:gd name="T52" fmla="*/ 22 w 111"/>
                <a:gd name="T53" fmla="*/ 30 h 48"/>
                <a:gd name="T54" fmla="*/ 15 w 111"/>
                <a:gd name="T55" fmla="*/ 26 h 48"/>
                <a:gd name="T56" fmla="*/ 11 w 111"/>
                <a:gd name="T57" fmla="*/ 30 h 48"/>
                <a:gd name="T58" fmla="*/ 7 w 111"/>
                <a:gd name="T59" fmla="*/ 30 h 48"/>
                <a:gd name="T60" fmla="*/ 0 w 111"/>
                <a:gd name="T61" fmla="*/ 30 h 48"/>
                <a:gd name="T62" fmla="*/ 0 w 111"/>
                <a:gd name="T63" fmla="*/ 30 h 48"/>
                <a:gd name="T64" fmla="*/ 0 w 111"/>
                <a:gd name="T65" fmla="*/ 33 h 48"/>
                <a:gd name="T66" fmla="*/ 3 w 111"/>
                <a:gd name="T67" fmla="*/ 37 h 48"/>
                <a:gd name="T68" fmla="*/ 7 w 111"/>
                <a:gd name="T69" fmla="*/ 37 h 48"/>
                <a:gd name="T70" fmla="*/ 11 w 111"/>
                <a:gd name="T71" fmla="*/ 37 h 48"/>
                <a:gd name="T72" fmla="*/ 18 w 111"/>
                <a:gd name="T73" fmla="*/ 37 h 48"/>
                <a:gd name="T74" fmla="*/ 22 w 111"/>
                <a:gd name="T75" fmla="*/ 41 h 48"/>
                <a:gd name="T76" fmla="*/ 33 w 111"/>
                <a:gd name="T77" fmla="*/ 37 h 48"/>
                <a:gd name="T78" fmla="*/ 40 w 111"/>
                <a:gd name="T79" fmla="*/ 41 h 48"/>
                <a:gd name="T80" fmla="*/ 59 w 111"/>
                <a:gd name="T81" fmla="*/ 44 h 48"/>
                <a:gd name="T82" fmla="*/ 66 w 111"/>
                <a:gd name="T8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" h="48">
                  <a:moveTo>
                    <a:pt x="66" y="48"/>
                  </a:moveTo>
                  <a:lnTo>
                    <a:pt x="66" y="48"/>
                  </a:lnTo>
                  <a:lnTo>
                    <a:pt x="74" y="48"/>
                  </a:lnTo>
                  <a:lnTo>
                    <a:pt x="77" y="48"/>
                  </a:lnTo>
                  <a:lnTo>
                    <a:pt x="81" y="48"/>
                  </a:lnTo>
                  <a:lnTo>
                    <a:pt x="85" y="48"/>
                  </a:lnTo>
                  <a:lnTo>
                    <a:pt x="89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100" y="44"/>
                  </a:lnTo>
                  <a:lnTo>
                    <a:pt x="103" y="41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7" y="33"/>
                  </a:lnTo>
                  <a:lnTo>
                    <a:pt x="107" y="30"/>
                  </a:lnTo>
                  <a:lnTo>
                    <a:pt x="103" y="26"/>
                  </a:lnTo>
                  <a:lnTo>
                    <a:pt x="103" y="26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11" y="18"/>
                  </a:lnTo>
                  <a:lnTo>
                    <a:pt x="111" y="11"/>
                  </a:lnTo>
                  <a:lnTo>
                    <a:pt x="111" y="7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9" y="7"/>
                  </a:lnTo>
                  <a:lnTo>
                    <a:pt x="59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2" y="15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2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22" y="41"/>
                  </a:lnTo>
                  <a:lnTo>
                    <a:pt x="29" y="37"/>
                  </a:lnTo>
                  <a:lnTo>
                    <a:pt x="33" y="37"/>
                  </a:lnTo>
                  <a:lnTo>
                    <a:pt x="40" y="37"/>
                  </a:lnTo>
                  <a:lnTo>
                    <a:pt x="40" y="41"/>
                  </a:lnTo>
                  <a:lnTo>
                    <a:pt x="48" y="44"/>
                  </a:lnTo>
                  <a:lnTo>
                    <a:pt x="59" y="44"/>
                  </a:lnTo>
                  <a:lnTo>
                    <a:pt x="63" y="44"/>
                  </a:lnTo>
                  <a:lnTo>
                    <a:pt x="66" y="48"/>
                  </a:lnTo>
                  <a:lnTo>
                    <a:pt x="66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3" name="Freeform 59"/>
            <p:cNvSpPr/>
            <p:nvPr/>
          </p:nvSpPr>
          <p:spPr bwMode="auto">
            <a:xfrm>
              <a:off x="4555494" y="1997415"/>
              <a:ext cx="194282" cy="147963"/>
            </a:xfrm>
            <a:custGeom>
              <a:avLst/>
              <a:gdLst>
                <a:gd name="T0" fmla="*/ 92 w 151"/>
                <a:gd name="T1" fmla="*/ 115 h 115"/>
                <a:gd name="T2" fmla="*/ 96 w 151"/>
                <a:gd name="T3" fmla="*/ 111 h 115"/>
                <a:gd name="T4" fmla="*/ 100 w 151"/>
                <a:gd name="T5" fmla="*/ 111 h 115"/>
                <a:gd name="T6" fmla="*/ 107 w 151"/>
                <a:gd name="T7" fmla="*/ 111 h 115"/>
                <a:gd name="T8" fmla="*/ 111 w 151"/>
                <a:gd name="T9" fmla="*/ 111 h 115"/>
                <a:gd name="T10" fmla="*/ 118 w 151"/>
                <a:gd name="T11" fmla="*/ 111 h 115"/>
                <a:gd name="T12" fmla="*/ 129 w 151"/>
                <a:gd name="T13" fmla="*/ 115 h 115"/>
                <a:gd name="T14" fmla="*/ 133 w 151"/>
                <a:gd name="T15" fmla="*/ 111 h 115"/>
                <a:gd name="T16" fmla="*/ 144 w 151"/>
                <a:gd name="T17" fmla="*/ 97 h 115"/>
                <a:gd name="T18" fmla="*/ 148 w 151"/>
                <a:gd name="T19" fmla="*/ 89 h 115"/>
                <a:gd name="T20" fmla="*/ 151 w 151"/>
                <a:gd name="T21" fmla="*/ 85 h 115"/>
                <a:gd name="T22" fmla="*/ 148 w 151"/>
                <a:gd name="T23" fmla="*/ 82 h 115"/>
                <a:gd name="T24" fmla="*/ 148 w 151"/>
                <a:gd name="T25" fmla="*/ 78 h 115"/>
                <a:gd name="T26" fmla="*/ 144 w 151"/>
                <a:gd name="T27" fmla="*/ 71 h 115"/>
                <a:gd name="T28" fmla="*/ 144 w 151"/>
                <a:gd name="T29" fmla="*/ 59 h 115"/>
                <a:gd name="T30" fmla="*/ 137 w 151"/>
                <a:gd name="T31" fmla="*/ 52 h 115"/>
                <a:gd name="T32" fmla="*/ 144 w 151"/>
                <a:gd name="T33" fmla="*/ 45 h 115"/>
                <a:gd name="T34" fmla="*/ 140 w 151"/>
                <a:gd name="T35" fmla="*/ 34 h 115"/>
                <a:gd name="T36" fmla="*/ 140 w 151"/>
                <a:gd name="T37" fmla="*/ 30 h 115"/>
                <a:gd name="T38" fmla="*/ 133 w 151"/>
                <a:gd name="T39" fmla="*/ 19 h 115"/>
                <a:gd name="T40" fmla="*/ 133 w 151"/>
                <a:gd name="T41" fmla="*/ 8 h 115"/>
                <a:gd name="T42" fmla="*/ 126 w 151"/>
                <a:gd name="T43" fmla="*/ 4 h 115"/>
                <a:gd name="T44" fmla="*/ 85 w 151"/>
                <a:gd name="T45" fmla="*/ 8 h 115"/>
                <a:gd name="T46" fmla="*/ 77 w 151"/>
                <a:gd name="T47" fmla="*/ 11 h 115"/>
                <a:gd name="T48" fmla="*/ 70 w 151"/>
                <a:gd name="T49" fmla="*/ 11 h 115"/>
                <a:gd name="T50" fmla="*/ 77 w 151"/>
                <a:gd name="T51" fmla="*/ 4 h 115"/>
                <a:gd name="T52" fmla="*/ 74 w 151"/>
                <a:gd name="T53" fmla="*/ 8 h 115"/>
                <a:gd name="T54" fmla="*/ 63 w 151"/>
                <a:gd name="T55" fmla="*/ 8 h 115"/>
                <a:gd name="T56" fmla="*/ 59 w 151"/>
                <a:gd name="T57" fmla="*/ 4 h 115"/>
                <a:gd name="T58" fmla="*/ 66 w 151"/>
                <a:gd name="T59" fmla="*/ 4 h 115"/>
                <a:gd name="T60" fmla="*/ 63 w 151"/>
                <a:gd name="T61" fmla="*/ 0 h 115"/>
                <a:gd name="T62" fmla="*/ 48 w 151"/>
                <a:gd name="T63" fmla="*/ 4 h 115"/>
                <a:gd name="T64" fmla="*/ 37 w 151"/>
                <a:gd name="T65" fmla="*/ 4 h 115"/>
                <a:gd name="T66" fmla="*/ 29 w 151"/>
                <a:gd name="T67" fmla="*/ 8 h 115"/>
                <a:gd name="T68" fmla="*/ 26 w 151"/>
                <a:gd name="T69" fmla="*/ 15 h 115"/>
                <a:gd name="T70" fmla="*/ 14 w 151"/>
                <a:gd name="T71" fmla="*/ 19 h 115"/>
                <a:gd name="T72" fmla="*/ 7 w 151"/>
                <a:gd name="T73" fmla="*/ 22 h 115"/>
                <a:gd name="T74" fmla="*/ 3 w 151"/>
                <a:gd name="T75" fmla="*/ 26 h 115"/>
                <a:gd name="T76" fmla="*/ 3 w 151"/>
                <a:gd name="T77" fmla="*/ 26 h 115"/>
                <a:gd name="T78" fmla="*/ 3 w 151"/>
                <a:gd name="T79" fmla="*/ 37 h 115"/>
                <a:gd name="T80" fmla="*/ 0 w 151"/>
                <a:gd name="T81" fmla="*/ 41 h 115"/>
                <a:gd name="T82" fmla="*/ 3 w 151"/>
                <a:gd name="T83" fmla="*/ 52 h 115"/>
                <a:gd name="T84" fmla="*/ 7 w 151"/>
                <a:gd name="T85" fmla="*/ 56 h 115"/>
                <a:gd name="T86" fmla="*/ 7 w 151"/>
                <a:gd name="T87" fmla="*/ 59 h 115"/>
                <a:gd name="T88" fmla="*/ 11 w 151"/>
                <a:gd name="T89" fmla="*/ 67 h 115"/>
                <a:gd name="T90" fmla="*/ 14 w 151"/>
                <a:gd name="T91" fmla="*/ 78 h 115"/>
                <a:gd name="T92" fmla="*/ 14 w 151"/>
                <a:gd name="T93" fmla="*/ 82 h 115"/>
                <a:gd name="T94" fmla="*/ 18 w 151"/>
                <a:gd name="T95" fmla="*/ 82 h 115"/>
                <a:gd name="T96" fmla="*/ 26 w 151"/>
                <a:gd name="T97" fmla="*/ 82 h 115"/>
                <a:gd name="T98" fmla="*/ 29 w 151"/>
                <a:gd name="T99" fmla="*/ 85 h 115"/>
                <a:gd name="T100" fmla="*/ 33 w 151"/>
                <a:gd name="T101" fmla="*/ 89 h 115"/>
                <a:gd name="T102" fmla="*/ 33 w 151"/>
                <a:gd name="T103" fmla="*/ 93 h 115"/>
                <a:gd name="T104" fmla="*/ 37 w 151"/>
                <a:gd name="T105" fmla="*/ 97 h 115"/>
                <a:gd name="T106" fmla="*/ 40 w 151"/>
                <a:gd name="T107" fmla="*/ 97 h 115"/>
                <a:gd name="T108" fmla="*/ 37 w 151"/>
                <a:gd name="T109" fmla="*/ 89 h 115"/>
                <a:gd name="T110" fmla="*/ 48 w 151"/>
                <a:gd name="T111" fmla="*/ 93 h 115"/>
                <a:gd name="T112" fmla="*/ 51 w 151"/>
                <a:gd name="T113" fmla="*/ 97 h 115"/>
                <a:gd name="T114" fmla="*/ 59 w 151"/>
                <a:gd name="T115" fmla="*/ 97 h 115"/>
                <a:gd name="T116" fmla="*/ 74 w 151"/>
                <a:gd name="T117" fmla="*/ 104 h 115"/>
                <a:gd name="T118" fmla="*/ 81 w 151"/>
                <a:gd name="T119" fmla="*/ 111 h 115"/>
                <a:gd name="T120" fmla="*/ 89 w 151"/>
                <a:gd name="T121" fmla="*/ 108 h 115"/>
                <a:gd name="T122" fmla="*/ 89 w 151"/>
                <a:gd name="T12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15">
                  <a:moveTo>
                    <a:pt x="89" y="115"/>
                  </a:moveTo>
                  <a:lnTo>
                    <a:pt x="92" y="115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4" y="111"/>
                  </a:lnTo>
                  <a:lnTo>
                    <a:pt x="118" y="111"/>
                  </a:lnTo>
                  <a:lnTo>
                    <a:pt x="122" y="111"/>
                  </a:lnTo>
                  <a:lnTo>
                    <a:pt x="129" y="115"/>
                  </a:lnTo>
                  <a:lnTo>
                    <a:pt x="133" y="115"/>
                  </a:lnTo>
                  <a:lnTo>
                    <a:pt x="133" y="111"/>
                  </a:lnTo>
                  <a:lnTo>
                    <a:pt x="133" y="108"/>
                  </a:lnTo>
                  <a:lnTo>
                    <a:pt x="144" y="97"/>
                  </a:lnTo>
                  <a:lnTo>
                    <a:pt x="144" y="93"/>
                  </a:lnTo>
                  <a:lnTo>
                    <a:pt x="148" y="89"/>
                  </a:lnTo>
                  <a:lnTo>
                    <a:pt x="151" y="89"/>
                  </a:lnTo>
                  <a:lnTo>
                    <a:pt x="151" y="85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51" y="78"/>
                  </a:lnTo>
                  <a:lnTo>
                    <a:pt x="148" y="78"/>
                  </a:lnTo>
                  <a:lnTo>
                    <a:pt x="144" y="74"/>
                  </a:lnTo>
                  <a:lnTo>
                    <a:pt x="144" y="71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0" y="56"/>
                  </a:lnTo>
                  <a:lnTo>
                    <a:pt x="137" y="52"/>
                  </a:lnTo>
                  <a:lnTo>
                    <a:pt x="140" y="48"/>
                  </a:lnTo>
                  <a:lnTo>
                    <a:pt x="144" y="45"/>
                  </a:lnTo>
                  <a:lnTo>
                    <a:pt x="144" y="37"/>
                  </a:lnTo>
                  <a:lnTo>
                    <a:pt x="140" y="34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37" y="22"/>
                  </a:lnTo>
                  <a:lnTo>
                    <a:pt x="133" y="19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29" y="8"/>
                  </a:lnTo>
                  <a:lnTo>
                    <a:pt x="126" y="4"/>
                  </a:lnTo>
                  <a:lnTo>
                    <a:pt x="103" y="8"/>
                  </a:lnTo>
                  <a:lnTo>
                    <a:pt x="85" y="8"/>
                  </a:lnTo>
                  <a:lnTo>
                    <a:pt x="81" y="8"/>
                  </a:lnTo>
                  <a:lnTo>
                    <a:pt x="77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4" y="8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4" y="8"/>
                  </a:lnTo>
                  <a:lnTo>
                    <a:pt x="66" y="11"/>
                  </a:lnTo>
                  <a:lnTo>
                    <a:pt x="63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48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4"/>
                  </a:lnTo>
                  <a:lnTo>
                    <a:pt x="3" y="3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" y="48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8" y="82"/>
                  </a:lnTo>
                  <a:lnTo>
                    <a:pt x="22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9" y="85"/>
                  </a:lnTo>
                  <a:lnTo>
                    <a:pt x="33" y="85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7" y="93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37" y="89"/>
                  </a:lnTo>
                  <a:lnTo>
                    <a:pt x="40" y="89"/>
                  </a:lnTo>
                  <a:lnTo>
                    <a:pt x="48" y="93"/>
                  </a:lnTo>
                  <a:lnTo>
                    <a:pt x="51" y="93"/>
                  </a:lnTo>
                  <a:lnTo>
                    <a:pt x="51" y="97"/>
                  </a:lnTo>
                  <a:lnTo>
                    <a:pt x="55" y="97"/>
                  </a:lnTo>
                  <a:lnTo>
                    <a:pt x="59" y="97"/>
                  </a:lnTo>
                  <a:lnTo>
                    <a:pt x="66" y="97"/>
                  </a:lnTo>
                  <a:lnTo>
                    <a:pt x="74" y="104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1" y="108"/>
                  </a:lnTo>
                  <a:lnTo>
                    <a:pt x="89" y="108"/>
                  </a:lnTo>
                  <a:lnTo>
                    <a:pt x="89" y="111"/>
                  </a:lnTo>
                  <a:lnTo>
                    <a:pt x="89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4" name="Freeform 60"/>
            <p:cNvSpPr/>
            <p:nvPr/>
          </p:nvSpPr>
          <p:spPr bwMode="auto">
            <a:xfrm>
              <a:off x="4516895" y="2097772"/>
              <a:ext cx="153109" cy="61758"/>
            </a:xfrm>
            <a:custGeom>
              <a:avLst/>
              <a:gdLst>
                <a:gd name="T0" fmla="*/ 44 w 119"/>
                <a:gd name="T1" fmla="*/ 4 h 48"/>
                <a:gd name="T2" fmla="*/ 48 w 119"/>
                <a:gd name="T3" fmla="*/ 4 h 48"/>
                <a:gd name="T4" fmla="*/ 56 w 119"/>
                <a:gd name="T5" fmla="*/ 4 h 48"/>
                <a:gd name="T6" fmla="*/ 59 w 119"/>
                <a:gd name="T7" fmla="*/ 7 h 48"/>
                <a:gd name="T8" fmla="*/ 63 w 119"/>
                <a:gd name="T9" fmla="*/ 11 h 48"/>
                <a:gd name="T10" fmla="*/ 63 w 119"/>
                <a:gd name="T11" fmla="*/ 15 h 48"/>
                <a:gd name="T12" fmla="*/ 67 w 119"/>
                <a:gd name="T13" fmla="*/ 19 h 48"/>
                <a:gd name="T14" fmla="*/ 70 w 119"/>
                <a:gd name="T15" fmla="*/ 19 h 48"/>
                <a:gd name="T16" fmla="*/ 67 w 119"/>
                <a:gd name="T17" fmla="*/ 11 h 48"/>
                <a:gd name="T18" fmla="*/ 78 w 119"/>
                <a:gd name="T19" fmla="*/ 15 h 48"/>
                <a:gd name="T20" fmla="*/ 81 w 119"/>
                <a:gd name="T21" fmla="*/ 19 h 48"/>
                <a:gd name="T22" fmla="*/ 89 w 119"/>
                <a:gd name="T23" fmla="*/ 19 h 48"/>
                <a:gd name="T24" fmla="*/ 104 w 119"/>
                <a:gd name="T25" fmla="*/ 26 h 48"/>
                <a:gd name="T26" fmla="*/ 111 w 119"/>
                <a:gd name="T27" fmla="*/ 33 h 48"/>
                <a:gd name="T28" fmla="*/ 119 w 119"/>
                <a:gd name="T29" fmla="*/ 30 h 48"/>
                <a:gd name="T30" fmla="*/ 119 w 119"/>
                <a:gd name="T31" fmla="*/ 37 h 48"/>
                <a:gd name="T32" fmla="*/ 107 w 119"/>
                <a:gd name="T33" fmla="*/ 37 h 48"/>
                <a:gd name="T34" fmla="*/ 100 w 119"/>
                <a:gd name="T35" fmla="*/ 45 h 48"/>
                <a:gd name="T36" fmla="*/ 89 w 119"/>
                <a:gd name="T37" fmla="*/ 45 h 48"/>
                <a:gd name="T38" fmla="*/ 81 w 119"/>
                <a:gd name="T39" fmla="*/ 45 h 48"/>
                <a:gd name="T40" fmla="*/ 70 w 119"/>
                <a:gd name="T41" fmla="*/ 45 h 48"/>
                <a:gd name="T42" fmla="*/ 63 w 119"/>
                <a:gd name="T43" fmla="*/ 45 h 48"/>
                <a:gd name="T44" fmla="*/ 56 w 119"/>
                <a:gd name="T45" fmla="*/ 41 h 48"/>
                <a:gd name="T46" fmla="*/ 48 w 119"/>
                <a:gd name="T47" fmla="*/ 41 h 48"/>
                <a:gd name="T48" fmla="*/ 44 w 119"/>
                <a:gd name="T49" fmla="*/ 45 h 48"/>
                <a:gd name="T50" fmla="*/ 37 w 119"/>
                <a:gd name="T51" fmla="*/ 48 h 48"/>
                <a:gd name="T52" fmla="*/ 30 w 119"/>
                <a:gd name="T53" fmla="*/ 45 h 48"/>
                <a:gd name="T54" fmla="*/ 26 w 119"/>
                <a:gd name="T55" fmla="*/ 45 h 48"/>
                <a:gd name="T56" fmla="*/ 19 w 119"/>
                <a:gd name="T57" fmla="*/ 37 h 48"/>
                <a:gd name="T58" fmla="*/ 7 w 119"/>
                <a:gd name="T59" fmla="*/ 30 h 48"/>
                <a:gd name="T60" fmla="*/ 7 w 119"/>
                <a:gd name="T61" fmla="*/ 26 h 48"/>
                <a:gd name="T62" fmla="*/ 0 w 119"/>
                <a:gd name="T63" fmla="*/ 19 h 48"/>
                <a:gd name="T64" fmla="*/ 0 w 119"/>
                <a:gd name="T65" fmla="*/ 15 h 48"/>
                <a:gd name="T66" fmla="*/ 4 w 119"/>
                <a:gd name="T67" fmla="*/ 15 h 48"/>
                <a:gd name="T68" fmla="*/ 15 w 119"/>
                <a:gd name="T69" fmla="*/ 11 h 48"/>
                <a:gd name="T70" fmla="*/ 22 w 119"/>
                <a:gd name="T71" fmla="*/ 7 h 48"/>
                <a:gd name="T72" fmla="*/ 30 w 119"/>
                <a:gd name="T73" fmla="*/ 7 h 48"/>
                <a:gd name="T74" fmla="*/ 33 w 119"/>
                <a:gd name="T75" fmla="*/ 4 h 48"/>
                <a:gd name="T76" fmla="*/ 37 w 119"/>
                <a:gd name="T77" fmla="*/ 4 h 48"/>
                <a:gd name="T78" fmla="*/ 41 w 119"/>
                <a:gd name="T7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48">
                  <a:moveTo>
                    <a:pt x="44" y="4"/>
                  </a:move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1" y="19"/>
                  </a:lnTo>
                  <a:lnTo>
                    <a:pt x="85" y="19"/>
                  </a:lnTo>
                  <a:lnTo>
                    <a:pt x="89" y="19"/>
                  </a:lnTo>
                  <a:lnTo>
                    <a:pt x="96" y="19"/>
                  </a:lnTo>
                  <a:lnTo>
                    <a:pt x="104" y="26"/>
                  </a:lnTo>
                  <a:lnTo>
                    <a:pt x="107" y="33"/>
                  </a:lnTo>
                  <a:lnTo>
                    <a:pt x="111" y="33"/>
                  </a:lnTo>
                  <a:lnTo>
                    <a:pt x="111" y="30"/>
                  </a:lnTo>
                  <a:lnTo>
                    <a:pt x="119" y="30"/>
                  </a:lnTo>
                  <a:lnTo>
                    <a:pt x="119" y="33"/>
                  </a:lnTo>
                  <a:lnTo>
                    <a:pt x="119" y="37"/>
                  </a:lnTo>
                  <a:lnTo>
                    <a:pt x="111" y="37"/>
                  </a:lnTo>
                  <a:lnTo>
                    <a:pt x="107" y="37"/>
                  </a:lnTo>
                  <a:lnTo>
                    <a:pt x="104" y="41"/>
                  </a:lnTo>
                  <a:lnTo>
                    <a:pt x="100" y="45"/>
                  </a:lnTo>
                  <a:lnTo>
                    <a:pt x="93" y="45"/>
                  </a:lnTo>
                  <a:lnTo>
                    <a:pt x="89" y="45"/>
                  </a:lnTo>
                  <a:lnTo>
                    <a:pt x="85" y="45"/>
                  </a:lnTo>
                  <a:lnTo>
                    <a:pt x="81" y="45"/>
                  </a:lnTo>
                  <a:lnTo>
                    <a:pt x="78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3" y="45"/>
                  </a:lnTo>
                  <a:lnTo>
                    <a:pt x="59" y="45"/>
                  </a:lnTo>
                  <a:lnTo>
                    <a:pt x="56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0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1" y="33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5" name="Freeform 61"/>
            <p:cNvSpPr/>
            <p:nvPr/>
          </p:nvSpPr>
          <p:spPr bwMode="auto">
            <a:xfrm>
              <a:off x="4397236" y="1997415"/>
              <a:ext cx="176269" cy="191708"/>
            </a:xfrm>
            <a:custGeom>
              <a:avLst/>
              <a:gdLst>
                <a:gd name="T0" fmla="*/ 49 w 137"/>
                <a:gd name="T1" fmla="*/ 4 h 149"/>
                <a:gd name="T2" fmla="*/ 56 w 137"/>
                <a:gd name="T3" fmla="*/ 8 h 149"/>
                <a:gd name="T4" fmla="*/ 60 w 137"/>
                <a:gd name="T5" fmla="*/ 15 h 149"/>
                <a:gd name="T6" fmla="*/ 67 w 137"/>
                <a:gd name="T7" fmla="*/ 11 h 149"/>
                <a:gd name="T8" fmla="*/ 75 w 137"/>
                <a:gd name="T9" fmla="*/ 15 h 149"/>
                <a:gd name="T10" fmla="*/ 67 w 137"/>
                <a:gd name="T11" fmla="*/ 19 h 149"/>
                <a:gd name="T12" fmla="*/ 78 w 137"/>
                <a:gd name="T13" fmla="*/ 22 h 149"/>
                <a:gd name="T14" fmla="*/ 89 w 137"/>
                <a:gd name="T15" fmla="*/ 15 h 149"/>
                <a:gd name="T16" fmla="*/ 97 w 137"/>
                <a:gd name="T17" fmla="*/ 11 h 149"/>
                <a:gd name="T18" fmla="*/ 93 w 137"/>
                <a:gd name="T19" fmla="*/ 15 h 149"/>
                <a:gd name="T20" fmla="*/ 100 w 137"/>
                <a:gd name="T21" fmla="*/ 15 h 149"/>
                <a:gd name="T22" fmla="*/ 112 w 137"/>
                <a:gd name="T23" fmla="*/ 19 h 149"/>
                <a:gd name="T24" fmla="*/ 119 w 137"/>
                <a:gd name="T25" fmla="*/ 26 h 149"/>
                <a:gd name="T26" fmla="*/ 126 w 137"/>
                <a:gd name="T27" fmla="*/ 34 h 149"/>
                <a:gd name="T28" fmla="*/ 126 w 137"/>
                <a:gd name="T29" fmla="*/ 48 h 149"/>
                <a:gd name="T30" fmla="*/ 130 w 137"/>
                <a:gd name="T31" fmla="*/ 59 h 149"/>
                <a:gd name="T32" fmla="*/ 137 w 137"/>
                <a:gd name="T33" fmla="*/ 71 h 149"/>
                <a:gd name="T34" fmla="*/ 130 w 137"/>
                <a:gd name="T35" fmla="*/ 82 h 149"/>
                <a:gd name="T36" fmla="*/ 123 w 137"/>
                <a:gd name="T37" fmla="*/ 85 h 149"/>
                <a:gd name="T38" fmla="*/ 108 w 137"/>
                <a:gd name="T39" fmla="*/ 89 h 149"/>
                <a:gd name="T40" fmla="*/ 93 w 137"/>
                <a:gd name="T41" fmla="*/ 93 h 149"/>
                <a:gd name="T42" fmla="*/ 100 w 137"/>
                <a:gd name="T43" fmla="*/ 104 h 149"/>
                <a:gd name="T44" fmla="*/ 112 w 137"/>
                <a:gd name="T45" fmla="*/ 115 h 149"/>
                <a:gd name="T46" fmla="*/ 119 w 137"/>
                <a:gd name="T47" fmla="*/ 130 h 149"/>
                <a:gd name="T48" fmla="*/ 108 w 137"/>
                <a:gd name="T49" fmla="*/ 137 h 149"/>
                <a:gd name="T50" fmla="*/ 108 w 137"/>
                <a:gd name="T51" fmla="*/ 145 h 149"/>
                <a:gd name="T52" fmla="*/ 97 w 137"/>
                <a:gd name="T53" fmla="*/ 145 h 149"/>
                <a:gd name="T54" fmla="*/ 82 w 137"/>
                <a:gd name="T55" fmla="*/ 149 h 149"/>
                <a:gd name="T56" fmla="*/ 71 w 137"/>
                <a:gd name="T57" fmla="*/ 149 h 149"/>
                <a:gd name="T58" fmla="*/ 60 w 137"/>
                <a:gd name="T59" fmla="*/ 149 h 149"/>
                <a:gd name="T60" fmla="*/ 52 w 137"/>
                <a:gd name="T61" fmla="*/ 145 h 149"/>
                <a:gd name="T62" fmla="*/ 45 w 137"/>
                <a:gd name="T63" fmla="*/ 141 h 149"/>
                <a:gd name="T64" fmla="*/ 37 w 137"/>
                <a:gd name="T65" fmla="*/ 145 h 149"/>
                <a:gd name="T66" fmla="*/ 30 w 137"/>
                <a:gd name="T67" fmla="*/ 141 h 149"/>
                <a:gd name="T68" fmla="*/ 30 w 137"/>
                <a:gd name="T69" fmla="*/ 130 h 149"/>
                <a:gd name="T70" fmla="*/ 34 w 137"/>
                <a:gd name="T71" fmla="*/ 119 h 149"/>
                <a:gd name="T72" fmla="*/ 19 w 137"/>
                <a:gd name="T73" fmla="*/ 115 h 149"/>
                <a:gd name="T74" fmla="*/ 12 w 137"/>
                <a:gd name="T75" fmla="*/ 111 h 149"/>
                <a:gd name="T76" fmla="*/ 8 w 137"/>
                <a:gd name="T77" fmla="*/ 104 h 149"/>
                <a:gd name="T78" fmla="*/ 4 w 137"/>
                <a:gd name="T79" fmla="*/ 93 h 149"/>
                <a:gd name="T80" fmla="*/ 0 w 137"/>
                <a:gd name="T81" fmla="*/ 82 h 149"/>
                <a:gd name="T82" fmla="*/ 0 w 137"/>
                <a:gd name="T83" fmla="*/ 71 h 149"/>
                <a:gd name="T84" fmla="*/ 15 w 137"/>
                <a:gd name="T85" fmla="*/ 63 h 149"/>
                <a:gd name="T86" fmla="*/ 19 w 137"/>
                <a:gd name="T87" fmla="*/ 56 h 149"/>
                <a:gd name="T88" fmla="*/ 12 w 137"/>
                <a:gd name="T89" fmla="*/ 48 h 149"/>
                <a:gd name="T90" fmla="*/ 19 w 137"/>
                <a:gd name="T91" fmla="*/ 45 h 149"/>
                <a:gd name="T92" fmla="*/ 23 w 137"/>
                <a:gd name="T93" fmla="*/ 37 h 149"/>
                <a:gd name="T94" fmla="*/ 15 w 137"/>
                <a:gd name="T95" fmla="*/ 34 h 149"/>
                <a:gd name="T96" fmla="*/ 30 w 137"/>
                <a:gd name="T97" fmla="*/ 30 h 149"/>
                <a:gd name="T98" fmla="*/ 34 w 137"/>
                <a:gd name="T99" fmla="*/ 30 h 149"/>
                <a:gd name="T100" fmla="*/ 37 w 137"/>
                <a:gd name="T101" fmla="*/ 34 h 149"/>
                <a:gd name="T102" fmla="*/ 37 w 137"/>
                <a:gd name="T103" fmla="*/ 30 h 149"/>
                <a:gd name="T104" fmla="*/ 49 w 137"/>
                <a:gd name="T105" fmla="*/ 26 h 149"/>
                <a:gd name="T106" fmla="*/ 49 w 137"/>
                <a:gd name="T107" fmla="*/ 22 h 149"/>
                <a:gd name="T108" fmla="*/ 45 w 137"/>
                <a:gd name="T109" fmla="*/ 19 h 149"/>
                <a:gd name="T110" fmla="*/ 41 w 137"/>
                <a:gd name="T111" fmla="*/ 11 h 149"/>
                <a:gd name="T112" fmla="*/ 41 w 137"/>
                <a:gd name="T113" fmla="*/ 4 h 149"/>
                <a:gd name="T114" fmla="*/ 37 w 137"/>
                <a:gd name="T1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49">
                  <a:moveTo>
                    <a:pt x="37" y="0"/>
                  </a:moveTo>
                  <a:lnTo>
                    <a:pt x="41" y="0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5" y="11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71" y="19"/>
                  </a:lnTo>
                  <a:lnTo>
                    <a:pt x="67" y="19"/>
                  </a:lnTo>
                  <a:lnTo>
                    <a:pt x="71" y="22"/>
                  </a:lnTo>
                  <a:lnTo>
                    <a:pt x="75" y="19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82" y="19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7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08" y="15"/>
                  </a:lnTo>
                  <a:lnTo>
                    <a:pt x="112" y="19"/>
                  </a:lnTo>
                  <a:lnTo>
                    <a:pt x="115" y="19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9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6" y="26"/>
                  </a:lnTo>
                  <a:lnTo>
                    <a:pt x="126" y="34"/>
                  </a:lnTo>
                  <a:lnTo>
                    <a:pt x="126" y="37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6" y="48"/>
                  </a:lnTo>
                  <a:lnTo>
                    <a:pt x="126" y="52"/>
                  </a:lnTo>
                  <a:lnTo>
                    <a:pt x="130" y="52"/>
                  </a:lnTo>
                  <a:lnTo>
                    <a:pt x="130" y="56"/>
                  </a:lnTo>
                  <a:lnTo>
                    <a:pt x="130" y="59"/>
                  </a:lnTo>
                  <a:lnTo>
                    <a:pt x="130" y="59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7" y="71"/>
                  </a:lnTo>
                  <a:lnTo>
                    <a:pt x="137" y="78"/>
                  </a:lnTo>
                  <a:lnTo>
                    <a:pt x="134" y="82"/>
                  </a:lnTo>
                  <a:lnTo>
                    <a:pt x="134" y="78"/>
                  </a:lnTo>
                  <a:lnTo>
                    <a:pt x="130" y="82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15" y="85"/>
                  </a:lnTo>
                  <a:lnTo>
                    <a:pt x="115" y="85"/>
                  </a:lnTo>
                  <a:lnTo>
                    <a:pt x="112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3" y="97"/>
                  </a:lnTo>
                  <a:lnTo>
                    <a:pt x="97" y="97"/>
                  </a:lnTo>
                  <a:lnTo>
                    <a:pt x="100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4" y="111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9" y="123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2" y="134"/>
                  </a:lnTo>
                  <a:lnTo>
                    <a:pt x="108" y="137"/>
                  </a:lnTo>
                  <a:lnTo>
                    <a:pt x="108" y="141"/>
                  </a:lnTo>
                  <a:lnTo>
                    <a:pt x="112" y="141"/>
                  </a:lnTo>
                  <a:lnTo>
                    <a:pt x="112" y="145"/>
                  </a:lnTo>
                  <a:lnTo>
                    <a:pt x="108" y="145"/>
                  </a:lnTo>
                  <a:lnTo>
                    <a:pt x="104" y="145"/>
                  </a:lnTo>
                  <a:lnTo>
                    <a:pt x="100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78" y="145"/>
                  </a:lnTo>
                  <a:lnTo>
                    <a:pt x="75" y="145"/>
                  </a:lnTo>
                  <a:lnTo>
                    <a:pt x="71" y="145"/>
                  </a:lnTo>
                  <a:lnTo>
                    <a:pt x="71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3" y="145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56" y="149"/>
                  </a:lnTo>
                  <a:lnTo>
                    <a:pt x="52" y="145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45" y="145"/>
                  </a:lnTo>
                  <a:lnTo>
                    <a:pt x="45" y="141"/>
                  </a:lnTo>
                  <a:lnTo>
                    <a:pt x="41" y="141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5"/>
                  </a:lnTo>
                  <a:lnTo>
                    <a:pt x="34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41"/>
                  </a:lnTo>
                  <a:lnTo>
                    <a:pt x="26" y="137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34" y="123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30" y="11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5" y="119"/>
                  </a:lnTo>
                  <a:lnTo>
                    <a:pt x="12" y="115"/>
                  </a:lnTo>
                  <a:lnTo>
                    <a:pt x="12" y="111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8" y="100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4" y="93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4" y="74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5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lnTo>
                    <a:pt x="19" y="41"/>
                  </a:lnTo>
                  <a:lnTo>
                    <a:pt x="23" y="41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19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0" y="30"/>
                  </a:lnTo>
                  <a:lnTo>
                    <a:pt x="30" y="34"/>
                  </a:lnTo>
                  <a:lnTo>
                    <a:pt x="34" y="37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41" y="37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5" y="26"/>
                  </a:lnTo>
                  <a:lnTo>
                    <a:pt x="49" y="26"/>
                  </a:lnTo>
                  <a:lnTo>
                    <a:pt x="52" y="30"/>
                  </a:lnTo>
                  <a:lnTo>
                    <a:pt x="60" y="30"/>
                  </a:lnTo>
                  <a:lnTo>
                    <a:pt x="52" y="30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6" name="Freeform 62"/>
            <p:cNvSpPr/>
            <p:nvPr/>
          </p:nvSpPr>
          <p:spPr bwMode="auto">
            <a:xfrm>
              <a:off x="4474435" y="2192983"/>
              <a:ext cx="3860" cy="5147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0 h 4"/>
                <a:gd name="T4" fmla="*/ 3 w 3"/>
                <a:gd name="T5" fmla="*/ 4 h 4"/>
                <a:gd name="T6" fmla="*/ 0 w 3"/>
                <a:gd name="T7" fmla="*/ 4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63"/>
            <p:cNvSpPr/>
            <p:nvPr/>
          </p:nvSpPr>
          <p:spPr bwMode="auto">
            <a:xfrm>
              <a:off x="4402385" y="2178830"/>
              <a:ext cx="95211" cy="47606"/>
            </a:xfrm>
            <a:custGeom>
              <a:avLst/>
              <a:gdLst>
                <a:gd name="T0" fmla="*/ 30 w 74"/>
                <a:gd name="T1" fmla="*/ 4 h 37"/>
                <a:gd name="T2" fmla="*/ 37 w 74"/>
                <a:gd name="T3" fmla="*/ 4 h 37"/>
                <a:gd name="T4" fmla="*/ 37 w 74"/>
                <a:gd name="T5" fmla="*/ 0 h 37"/>
                <a:gd name="T6" fmla="*/ 41 w 74"/>
                <a:gd name="T7" fmla="*/ 4 h 37"/>
                <a:gd name="T8" fmla="*/ 45 w 74"/>
                <a:gd name="T9" fmla="*/ 4 h 37"/>
                <a:gd name="T10" fmla="*/ 52 w 74"/>
                <a:gd name="T11" fmla="*/ 8 h 37"/>
                <a:gd name="T12" fmla="*/ 56 w 74"/>
                <a:gd name="T13" fmla="*/ 11 h 37"/>
                <a:gd name="T14" fmla="*/ 56 w 74"/>
                <a:gd name="T15" fmla="*/ 15 h 37"/>
                <a:gd name="T16" fmla="*/ 63 w 74"/>
                <a:gd name="T17" fmla="*/ 15 h 37"/>
                <a:gd name="T18" fmla="*/ 67 w 74"/>
                <a:gd name="T19" fmla="*/ 15 h 37"/>
                <a:gd name="T20" fmla="*/ 74 w 74"/>
                <a:gd name="T21" fmla="*/ 15 h 37"/>
                <a:gd name="T22" fmla="*/ 71 w 74"/>
                <a:gd name="T23" fmla="*/ 26 h 37"/>
                <a:gd name="T24" fmla="*/ 63 w 74"/>
                <a:gd name="T25" fmla="*/ 33 h 37"/>
                <a:gd name="T26" fmla="*/ 59 w 74"/>
                <a:gd name="T27" fmla="*/ 30 h 37"/>
                <a:gd name="T28" fmla="*/ 52 w 74"/>
                <a:gd name="T29" fmla="*/ 33 h 37"/>
                <a:gd name="T30" fmla="*/ 45 w 74"/>
                <a:gd name="T31" fmla="*/ 33 h 37"/>
                <a:gd name="T32" fmla="*/ 41 w 74"/>
                <a:gd name="T33" fmla="*/ 30 h 37"/>
                <a:gd name="T34" fmla="*/ 33 w 74"/>
                <a:gd name="T35" fmla="*/ 37 h 37"/>
                <a:gd name="T36" fmla="*/ 22 w 74"/>
                <a:gd name="T37" fmla="*/ 37 h 37"/>
                <a:gd name="T38" fmla="*/ 19 w 74"/>
                <a:gd name="T39" fmla="*/ 33 h 37"/>
                <a:gd name="T40" fmla="*/ 15 w 74"/>
                <a:gd name="T41" fmla="*/ 30 h 37"/>
                <a:gd name="T42" fmla="*/ 8 w 74"/>
                <a:gd name="T43" fmla="*/ 26 h 37"/>
                <a:gd name="T44" fmla="*/ 8 w 74"/>
                <a:gd name="T45" fmla="*/ 33 h 37"/>
                <a:gd name="T46" fmla="*/ 0 w 74"/>
                <a:gd name="T47" fmla="*/ 33 h 37"/>
                <a:gd name="T48" fmla="*/ 0 w 74"/>
                <a:gd name="T49" fmla="*/ 30 h 37"/>
                <a:gd name="T50" fmla="*/ 4 w 74"/>
                <a:gd name="T51" fmla="*/ 26 h 37"/>
                <a:gd name="T52" fmla="*/ 8 w 74"/>
                <a:gd name="T53" fmla="*/ 15 h 37"/>
                <a:gd name="T54" fmla="*/ 15 w 74"/>
                <a:gd name="T55" fmla="*/ 11 h 37"/>
                <a:gd name="T56" fmla="*/ 15 w 74"/>
                <a:gd name="T57" fmla="*/ 8 h 37"/>
                <a:gd name="T58" fmla="*/ 15 w 74"/>
                <a:gd name="T59" fmla="*/ 4 h 37"/>
                <a:gd name="T60" fmla="*/ 19 w 74"/>
                <a:gd name="T61" fmla="*/ 8 h 37"/>
                <a:gd name="T62" fmla="*/ 26 w 74"/>
                <a:gd name="T63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37">
                  <a:moveTo>
                    <a:pt x="26" y="4"/>
                  </a:moveTo>
                  <a:lnTo>
                    <a:pt x="30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71" y="15"/>
                  </a:lnTo>
                  <a:lnTo>
                    <a:pt x="74" y="15"/>
                  </a:lnTo>
                  <a:lnTo>
                    <a:pt x="71" y="19"/>
                  </a:lnTo>
                  <a:lnTo>
                    <a:pt x="71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48" y="37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3" y="37"/>
                  </a:lnTo>
                  <a:lnTo>
                    <a:pt x="26" y="33"/>
                  </a:lnTo>
                  <a:lnTo>
                    <a:pt x="22" y="37"/>
                  </a:lnTo>
                  <a:lnTo>
                    <a:pt x="19" y="37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4" y="30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8" name="Freeform 64"/>
            <p:cNvSpPr>
              <a:spLocks noEditPoints="1"/>
            </p:cNvSpPr>
            <p:nvPr/>
          </p:nvSpPr>
          <p:spPr bwMode="auto">
            <a:xfrm>
              <a:off x="4349632" y="2041160"/>
              <a:ext cx="77198" cy="61758"/>
            </a:xfrm>
            <a:custGeom>
              <a:avLst/>
              <a:gdLst>
                <a:gd name="T0" fmla="*/ 37 w 60"/>
                <a:gd name="T1" fmla="*/ 44 h 48"/>
                <a:gd name="T2" fmla="*/ 37 w 60"/>
                <a:gd name="T3" fmla="*/ 37 h 48"/>
                <a:gd name="T4" fmla="*/ 41 w 60"/>
                <a:gd name="T5" fmla="*/ 29 h 48"/>
                <a:gd name="T6" fmla="*/ 52 w 60"/>
                <a:gd name="T7" fmla="*/ 29 h 48"/>
                <a:gd name="T8" fmla="*/ 52 w 60"/>
                <a:gd name="T9" fmla="*/ 25 h 48"/>
                <a:gd name="T10" fmla="*/ 56 w 60"/>
                <a:gd name="T11" fmla="*/ 22 h 48"/>
                <a:gd name="T12" fmla="*/ 52 w 60"/>
                <a:gd name="T13" fmla="*/ 18 h 48"/>
                <a:gd name="T14" fmla="*/ 49 w 60"/>
                <a:gd name="T15" fmla="*/ 14 h 48"/>
                <a:gd name="T16" fmla="*/ 56 w 60"/>
                <a:gd name="T17" fmla="*/ 14 h 48"/>
                <a:gd name="T18" fmla="*/ 56 w 60"/>
                <a:gd name="T19" fmla="*/ 11 h 48"/>
                <a:gd name="T20" fmla="*/ 60 w 60"/>
                <a:gd name="T21" fmla="*/ 7 h 48"/>
                <a:gd name="T22" fmla="*/ 60 w 60"/>
                <a:gd name="T23" fmla="*/ 3 h 48"/>
                <a:gd name="T24" fmla="*/ 52 w 60"/>
                <a:gd name="T25" fmla="*/ 0 h 48"/>
                <a:gd name="T26" fmla="*/ 45 w 60"/>
                <a:gd name="T27" fmla="*/ 0 h 48"/>
                <a:gd name="T28" fmla="*/ 37 w 60"/>
                <a:gd name="T29" fmla="*/ 0 h 48"/>
                <a:gd name="T30" fmla="*/ 34 w 60"/>
                <a:gd name="T31" fmla="*/ 3 h 48"/>
                <a:gd name="T32" fmla="*/ 23 w 60"/>
                <a:gd name="T33" fmla="*/ 11 h 48"/>
                <a:gd name="T34" fmla="*/ 19 w 60"/>
                <a:gd name="T35" fmla="*/ 11 h 48"/>
                <a:gd name="T36" fmla="*/ 15 w 60"/>
                <a:gd name="T37" fmla="*/ 14 h 48"/>
                <a:gd name="T38" fmla="*/ 15 w 60"/>
                <a:gd name="T39" fmla="*/ 22 h 48"/>
                <a:gd name="T40" fmla="*/ 12 w 60"/>
                <a:gd name="T41" fmla="*/ 25 h 48"/>
                <a:gd name="T42" fmla="*/ 12 w 60"/>
                <a:gd name="T43" fmla="*/ 29 h 48"/>
                <a:gd name="T44" fmla="*/ 19 w 60"/>
                <a:gd name="T45" fmla="*/ 33 h 48"/>
                <a:gd name="T46" fmla="*/ 12 w 60"/>
                <a:gd name="T47" fmla="*/ 37 h 48"/>
                <a:gd name="T48" fmla="*/ 12 w 60"/>
                <a:gd name="T49" fmla="*/ 37 h 48"/>
                <a:gd name="T50" fmla="*/ 15 w 60"/>
                <a:gd name="T51" fmla="*/ 40 h 48"/>
                <a:gd name="T52" fmla="*/ 8 w 60"/>
                <a:gd name="T53" fmla="*/ 37 h 48"/>
                <a:gd name="T54" fmla="*/ 4 w 60"/>
                <a:gd name="T55" fmla="*/ 37 h 48"/>
                <a:gd name="T56" fmla="*/ 8 w 60"/>
                <a:gd name="T57" fmla="*/ 40 h 48"/>
                <a:gd name="T58" fmla="*/ 12 w 60"/>
                <a:gd name="T59" fmla="*/ 40 h 48"/>
                <a:gd name="T60" fmla="*/ 12 w 60"/>
                <a:gd name="T61" fmla="*/ 40 h 48"/>
                <a:gd name="T62" fmla="*/ 4 w 60"/>
                <a:gd name="T63" fmla="*/ 40 h 48"/>
                <a:gd name="T64" fmla="*/ 0 w 60"/>
                <a:gd name="T65" fmla="*/ 40 h 48"/>
                <a:gd name="T66" fmla="*/ 4 w 60"/>
                <a:gd name="T67" fmla="*/ 44 h 48"/>
                <a:gd name="T68" fmla="*/ 8 w 60"/>
                <a:gd name="T69" fmla="*/ 44 h 48"/>
                <a:gd name="T70" fmla="*/ 12 w 60"/>
                <a:gd name="T71" fmla="*/ 44 h 48"/>
                <a:gd name="T72" fmla="*/ 15 w 60"/>
                <a:gd name="T73" fmla="*/ 40 h 48"/>
                <a:gd name="T74" fmla="*/ 23 w 60"/>
                <a:gd name="T75" fmla="*/ 40 h 48"/>
                <a:gd name="T76" fmla="*/ 26 w 60"/>
                <a:gd name="T77" fmla="*/ 40 h 48"/>
                <a:gd name="T78" fmla="*/ 34 w 60"/>
                <a:gd name="T79" fmla="*/ 44 h 48"/>
                <a:gd name="T80" fmla="*/ 34 w 60"/>
                <a:gd name="T81" fmla="*/ 48 h 48"/>
                <a:gd name="T82" fmla="*/ 37 w 60"/>
                <a:gd name="T83" fmla="*/ 48 h 48"/>
                <a:gd name="T84" fmla="*/ 8 w 60"/>
                <a:gd name="T85" fmla="*/ 33 h 48"/>
                <a:gd name="T86" fmla="*/ 8 w 60"/>
                <a:gd name="T87" fmla="*/ 37 h 48"/>
                <a:gd name="T88" fmla="*/ 4 w 60"/>
                <a:gd name="T89" fmla="*/ 37 h 48"/>
                <a:gd name="T90" fmla="*/ 8 w 60"/>
                <a:gd name="T91" fmla="*/ 33 h 48"/>
                <a:gd name="T92" fmla="*/ 12 w 60"/>
                <a:gd name="T93" fmla="*/ 33 h 48"/>
                <a:gd name="T94" fmla="*/ 12 w 60"/>
                <a:gd name="T95" fmla="*/ 33 h 48"/>
                <a:gd name="T96" fmla="*/ 8 w 60"/>
                <a:gd name="T97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48">
                  <a:moveTo>
                    <a:pt x="37" y="48"/>
                  </a:moveTo>
                  <a:lnTo>
                    <a:pt x="37" y="44"/>
                  </a:lnTo>
                  <a:lnTo>
                    <a:pt x="41" y="40"/>
                  </a:lnTo>
                  <a:lnTo>
                    <a:pt x="37" y="37"/>
                  </a:lnTo>
                  <a:lnTo>
                    <a:pt x="41" y="33"/>
                  </a:lnTo>
                  <a:lnTo>
                    <a:pt x="41" y="29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14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1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1" y="3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0" y="7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6" y="40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8"/>
                  </a:lnTo>
                  <a:close/>
                  <a:moveTo>
                    <a:pt x="4" y="37"/>
                  </a:move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close/>
                  <a:moveTo>
                    <a:pt x="8" y="33"/>
                  </a:moveTo>
                  <a:lnTo>
                    <a:pt x="8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9" name="Freeform 65"/>
            <p:cNvSpPr/>
            <p:nvPr/>
          </p:nvSpPr>
          <p:spPr bwMode="auto">
            <a:xfrm>
              <a:off x="4345771" y="2092626"/>
              <a:ext cx="56612" cy="43745"/>
            </a:xfrm>
            <a:custGeom>
              <a:avLst/>
              <a:gdLst>
                <a:gd name="T0" fmla="*/ 40 w 44"/>
                <a:gd name="T1" fmla="*/ 23 h 34"/>
                <a:gd name="T2" fmla="*/ 44 w 44"/>
                <a:gd name="T3" fmla="*/ 19 h 34"/>
                <a:gd name="T4" fmla="*/ 40 w 44"/>
                <a:gd name="T5" fmla="*/ 15 h 34"/>
                <a:gd name="T6" fmla="*/ 40 w 44"/>
                <a:gd name="T7" fmla="*/ 15 h 34"/>
                <a:gd name="T8" fmla="*/ 40 w 44"/>
                <a:gd name="T9" fmla="*/ 11 h 34"/>
                <a:gd name="T10" fmla="*/ 40 w 44"/>
                <a:gd name="T11" fmla="*/ 8 h 34"/>
                <a:gd name="T12" fmla="*/ 37 w 44"/>
                <a:gd name="T13" fmla="*/ 8 h 34"/>
                <a:gd name="T14" fmla="*/ 37 w 44"/>
                <a:gd name="T15" fmla="*/ 4 h 34"/>
                <a:gd name="T16" fmla="*/ 37 w 44"/>
                <a:gd name="T17" fmla="*/ 4 h 34"/>
                <a:gd name="T18" fmla="*/ 33 w 44"/>
                <a:gd name="T19" fmla="*/ 4 h 34"/>
                <a:gd name="T20" fmla="*/ 29 w 44"/>
                <a:gd name="T21" fmla="*/ 0 h 34"/>
                <a:gd name="T22" fmla="*/ 26 w 44"/>
                <a:gd name="T23" fmla="*/ 0 h 34"/>
                <a:gd name="T24" fmla="*/ 26 w 44"/>
                <a:gd name="T25" fmla="*/ 0 h 34"/>
                <a:gd name="T26" fmla="*/ 18 w 44"/>
                <a:gd name="T27" fmla="*/ 0 h 34"/>
                <a:gd name="T28" fmla="*/ 18 w 44"/>
                <a:gd name="T29" fmla="*/ 0 h 34"/>
                <a:gd name="T30" fmla="*/ 18 w 44"/>
                <a:gd name="T31" fmla="*/ 0 h 34"/>
                <a:gd name="T32" fmla="*/ 15 w 44"/>
                <a:gd name="T33" fmla="*/ 4 h 34"/>
                <a:gd name="T34" fmla="*/ 15 w 44"/>
                <a:gd name="T35" fmla="*/ 4 h 34"/>
                <a:gd name="T36" fmla="*/ 11 w 44"/>
                <a:gd name="T37" fmla="*/ 4 h 34"/>
                <a:gd name="T38" fmla="*/ 11 w 44"/>
                <a:gd name="T39" fmla="*/ 4 h 34"/>
                <a:gd name="T40" fmla="*/ 7 w 44"/>
                <a:gd name="T41" fmla="*/ 4 h 34"/>
                <a:gd name="T42" fmla="*/ 7 w 44"/>
                <a:gd name="T43" fmla="*/ 0 h 34"/>
                <a:gd name="T44" fmla="*/ 3 w 44"/>
                <a:gd name="T45" fmla="*/ 0 h 34"/>
                <a:gd name="T46" fmla="*/ 0 w 44"/>
                <a:gd name="T47" fmla="*/ 4 h 34"/>
                <a:gd name="T48" fmla="*/ 0 w 44"/>
                <a:gd name="T49" fmla="*/ 8 h 34"/>
                <a:gd name="T50" fmla="*/ 0 w 44"/>
                <a:gd name="T51" fmla="*/ 8 h 34"/>
                <a:gd name="T52" fmla="*/ 0 w 44"/>
                <a:gd name="T53" fmla="*/ 11 h 34"/>
                <a:gd name="T54" fmla="*/ 3 w 44"/>
                <a:gd name="T55" fmla="*/ 15 h 34"/>
                <a:gd name="T56" fmla="*/ 3 w 44"/>
                <a:gd name="T57" fmla="*/ 15 h 34"/>
                <a:gd name="T58" fmla="*/ 11 w 44"/>
                <a:gd name="T59" fmla="*/ 19 h 34"/>
                <a:gd name="T60" fmla="*/ 11 w 44"/>
                <a:gd name="T61" fmla="*/ 19 h 34"/>
                <a:gd name="T62" fmla="*/ 15 w 44"/>
                <a:gd name="T63" fmla="*/ 23 h 34"/>
                <a:gd name="T64" fmla="*/ 15 w 44"/>
                <a:gd name="T65" fmla="*/ 23 h 34"/>
                <a:gd name="T66" fmla="*/ 15 w 44"/>
                <a:gd name="T67" fmla="*/ 26 h 34"/>
                <a:gd name="T68" fmla="*/ 18 w 44"/>
                <a:gd name="T69" fmla="*/ 26 h 34"/>
                <a:gd name="T70" fmla="*/ 22 w 44"/>
                <a:gd name="T71" fmla="*/ 26 h 34"/>
                <a:gd name="T72" fmla="*/ 22 w 44"/>
                <a:gd name="T73" fmla="*/ 26 h 34"/>
                <a:gd name="T74" fmla="*/ 26 w 44"/>
                <a:gd name="T75" fmla="*/ 26 h 34"/>
                <a:gd name="T76" fmla="*/ 26 w 44"/>
                <a:gd name="T77" fmla="*/ 30 h 34"/>
                <a:gd name="T78" fmla="*/ 29 w 44"/>
                <a:gd name="T79" fmla="*/ 34 h 34"/>
                <a:gd name="T80" fmla="*/ 33 w 44"/>
                <a:gd name="T81" fmla="*/ 34 h 34"/>
                <a:gd name="T82" fmla="*/ 37 w 44"/>
                <a:gd name="T83" fmla="*/ 34 h 34"/>
                <a:gd name="T84" fmla="*/ 37 w 44"/>
                <a:gd name="T85" fmla="*/ 34 h 34"/>
                <a:gd name="T86" fmla="*/ 40 w 44"/>
                <a:gd name="T87" fmla="*/ 34 h 34"/>
                <a:gd name="T88" fmla="*/ 40 w 44"/>
                <a:gd name="T89" fmla="*/ 34 h 34"/>
                <a:gd name="T90" fmla="*/ 40 w 44"/>
                <a:gd name="T91" fmla="*/ 30 h 34"/>
                <a:gd name="T92" fmla="*/ 40 w 44"/>
                <a:gd name="T93" fmla="*/ 30 h 34"/>
                <a:gd name="T94" fmla="*/ 37 w 44"/>
                <a:gd name="T95" fmla="*/ 26 h 34"/>
                <a:gd name="T96" fmla="*/ 40 w 44"/>
                <a:gd name="T97" fmla="*/ 26 h 34"/>
                <a:gd name="T98" fmla="*/ 40 w 44"/>
                <a:gd name="T99" fmla="*/ 23 h 34"/>
                <a:gd name="T100" fmla="*/ 40 w 44"/>
                <a:gd name="T101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34">
                  <a:moveTo>
                    <a:pt x="40" y="23"/>
                  </a:moveTo>
                  <a:lnTo>
                    <a:pt x="44" y="19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9" y="34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3"/>
                  </a:lnTo>
                  <a:lnTo>
                    <a:pt x="4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0" name="Freeform 66"/>
            <p:cNvSpPr/>
            <p:nvPr/>
          </p:nvSpPr>
          <p:spPr bwMode="auto">
            <a:xfrm>
              <a:off x="4393379" y="2122218"/>
              <a:ext cx="14153" cy="18013"/>
            </a:xfrm>
            <a:custGeom>
              <a:avLst/>
              <a:gdLst>
                <a:gd name="T0" fmla="*/ 3 w 11"/>
                <a:gd name="T1" fmla="*/ 11 h 14"/>
                <a:gd name="T2" fmla="*/ 3 w 11"/>
                <a:gd name="T3" fmla="*/ 11 h 14"/>
                <a:gd name="T4" fmla="*/ 3 w 11"/>
                <a:gd name="T5" fmla="*/ 7 h 14"/>
                <a:gd name="T6" fmla="*/ 3 w 11"/>
                <a:gd name="T7" fmla="*/ 7 h 14"/>
                <a:gd name="T8" fmla="*/ 0 w 11"/>
                <a:gd name="T9" fmla="*/ 3 h 14"/>
                <a:gd name="T10" fmla="*/ 3 w 11"/>
                <a:gd name="T11" fmla="*/ 3 h 14"/>
                <a:gd name="T12" fmla="*/ 3 w 11"/>
                <a:gd name="T13" fmla="*/ 0 h 14"/>
                <a:gd name="T14" fmla="*/ 7 w 11"/>
                <a:gd name="T15" fmla="*/ 0 h 14"/>
                <a:gd name="T16" fmla="*/ 11 w 11"/>
                <a:gd name="T17" fmla="*/ 3 h 14"/>
                <a:gd name="T18" fmla="*/ 11 w 11"/>
                <a:gd name="T19" fmla="*/ 7 h 14"/>
                <a:gd name="T20" fmla="*/ 11 w 11"/>
                <a:gd name="T21" fmla="*/ 11 h 14"/>
                <a:gd name="T22" fmla="*/ 11 w 11"/>
                <a:gd name="T23" fmla="*/ 14 h 14"/>
                <a:gd name="T24" fmla="*/ 11 w 11"/>
                <a:gd name="T25" fmla="*/ 14 h 14"/>
                <a:gd name="T26" fmla="*/ 7 w 11"/>
                <a:gd name="T27" fmla="*/ 14 h 14"/>
                <a:gd name="T28" fmla="*/ 3 w 11"/>
                <a:gd name="T29" fmla="*/ 11 h 14"/>
                <a:gd name="T30" fmla="*/ 3 w 1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4">
                  <a:moveTo>
                    <a:pt x="3" y="11"/>
                  </a:moveTo>
                  <a:lnTo>
                    <a:pt x="3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3" y="11"/>
                  </a:lnTo>
                  <a:lnTo>
                    <a:pt x="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67"/>
            <p:cNvSpPr>
              <a:spLocks noEditPoints="1"/>
            </p:cNvSpPr>
            <p:nvPr/>
          </p:nvSpPr>
          <p:spPr bwMode="auto">
            <a:xfrm>
              <a:off x="4159212" y="1782548"/>
              <a:ext cx="14153" cy="33452"/>
            </a:xfrm>
            <a:custGeom>
              <a:avLst/>
              <a:gdLst>
                <a:gd name="T0" fmla="*/ 2 w 3"/>
                <a:gd name="T1" fmla="*/ 5 h 7"/>
                <a:gd name="T2" fmla="*/ 2 w 3"/>
                <a:gd name="T3" fmla="*/ 7 h 7"/>
                <a:gd name="T4" fmla="*/ 2 w 3"/>
                <a:gd name="T5" fmla="*/ 6 h 7"/>
                <a:gd name="T6" fmla="*/ 2 w 3"/>
                <a:gd name="T7" fmla="*/ 5 h 7"/>
                <a:gd name="T8" fmla="*/ 2 w 3"/>
                <a:gd name="T9" fmla="*/ 5 h 7"/>
                <a:gd name="T10" fmla="*/ 2 w 3"/>
                <a:gd name="T11" fmla="*/ 3 h 7"/>
                <a:gd name="T12" fmla="*/ 2 w 3"/>
                <a:gd name="T13" fmla="*/ 4 h 7"/>
                <a:gd name="T14" fmla="*/ 2 w 3"/>
                <a:gd name="T15" fmla="*/ 4 h 7"/>
                <a:gd name="T16" fmla="*/ 2 w 3"/>
                <a:gd name="T17" fmla="*/ 4 h 7"/>
                <a:gd name="T18" fmla="*/ 2 w 3"/>
                <a:gd name="T19" fmla="*/ 3 h 7"/>
                <a:gd name="T20" fmla="*/ 0 w 3"/>
                <a:gd name="T21" fmla="*/ 1 h 7"/>
                <a:gd name="T22" fmla="*/ 0 w 3"/>
                <a:gd name="T23" fmla="*/ 2 h 7"/>
                <a:gd name="T24" fmla="*/ 1 w 3"/>
                <a:gd name="T25" fmla="*/ 2 h 7"/>
                <a:gd name="T26" fmla="*/ 0 w 3"/>
                <a:gd name="T27" fmla="*/ 1 h 7"/>
                <a:gd name="T28" fmla="*/ 3 w 3"/>
                <a:gd name="T29" fmla="*/ 0 h 7"/>
                <a:gd name="T30" fmla="*/ 3 w 3"/>
                <a:gd name="T31" fmla="*/ 1 h 7"/>
                <a:gd name="T32" fmla="*/ 3 w 3"/>
                <a:gd name="T33" fmla="*/ 0 h 7"/>
                <a:gd name="T34" fmla="*/ 3 w 3"/>
                <a:gd name="T35" fmla="*/ 0 h 7"/>
                <a:gd name="T36" fmla="*/ 1 w 3"/>
                <a:gd name="T37" fmla="*/ 0 h 7"/>
                <a:gd name="T38" fmla="*/ 2 w 3"/>
                <a:gd name="T39" fmla="*/ 0 h 7"/>
                <a:gd name="T40" fmla="*/ 3 w 3"/>
                <a:gd name="T41" fmla="*/ 1 h 7"/>
                <a:gd name="T42" fmla="*/ 3 w 3"/>
                <a:gd name="T43" fmla="*/ 1 h 7"/>
                <a:gd name="T44" fmla="*/ 2 w 3"/>
                <a:gd name="T45" fmla="*/ 1 h 7"/>
                <a:gd name="T46" fmla="*/ 1 w 3"/>
                <a:gd name="T47" fmla="*/ 0 h 7"/>
                <a:gd name="T48" fmla="*/ 1 w 3"/>
                <a:gd name="T49" fmla="*/ 0 h 7"/>
                <a:gd name="T50" fmla="*/ 2 w 3"/>
                <a:gd name="T51" fmla="*/ 2 h 7"/>
                <a:gd name="T52" fmla="*/ 3 w 3"/>
                <a:gd name="T53" fmla="*/ 3 h 7"/>
                <a:gd name="T54" fmla="*/ 2 w 3"/>
                <a:gd name="T55" fmla="*/ 3 h 7"/>
                <a:gd name="T56" fmla="*/ 1 w 3"/>
                <a:gd name="T57" fmla="*/ 2 h 7"/>
                <a:gd name="T58" fmla="*/ 1 w 3"/>
                <a:gd name="T59" fmla="*/ 1 h 7"/>
                <a:gd name="T60" fmla="*/ 1 w 3"/>
                <a:gd name="T6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  <a:moveTo>
                    <a:pt x="2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lose/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2" name="Freeform 68"/>
            <p:cNvSpPr/>
            <p:nvPr/>
          </p:nvSpPr>
          <p:spPr bwMode="auto">
            <a:xfrm>
              <a:off x="4092307" y="1988409"/>
              <a:ext cx="86205" cy="100357"/>
            </a:xfrm>
            <a:custGeom>
              <a:avLst/>
              <a:gdLst>
                <a:gd name="T0" fmla="*/ 30 w 67"/>
                <a:gd name="T1" fmla="*/ 74 h 78"/>
                <a:gd name="T2" fmla="*/ 34 w 67"/>
                <a:gd name="T3" fmla="*/ 70 h 78"/>
                <a:gd name="T4" fmla="*/ 41 w 67"/>
                <a:gd name="T5" fmla="*/ 70 h 78"/>
                <a:gd name="T6" fmla="*/ 52 w 67"/>
                <a:gd name="T7" fmla="*/ 66 h 78"/>
                <a:gd name="T8" fmla="*/ 56 w 67"/>
                <a:gd name="T9" fmla="*/ 63 h 78"/>
                <a:gd name="T10" fmla="*/ 60 w 67"/>
                <a:gd name="T11" fmla="*/ 59 h 78"/>
                <a:gd name="T12" fmla="*/ 63 w 67"/>
                <a:gd name="T13" fmla="*/ 55 h 78"/>
                <a:gd name="T14" fmla="*/ 67 w 67"/>
                <a:gd name="T15" fmla="*/ 41 h 78"/>
                <a:gd name="T16" fmla="*/ 67 w 67"/>
                <a:gd name="T17" fmla="*/ 37 h 78"/>
                <a:gd name="T18" fmla="*/ 63 w 67"/>
                <a:gd name="T19" fmla="*/ 29 h 78"/>
                <a:gd name="T20" fmla="*/ 63 w 67"/>
                <a:gd name="T21" fmla="*/ 26 h 78"/>
                <a:gd name="T22" fmla="*/ 52 w 67"/>
                <a:gd name="T23" fmla="*/ 18 h 78"/>
                <a:gd name="T24" fmla="*/ 45 w 67"/>
                <a:gd name="T25" fmla="*/ 22 h 78"/>
                <a:gd name="T26" fmla="*/ 45 w 67"/>
                <a:gd name="T27" fmla="*/ 11 h 78"/>
                <a:gd name="T28" fmla="*/ 52 w 67"/>
                <a:gd name="T29" fmla="*/ 3 h 78"/>
                <a:gd name="T30" fmla="*/ 56 w 67"/>
                <a:gd name="T31" fmla="*/ 0 h 78"/>
                <a:gd name="T32" fmla="*/ 52 w 67"/>
                <a:gd name="T33" fmla="*/ 0 h 78"/>
                <a:gd name="T34" fmla="*/ 45 w 67"/>
                <a:gd name="T35" fmla="*/ 7 h 78"/>
                <a:gd name="T36" fmla="*/ 45 w 67"/>
                <a:gd name="T37" fmla="*/ 0 h 78"/>
                <a:gd name="T38" fmla="*/ 41 w 67"/>
                <a:gd name="T39" fmla="*/ 3 h 78"/>
                <a:gd name="T40" fmla="*/ 38 w 67"/>
                <a:gd name="T41" fmla="*/ 3 h 78"/>
                <a:gd name="T42" fmla="*/ 38 w 67"/>
                <a:gd name="T43" fmla="*/ 7 h 78"/>
                <a:gd name="T44" fmla="*/ 34 w 67"/>
                <a:gd name="T45" fmla="*/ 11 h 78"/>
                <a:gd name="T46" fmla="*/ 34 w 67"/>
                <a:gd name="T47" fmla="*/ 15 h 78"/>
                <a:gd name="T48" fmla="*/ 38 w 67"/>
                <a:gd name="T49" fmla="*/ 15 h 78"/>
                <a:gd name="T50" fmla="*/ 34 w 67"/>
                <a:gd name="T51" fmla="*/ 18 h 78"/>
                <a:gd name="T52" fmla="*/ 23 w 67"/>
                <a:gd name="T53" fmla="*/ 22 h 78"/>
                <a:gd name="T54" fmla="*/ 15 w 67"/>
                <a:gd name="T55" fmla="*/ 18 h 78"/>
                <a:gd name="T56" fmla="*/ 12 w 67"/>
                <a:gd name="T57" fmla="*/ 22 h 78"/>
                <a:gd name="T58" fmla="*/ 15 w 67"/>
                <a:gd name="T59" fmla="*/ 26 h 78"/>
                <a:gd name="T60" fmla="*/ 8 w 67"/>
                <a:gd name="T61" fmla="*/ 26 h 78"/>
                <a:gd name="T62" fmla="*/ 15 w 67"/>
                <a:gd name="T63" fmla="*/ 29 h 78"/>
                <a:gd name="T64" fmla="*/ 15 w 67"/>
                <a:gd name="T65" fmla="*/ 33 h 78"/>
                <a:gd name="T66" fmla="*/ 8 w 67"/>
                <a:gd name="T67" fmla="*/ 37 h 78"/>
                <a:gd name="T68" fmla="*/ 12 w 67"/>
                <a:gd name="T69" fmla="*/ 37 h 78"/>
                <a:gd name="T70" fmla="*/ 26 w 67"/>
                <a:gd name="T71" fmla="*/ 41 h 78"/>
                <a:gd name="T72" fmla="*/ 15 w 67"/>
                <a:gd name="T73" fmla="*/ 48 h 78"/>
                <a:gd name="T74" fmla="*/ 12 w 67"/>
                <a:gd name="T75" fmla="*/ 55 h 78"/>
                <a:gd name="T76" fmla="*/ 19 w 67"/>
                <a:gd name="T77" fmla="*/ 55 h 78"/>
                <a:gd name="T78" fmla="*/ 23 w 67"/>
                <a:gd name="T79" fmla="*/ 52 h 78"/>
                <a:gd name="T80" fmla="*/ 15 w 67"/>
                <a:gd name="T81" fmla="*/ 55 h 78"/>
                <a:gd name="T82" fmla="*/ 12 w 67"/>
                <a:gd name="T83" fmla="*/ 59 h 78"/>
                <a:gd name="T84" fmla="*/ 8 w 67"/>
                <a:gd name="T85" fmla="*/ 63 h 78"/>
                <a:gd name="T86" fmla="*/ 4 w 67"/>
                <a:gd name="T87" fmla="*/ 59 h 78"/>
                <a:gd name="T88" fmla="*/ 12 w 67"/>
                <a:gd name="T89" fmla="*/ 63 h 78"/>
                <a:gd name="T90" fmla="*/ 4 w 67"/>
                <a:gd name="T91" fmla="*/ 70 h 78"/>
                <a:gd name="T92" fmla="*/ 12 w 67"/>
                <a:gd name="T93" fmla="*/ 70 h 78"/>
                <a:gd name="T94" fmla="*/ 8 w 67"/>
                <a:gd name="T95" fmla="*/ 74 h 78"/>
                <a:gd name="T96" fmla="*/ 12 w 67"/>
                <a:gd name="T97" fmla="*/ 74 h 78"/>
                <a:gd name="T98" fmla="*/ 15 w 67"/>
                <a:gd name="T99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" h="78">
                  <a:moveTo>
                    <a:pt x="19" y="78"/>
                  </a:moveTo>
                  <a:lnTo>
                    <a:pt x="23" y="7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0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66"/>
                  </a:lnTo>
                  <a:lnTo>
                    <a:pt x="52" y="66"/>
                  </a:lnTo>
                  <a:lnTo>
                    <a:pt x="52" y="63"/>
                  </a:lnTo>
                  <a:lnTo>
                    <a:pt x="52" y="66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2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3" y="33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3" y="26"/>
                  </a:lnTo>
                  <a:lnTo>
                    <a:pt x="60" y="26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18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3"/>
                  </a:lnTo>
                  <a:lnTo>
                    <a:pt x="41" y="3"/>
                  </a:lnTo>
                  <a:lnTo>
                    <a:pt x="41" y="0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4" y="3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22"/>
                  </a:lnTo>
                  <a:lnTo>
                    <a:pt x="23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26" y="41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5" y="52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5" y="52"/>
                  </a:lnTo>
                  <a:lnTo>
                    <a:pt x="19" y="55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2" y="55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8" y="66"/>
                  </a:lnTo>
                  <a:lnTo>
                    <a:pt x="4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12" y="70"/>
                  </a:lnTo>
                  <a:lnTo>
                    <a:pt x="8" y="74"/>
                  </a:lnTo>
                  <a:lnTo>
                    <a:pt x="4" y="74"/>
                  </a:lnTo>
                  <a:lnTo>
                    <a:pt x="8" y="74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74"/>
                  </a:lnTo>
                  <a:lnTo>
                    <a:pt x="19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3" name="Freeform 69"/>
            <p:cNvSpPr>
              <a:spLocks noEditPoints="1"/>
            </p:cNvSpPr>
            <p:nvPr/>
          </p:nvSpPr>
          <p:spPr bwMode="auto">
            <a:xfrm>
              <a:off x="4145057" y="1830153"/>
              <a:ext cx="181415" cy="301072"/>
            </a:xfrm>
            <a:custGeom>
              <a:avLst/>
              <a:gdLst>
                <a:gd name="T0" fmla="*/ 1 w 38"/>
                <a:gd name="T1" fmla="*/ 36 h 63"/>
                <a:gd name="T2" fmla="*/ 9 w 38"/>
                <a:gd name="T3" fmla="*/ 36 h 63"/>
                <a:gd name="T4" fmla="*/ 8 w 38"/>
                <a:gd name="T5" fmla="*/ 40 h 63"/>
                <a:gd name="T6" fmla="*/ 27 w 38"/>
                <a:gd name="T7" fmla="*/ 0 h 63"/>
                <a:gd name="T8" fmla="*/ 26 w 38"/>
                <a:gd name="T9" fmla="*/ 1 h 63"/>
                <a:gd name="T10" fmla="*/ 25 w 38"/>
                <a:gd name="T11" fmla="*/ 2 h 63"/>
                <a:gd name="T12" fmla="*/ 35 w 38"/>
                <a:gd name="T13" fmla="*/ 54 h 63"/>
                <a:gd name="T14" fmla="*/ 25 w 38"/>
                <a:gd name="T15" fmla="*/ 59 h 63"/>
                <a:gd name="T16" fmla="*/ 4 w 38"/>
                <a:gd name="T17" fmla="*/ 26 h 63"/>
                <a:gd name="T18" fmla="*/ 6 w 38"/>
                <a:gd name="T19" fmla="*/ 23 h 63"/>
                <a:gd name="T20" fmla="*/ 18 w 38"/>
                <a:gd name="T21" fmla="*/ 12 h 63"/>
                <a:gd name="T22" fmla="*/ 17 w 38"/>
                <a:gd name="T23" fmla="*/ 14 h 63"/>
                <a:gd name="T24" fmla="*/ 7 w 38"/>
                <a:gd name="T25" fmla="*/ 16 h 63"/>
                <a:gd name="T26" fmla="*/ 5 w 38"/>
                <a:gd name="T27" fmla="*/ 18 h 63"/>
                <a:gd name="T28" fmla="*/ 3 w 38"/>
                <a:gd name="T29" fmla="*/ 21 h 63"/>
                <a:gd name="T30" fmla="*/ 3 w 38"/>
                <a:gd name="T31" fmla="*/ 22 h 63"/>
                <a:gd name="T32" fmla="*/ 6 w 38"/>
                <a:gd name="T33" fmla="*/ 22 h 63"/>
                <a:gd name="T34" fmla="*/ 7 w 38"/>
                <a:gd name="T35" fmla="*/ 22 h 63"/>
                <a:gd name="T36" fmla="*/ 8 w 38"/>
                <a:gd name="T37" fmla="*/ 26 h 63"/>
                <a:gd name="T38" fmla="*/ 8 w 38"/>
                <a:gd name="T39" fmla="*/ 30 h 63"/>
                <a:gd name="T40" fmla="*/ 11 w 38"/>
                <a:gd name="T41" fmla="*/ 33 h 63"/>
                <a:gd name="T42" fmla="*/ 12 w 38"/>
                <a:gd name="T43" fmla="*/ 40 h 63"/>
                <a:gd name="T44" fmla="*/ 11 w 38"/>
                <a:gd name="T45" fmla="*/ 62 h 63"/>
                <a:gd name="T46" fmla="*/ 17 w 38"/>
                <a:gd name="T47" fmla="*/ 62 h 63"/>
                <a:gd name="T48" fmla="*/ 22 w 38"/>
                <a:gd name="T49" fmla="*/ 59 h 63"/>
                <a:gd name="T50" fmla="*/ 28 w 38"/>
                <a:gd name="T51" fmla="*/ 59 h 63"/>
                <a:gd name="T52" fmla="*/ 35 w 38"/>
                <a:gd name="T53" fmla="*/ 57 h 63"/>
                <a:gd name="T54" fmla="*/ 34 w 38"/>
                <a:gd name="T55" fmla="*/ 54 h 63"/>
                <a:gd name="T56" fmla="*/ 35 w 38"/>
                <a:gd name="T57" fmla="*/ 52 h 63"/>
                <a:gd name="T58" fmla="*/ 37 w 38"/>
                <a:gd name="T59" fmla="*/ 51 h 63"/>
                <a:gd name="T60" fmla="*/ 31 w 38"/>
                <a:gd name="T61" fmla="*/ 46 h 63"/>
                <a:gd name="T62" fmla="*/ 28 w 38"/>
                <a:gd name="T63" fmla="*/ 42 h 63"/>
                <a:gd name="T64" fmla="*/ 29 w 38"/>
                <a:gd name="T65" fmla="*/ 39 h 63"/>
                <a:gd name="T66" fmla="*/ 23 w 38"/>
                <a:gd name="T67" fmla="*/ 32 h 63"/>
                <a:gd name="T68" fmla="*/ 16 w 38"/>
                <a:gd name="T69" fmla="*/ 29 h 63"/>
                <a:gd name="T70" fmla="*/ 17 w 38"/>
                <a:gd name="T71" fmla="*/ 27 h 63"/>
                <a:gd name="T72" fmla="*/ 22 w 38"/>
                <a:gd name="T73" fmla="*/ 22 h 63"/>
                <a:gd name="T74" fmla="*/ 16 w 38"/>
                <a:gd name="T75" fmla="*/ 20 h 63"/>
                <a:gd name="T76" fmla="*/ 15 w 38"/>
                <a:gd name="T77" fmla="*/ 18 h 63"/>
                <a:gd name="T78" fmla="*/ 15 w 38"/>
                <a:gd name="T79" fmla="*/ 15 h 63"/>
                <a:gd name="T80" fmla="*/ 11 w 38"/>
                <a:gd name="T81" fmla="*/ 15 h 63"/>
                <a:gd name="T82" fmla="*/ 10 w 38"/>
                <a:gd name="T83" fmla="*/ 19 h 63"/>
                <a:gd name="T84" fmla="*/ 9 w 38"/>
                <a:gd name="T85" fmla="*/ 21 h 63"/>
                <a:gd name="T86" fmla="*/ 9 w 38"/>
                <a:gd name="T87" fmla="*/ 22 h 63"/>
                <a:gd name="T88" fmla="*/ 8 w 38"/>
                <a:gd name="T89" fmla="*/ 25 h 63"/>
                <a:gd name="T90" fmla="*/ 9 w 38"/>
                <a:gd name="T91" fmla="*/ 26 h 63"/>
                <a:gd name="T92" fmla="*/ 9 w 38"/>
                <a:gd name="T93" fmla="*/ 30 h 63"/>
                <a:gd name="T94" fmla="*/ 10 w 38"/>
                <a:gd name="T95" fmla="*/ 31 h 63"/>
                <a:gd name="T96" fmla="*/ 12 w 38"/>
                <a:gd name="T97" fmla="*/ 28 h 63"/>
                <a:gd name="T98" fmla="*/ 11 w 38"/>
                <a:gd name="T99" fmla="*/ 35 h 63"/>
                <a:gd name="T100" fmla="*/ 15 w 38"/>
                <a:gd name="T101" fmla="*/ 36 h 63"/>
                <a:gd name="T102" fmla="*/ 19 w 38"/>
                <a:gd name="T103" fmla="*/ 39 h 63"/>
                <a:gd name="T104" fmla="*/ 19 w 38"/>
                <a:gd name="T105" fmla="*/ 44 h 63"/>
                <a:gd name="T106" fmla="*/ 12 w 38"/>
                <a:gd name="T107" fmla="*/ 47 h 63"/>
                <a:gd name="T108" fmla="*/ 13 w 38"/>
                <a:gd name="T109" fmla="*/ 51 h 63"/>
                <a:gd name="T110" fmla="*/ 11 w 38"/>
                <a:gd name="T111" fmla="*/ 54 h 63"/>
                <a:gd name="T112" fmla="*/ 16 w 38"/>
                <a:gd name="T113" fmla="*/ 55 h 63"/>
                <a:gd name="T114" fmla="*/ 18 w 38"/>
                <a:gd name="T115" fmla="*/ 56 h 63"/>
                <a:gd name="T116" fmla="*/ 11 w 38"/>
                <a:gd name="T117" fmla="*/ 60 h 63"/>
                <a:gd name="T118" fmla="*/ 10 w 38"/>
                <a:gd name="T11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" h="63">
                  <a:moveTo>
                    <a:pt x="7" y="41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lose/>
                  <a:moveTo>
                    <a:pt x="25" y="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lose/>
                  <a:moveTo>
                    <a:pt x="27" y="1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lose/>
                  <a:moveTo>
                    <a:pt x="25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5" y="2"/>
                    <a:pt x="25" y="2"/>
                  </a:cubicBezTo>
                  <a:close/>
                  <a:moveTo>
                    <a:pt x="26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lose/>
                  <a:moveTo>
                    <a:pt x="25" y="4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5"/>
                    <a:pt x="34" y="55"/>
                    <a:pt x="34" y="55"/>
                  </a:cubicBezTo>
                  <a:close/>
                  <a:moveTo>
                    <a:pt x="25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5" y="59"/>
                    <a:pt x="25" y="59"/>
                    <a:pt x="25" y="59"/>
                  </a:cubicBezTo>
                  <a:close/>
                  <a:moveTo>
                    <a:pt x="11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lose/>
                  <a:moveTo>
                    <a:pt x="7" y="29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lose/>
                  <a:moveTo>
                    <a:pt x="4" y="27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lose/>
                  <a:moveTo>
                    <a:pt x="5" y="26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lose/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6" y="23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7" y="12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lose/>
                  <a:moveTo>
                    <a:pt x="17" y="13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lose/>
                  <a:moveTo>
                    <a:pt x="4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  <a:moveTo>
                    <a:pt x="3" y="21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lose/>
                  <a:moveTo>
                    <a:pt x="2" y="23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3"/>
                    <a:pt x="2" y="23"/>
                  </a:cubicBezTo>
                  <a:close/>
                  <a:moveTo>
                    <a:pt x="3" y="2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lose/>
                  <a:moveTo>
                    <a:pt x="6" y="28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8"/>
                    <a:pt x="6" y="28"/>
                    <a:pt x="6" y="28"/>
                  </a:cubicBezTo>
                  <a:close/>
                  <a:moveTo>
                    <a:pt x="7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0"/>
                    <a:pt x="7" y="30"/>
                    <a:pt x="7" y="30"/>
                  </a:cubicBezTo>
                  <a:close/>
                  <a:moveTo>
                    <a:pt x="6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lose/>
                  <a:moveTo>
                    <a:pt x="10" y="3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lose/>
                  <a:moveTo>
                    <a:pt x="13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3" y="45"/>
                    <a:pt x="13" y="45"/>
                  </a:cubicBezTo>
                  <a:close/>
                  <a:moveTo>
                    <a:pt x="12" y="40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lose/>
                  <a:moveTo>
                    <a:pt x="1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4" name="Freeform 70"/>
            <p:cNvSpPr>
              <a:spLocks noEditPoints="1"/>
            </p:cNvSpPr>
            <p:nvPr/>
          </p:nvSpPr>
          <p:spPr bwMode="auto">
            <a:xfrm>
              <a:off x="4202957" y="2102919"/>
              <a:ext cx="275339" cy="229020"/>
            </a:xfrm>
            <a:custGeom>
              <a:avLst/>
              <a:gdLst>
                <a:gd name="T0" fmla="*/ 166 w 214"/>
                <a:gd name="T1" fmla="*/ 85 h 178"/>
                <a:gd name="T2" fmla="*/ 155 w 214"/>
                <a:gd name="T3" fmla="*/ 92 h 178"/>
                <a:gd name="T4" fmla="*/ 159 w 214"/>
                <a:gd name="T5" fmla="*/ 81 h 178"/>
                <a:gd name="T6" fmla="*/ 170 w 214"/>
                <a:gd name="T7" fmla="*/ 67 h 178"/>
                <a:gd name="T8" fmla="*/ 177 w 214"/>
                <a:gd name="T9" fmla="*/ 67 h 178"/>
                <a:gd name="T10" fmla="*/ 181 w 214"/>
                <a:gd name="T11" fmla="*/ 48 h 178"/>
                <a:gd name="T12" fmla="*/ 185 w 214"/>
                <a:gd name="T13" fmla="*/ 37 h 178"/>
                <a:gd name="T14" fmla="*/ 170 w 214"/>
                <a:gd name="T15" fmla="*/ 33 h 178"/>
                <a:gd name="T16" fmla="*/ 159 w 214"/>
                <a:gd name="T17" fmla="*/ 29 h 178"/>
                <a:gd name="T18" fmla="*/ 144 w 214"/>
                <a:gd name="T19" fmla="*/ 26 h 178"/>
                <a:gd name="T20" fmla="*/ 133 w 214"/>
                <a:gd name="T21" fmla="*/ 18 h 178"/>
                <a:gd name="T22" fmla="*/ 122 w 214"/>
                <a:gd name="T23" fmla="*/ 11 h 178"/>
                <a:gd name="T24" fmla="*/ 111 w 214"/>
                <a:gd name="T25" fmla="*/ 0 h 178"/>
                <a:gd name="T26" fmla="*/ 96 w 214"/>
                <a:gd name="T27" fmla="*/ 3 h 178"/>
                <a:gd name="T28" fmla="*/ 92 w 214"/>
                <a:gd name="T29" fmla="*/ 18 h 178"/>
                <a:gd name="T30" fmla="*/ 70 w 214"/>
                <a:gd name="T31" fmla="*/ 26 h 178"/>
                <a:gd name="T32" fmla="*/ 63 w 214"/>
                <a:gd name="T33" fmla="*/ 33 h 178"/>
                <a:gd name="T34" fmla="*/ 55 w 214"/>
                <a:gd name="T35" fmla="*/ 26 h 178"/>
                <a:gd name="T36" fmla="*/ 44 w 214"/>
                <a:gd name="T37" fmla="*/ 29 h 178"/>
                <a:gd name="T38" fmla="*/ 48 w 214"/>
                <a:gd name="T39" fmla="*/ 41 h 178"/>
                <a:gd name="T40" fmla="*/ 40 w 214"/>
                <a:gd name="T41" fmla="*/ 44 h 178"/>
                <a:gd name="T42" fmla="*/ 26 w 214"/>
                <a:gd name="T43" fmla="*/ 41 h 178"/>
                <a:gd name="T44" fmla="*/ 11 w 214"/>
                <a:gd name="T45" fmla="*/ 44 h 178"/>
                <a:gd name="T46" fmla="*/ 0 w 214"/>
                <a:gd name="T47" fmla="*/ 52 h 178"/>
                <a:gd name="T48" fmla="*/ 3 w 214"/>
                <a:gd name="T49" fmla="*/ 52 h 178"/>
                <a:gd name="T50" fmla="*/ 3 w 214"/>
                <a:gd name="T51" fmla="*/ 55 h 178"/>
                <a:gd name="T52" fmla="*/ 7 w 214"/>
                <a:gd name="T53" fmla="*/ 63 h 178"/>
                <a:gd name="T54" fmla="*/ 22 w 214"/>
                <a:gd name="T55" fmla="*/ 63 h 178"/>
                <a:gd name="T56" fmla="*/ 29 w 214"/>
                <a:gd name="T57" fmla="*/ 67 h 178"/>
                <a:gd name="T58" fmla="*/ 37 w 214"/>
                <a:gd name="T59" fmla="*/ 70 h 178"/>
                <a:gd name="T60" fmla="*/ 44 w 214"/>
                <a:gd name="T61" fmla="*/ 70 h 178"/>
                <a:gd name="T62" fmla="*/ 40 w 214"/>
                <a:gd name="T63" fmla="*/ 81 h 178"/>
                <a:gd name="T64" fmla="*/ 55 w 214"/>
                <a:gd name="T65" fmla="*/ 89 h 178"/>
                <a:gd name="T66" fmla="*/ 51 w 214"/>
                <a:gd name="T67" fmla="*/ 100 h 178"/>
                <a:gd name="T68" fmla="*/ 59 w 214"/>
                <a:gd name="T69" fmla="*/ 104 h 178"/>
                <a:gd name="T70" fmla="*/ 55 w 214"/>
                <a:gd name="T71" fmla="*/ 118 h 178"/>
                <a:gd name="T72" fmla="*/ 48 w 214"/>
                <a:gd name="T73" fmla="*/ 141 h 178"/>
                <a:gd name="T74" fmla="*/ 55 w 214"/>
                <a:gd name="T75" fmla="*/ 148 h 178"/>
                <a:gd name="T76" fmla="*/ 77 w 214"/>
                <a:gd name="T77" fmla="*/ 156 h 178"/>
                <a:gd name="T78" fmla="*/ 96 w 214"/>
                <a:gd name="T79" fmla="*/ 156 h 178"/>
                <a:gd name="T80" fmla="*/ 114 w 214"/>
                <a:gd name="T81" fmla="*/ 159 h 178"/>
                <a:gd name="T82" fmla="*/ 126 w 214"/>
                <a:gd name="T83" fmla="*/ 137 h 178"/>
                <a:gd name="T84" fmla="*/ 140 w 214"/>
                <a:gd name="T85" fmla="*/ 141 h 178"/>
                <a:gd name="T86" fmla="*/ 166 w 214"/>
                <a:gd name="T87" fmla="*/ 148 h 178"/>
                <a:gd name="T88" fmla="*/ 181 w 214"/>
                <a:gd name="T89" fmla="*/ 133 h 178"/>
                <a:gd name="T90" fmla="*/ 170 w 214"/>
                <a:gd name="T91" fmla="*/ 115 h 178"/>
                <a:gd name="T92" fmla="*/ 170 w 214"/>
                <a:gd name="T93" fmla="*/ 100 h 178"/>
                <a:gd name="T94" fmla="*/ 207 w 214"/>
                <a:gd name="T95" fmla="*/ 178 h 178"/>
                <a:gd name="T96" fmla="*/ 203 w 214"/>
                <a:gd name="T97" fmla="*/ 170 h 178"/>
                <a:gd name="T98" fmla="*/ 200 w 214"/>
                <a:gd name="T99" fmla="*/ 167 h 178"/>
                <a:gd name="T100" fmla="*/ 200 w 214"/>
                <a:gd name="T101" fmla="*/ 159 h 178"/>
                <a:gd name="T102" fmla="*/ 207 w 214"/>
                <a:gd name="T103" fmla="*/ 156 h 178"/>
                <a:gd name="T104" fmla="*/ 211 w 214"/>
                <a:gd name="T105" fmla="*/ 148 h 178"/>
                <a:gd name="T106" fmla="*/ 211 w 214"/>
                <a:gd name="T107" fmla="*/ 17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" h="178">
                  <a:moveTo>
                    <a:pt x="174" y="96"/>
                  </a:moveTo>
                  <a:lnTo>
                    <a:pt x="174" y="92"/>
                  </a:lnTo>
                  <a:lnTo>
                    <a:pt x="170" y="92"/>
                  </a:lnTo>
                  <a:lnTo>
                    <a:pt x="170" y="89"/>
                  </a:lnTo>
                  <a:lnTo>
                    <a:pt x="166" y="85"/>
                  </a:lnTo>
                  <a:lnTo>
                    <a:pt x="163" y="85"/>
                  </a:lnTo>
                  <a:lnTo>
                    <a:pt x="159" y="89"/>
                  </a:lnTo>
                  <a:lnTo>
                    <a:pt x="163" y="92"/>
                  </a:lnTo>
                  <a:lnTo>
                    <a:pt x="159" y="92"/>
                  </a:lnTo>
                  <a:lnTo>
                    <a:pt x="155" y="92"/>
                  </a:lnTo>
                  <a:lnTo>
                    <a:pt x="155" y="89"/>
                  </a:lnTo>
                  <a:lnTo>
                    <a:pt x="155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9" y="81"/>
                  </a:lnTo>
                  <a:lnTo>
                    <a:pt x="163" y="74"/>
                  </a:lnTo>
                  <a:lnTo>
                    <a:pt x="166" y="74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70" y="67"/>
                  </a:lnTo>
                  <a:lnTo>
                    <a:pt x="166" y="67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4" y="67"/>
                  </a:lnTo>
                  <a:lnTo>
                    <a:pt x="177" y="67"/>
                  </a:lnTo>
                  <a:lnTo>
                    <a:pt x="181" y="63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5"/>
                  </a:lnTo>
                  <a:lnTo>
                    <a:pt x="181" y="48"/>
                  </a:lnTo>
                  <a:lnTo>
                    <a:pt x="181" y="48"/>
                  </a:lnTo>
                  <a:lnTo>
                    <a:pt x="181" y="44"/>
                  </a:lnTo>
                  <a:lnTo>
                    <a:pt x="185" y="41"/>
                  </a:lnTo>
                  <a:lnTo>
                    <a:pt x="188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77" y="33"/>
                  </a:lnTo>
                  <a:lnTo>
                    <a:pt x="174" y="37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66" y="37"/>
                  </a:lnTo>
                  <a:lnTo>
                    <a:pt x="163" y="33"/>
                  </a:lnTo>
                  <a:lnTo>
                    <a:pt x="163" y="29"/>
                  </a:lnTo>
                  <a:lnTo>
                    <a:pt x="159" y="29"/>
                  </a:lnTo>
                  <a:lnTo>
                    <a:pt x="159" y="29"/>
                  </a:lnTo>
                  <a:lnTo>
                    <a:pt x="155" y="29"/>
                  </a:lnTo>
                  <a:lnTo>
                    <a:pt x="151" y="26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4" y="26"/>
                  </a:lnTo>
                  <a:lnTo>
                    <a:pt x="140" y="26"/>
                  </a:lnTo>
                  <a:lnTo>
                    <a:pt x="137" y="22"/>
                  </a:lnTo>
                  <a:lnTo>
                    <a:pt x="137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29" y="18"/>
                  </a:lnTo>
                  <a:lnTo>
                    <a:pt x="126" y="18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1" y="3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7"/>
                  </a:lnTo>
                  <a:lnTo>
                    <a:pt x="96" y="15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74" y="22"/>
                  </a:lnTo>
                  <a:lnTo>
                    <a:pt x="70" y="26"/>
                  </a:lnTo>
                  <a:lnTo>
                    <a:pt x="74" y="29"/>
                  </a:lnTo>
                  <a:lnTo>
                    <a:pt x="77" y="29"/>
                  </a:lnTo>
                  <a:lnTo>
                    <a:pt x="74" y="33"/>
                  </a:lnTo>
                  <a:lnTo>
                    <a:pt x="66" y="33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29"/>
                  </a:lnTo>
                  <a:lnTo>
                    <a:pt x="51" y="29"/>
                  </a:lnTo>
                  <a:lnTo>
                    <a:pt x="55" y="26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51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3" y="48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4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4"/>
                  </a:lnTo>
                  <a:lnTo>
                    <a:pt x="44" y="70"/>
                  </a:lnTo>
                  <a:lnTo>
                    <a:pt x="40" y="70"/>
                  </a:lnTo>
                  <a:lnTo>
                    <a:pt x="37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8" y="85"/>
                  </a:lnTo>
                  <a:lnTo>
                    <a:pt x="51" y="89"/>
                  </a:lnTo>
                  <a:lnTo>
                    <a:pt x="55" y="89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1" y="100"/>
                  </a:lnTo>
                  <a:lnTo>
                    <a:pt x="55" y="100"/>
                  </a:lnTo>
                  <a:lnTo>
                    <a:pt x="59" y="104"/>
                  </a:lnTo>
                  <a:lnTo>
                    <a:pt x="63" y="111"/>
                  </a:lnTo>
                  <a:lnTo>
                    <a:pt x="59" y="107"/>
                  </a:lnTo>
                  <a:lnTo>
                    <a:pt x="59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1" y="111"/>
                  </a:lnTo>
                  <a:lnTo>
                    <a:pt x="51" y="118"/>
                  </a:lnTo>
                  <a:lnTo>
                    <a:pt x="55" y="118"/>
                  </a:lnTo>
                  <a:lnTo>
                    <a:pt x="51" y="118"/>
                  </a:lnTo>
                  <a:lnTo>
                    <a:pt x="51" y="130"/>
                  </a:lnTo>
                  <a:lnTo>
                    <a:pt x="48" y="141"/>
                  </a:lnTo>
                  <a:lnTo>
                    <a:pt x="44" y="141"/>
                  </a:lnTo>
                  <a:lnTo>
                    <a:pt x="48" y="141"/>
                  </a:lnTo>
                  <a:lnTo>
                    <a:pt x="48" y="144"/>
                  </a:lnTo>
                  <a:lnTo>
                    <a:pt x="51" y="144"/>
                  </a:lnTo>
                  <a:lnTo>
                    <a:pt x="51" y="148"/>
                  </a:lnTo>
                  <a:lnTo>
                    <a:pt x="51" y="148"/>
                  </a:lnTo>
                  <a:lnTo>
                    <a:pt x="55" y="148"/>
                  </a:lnTo>
                  <a:lnTo>
                    <a:pt x="63" y="152"/>
                  </a:lnTo>
                  <a:lnTo>
                    <a:pt x="66" y="156"/>
                  </a:lnTo>
                  <a:lnTo>
                    <a:pt x="70" y="152"/>
                  </a:lnTo>
                  <a:lnTo>
                    <a:pt x="74" y="156"/>
                  </a:lnTo>
                  <a:lnTo>
                    <a:pt x="77" y="156"/>
                  </a:lnTo>
                  <a:lnTo>
                    <a:pt x="77" y="156"/>
                  </a:lnTo>
                  <a:lnTo>
                    <a:pt x="81" y="156"/>
                  </a:lnTo>
                  <a:lnTo>
                    <a:pt x="89" y="156"/>
                  </a:lnTo>
                  <a:lnTo>
                    <a:pt x="92" y="156"/>
                  </a:lnTo>
                  <a:lnTo>
                    <a:pt x="96" y="156"/>
                  </a:lnTo>
                  <a:lnTo>
                    <a:pt x="100" y="156"/>
                  </a:lnTo>
                  <a:lnTo>
                    <a:pt x="107" y="156"/>
                  </a:lnTo>
                  <a:lnTo>
                    <a:pt x="114" y="159"/>
                  </a:lnTo>
                  <a:lnTo>
                    <a:pt x="118" y="159"/>
                  </a:lnTo>
                  <a:lnTo>
                    <a:pt x="114" y="159"/>
                  </a:lnTo>
                  <a:lnTo>
                    <a:pt x="114" y="156"/>
                  </a:lnTo>
                  <a:lnTo>
                    <a:pt x="114" y="148"/>
                  </a:lnTo>
                  <a:lnTo>
                    <a:pt x="118" y="148"/>
                  </a:lnTo>
                  <a:lnTo>
                    <a:pt x="122" y="144"/>
                  </a:lnTo>
                  <a:lnTo>
                    <a:pt x="126" y="137"/>
                  </a:lnTo>
                  <a:lnTo>
                    <a:pt x="129" y="137"/>
                  </a:lnTo>
                  <a:lnTo>
                    <a:pt x="129" y="141"/>
                  </a:lnTo>
                  <a:lnTo>
                    <a:pt x="133" y="141"/>
                  </a:lnTo>
                  <a:lnTo>
                    <a:pt x="137" y="141"/>
                  </a:lnTo>
                  <a:lnTo>
                    <a:pt x="140" y="141"/>
                  </a:lnTo>
                  <a:lnTo>
                    <a:pt x="144" y="141"/>
                  </a:lnTo>
                  <a:lnTo>
                    <a:pt x="144" y="141"/>
                  </a:lnTo>
                  <a:lnTo>
                    <a:pt x="155" y="144"/>
                  </a:lnTo>
                  <a:lnTo>
                    <a:pt x="159" y="148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70" y="141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1" y="130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4" y="122"/>
                  </a:lnTo>
                  <a:lnTo>
                    <a:pt x="170" y="115"/>
                  </a:lnTo>
                  <a:lnTo>
                    <a:pt x="166" y="111"/>
                  </a:lnTo>
                  <a:lnTo>
                    <a:pt x="170" y="111"/>
                  </a:lnTo>
                  <a:lnTo>
                    <a:pt x="174" y="107"/>
                  </a:lnTo>
                  <a:lnTo>
                    <a:pt x="174" y="104"/>
                  </a:lnTo>
                  <a:lnTo>
                    <a:pt x="170" y="100"/>
                  </a:lnTo>
                  <a:lnTo>
                    <a:pt x="170" y="96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4" y="96"/>
                  </a:lnTo>
                  <a:close/>
                  <a:moveTo>
                    <a:pt x="207" y="178"/>
                  </a:moveTo>
                  <a:lnTo>
                    <a:pt x="203" y="178"/>
                  </a:lnTo>
                  <a:lnTo>
                    <a:pt x="200" y="174"/>
                  </a:lnTo>
                  <a:lnTo>
                    <a:pt x="203" y="174"/>
                  </a:lnTo>
                  <a:lnTo>
                    <a:pt x="203" y="174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196" y="163"/>
                  </a:lnTo>
                  <a:lnTo>
                    <a:pt x="196" y="163"/>
                  </a:lnTo>
                  <a:lnTo>
                    <a:pt x="200" y="163"/>
                  </a:lnTo>
                  <a:lnTo>
                    <a:pt x="200" y="159"/>
                  </a:lnTo>
                  <a:lnTo>
                    <a:pt x="196" y="159"/>
                  </a:lnTo>
                  <a:lnTo>
                    <a:pt x="200" y="156"/>
                  </a:lnTo>
                  <a:lnTo>
                    <a:pt x="203" y="156"/>
                  </a:lnTo>
                  <a:lnTo>
                    <a:pt x="207" y="152"/>
                  </a:lnTo>
                  <a:lnTo>
                    <a:pt x="207" y="156"/>
                  </a:lnTo>
                  <a:lnTo>
                    <a:pt x="211" y="156"/>
                  </a:lnTo>
                  <a:lnTo>
                    <a:pt x="211" y="152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4" y="163"/>
                  </a:lnTo>
                  <a:lnTo>
                    <a:pt x="211" y="167"/>
                  </a:lnTo>
                  <a:lnTo>
                    <a:pt x="211" y="170"/>
                  </a:lnTo>
                  <a:lnTo>
                    <a:pt x="211" y="178"/>
                  </a:lnTo>
                  <a:lnTo>
                    <a:pt x="207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71"/>
            <p:cNvSpPr/>
            <p:nvPr/>
          </p:nvSpPr>
          <p:spPr bwMode="auto">
            <a:xfrm>
              <a:off x="4578652" y="2455456"/>
              <a:ext cx="10293" cy="1029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4 h 8"/>
                <a:gd name="T4" fmla="*/ 4 w 8"/>
                <a:gd name="T5" fmla="*/ 8 h 8"/>
                <a:gd name="T6" fmla="*/ 8 w 8"/>
                <a:gd name="T7" fmla="*/ 4 h 8"/>
                <a:gd name="T8" fmla="*/ 8 w 8"/>
                <a:gd name="T9" fmla="*/ 4 h 8"/>
                <a:gd name="T10" fmla="*/ 0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4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6" name="Freeform 72"/>
            <p:cNvSpPr>
              <a:spLocks noEditPoints="1"/>
            </p:cNvSpPr>
            <p:nvPr/>
          </p:nvSpPr>
          <p:spPr bwMode="auto">
            <a:xfrm>
              <a:off x="4416536" y="2198129"/>
              <a:ext cx="243174" cy="243174"/>
            </a:xfrm>
            <a:custGeom>
              <a:avLst/>
              <a:gdLst>
                <a:gd name="T0" fmla="*/ 8 w 189"/>
                <a:gd name="T1" fmla="*/ 48 h 189"/>
                <a:gd name="T2" fmla="*/ 8 w 189"/>
                <a:gd name="T3" fmla="*/ 30 h 189"/>
                <a:gd name="T4" fmla="*/ 15 w 189"/>
                <a:gd name="T5" fmla="*/ 18 h 189"/>
                <a:gd name="T6" fmla="*/ 34 w 189"/>
                <a:gd name="T7" fmla="*/ 18 h 189"/>
                <a:gd name="T8" fmla="*/ 48 w 189"/>
                <a:gd name="T9" fmla="*/ 15 h 189"/>
                <a:gd name="T10" fmla="*/ 63 w 189"/>
                <a:gd name="T11" fmla="*/ 0 h 189"/>
                <a:gd name="T12" fmla="*/ 85 w 189"/>
                <a:gd name="T13" fmla="*/ 4 h 189"/>
                <a:gd name="T14" fmla="*/ 108 w 189"/>
                <a:gd name="T15" fmla="*/ 15 h 189"/>
                <a:gd name="T16" fmla="*/ 100 w 189"/>
                <a:gd name="T17" fmla="*/ 26 h 189"/>
                <a:gd name="T18" fmla="*/ 85 w 189"/>
                <a:gd name="T19" fmla="*/ 33 h 189"/>
                <a:gd name="T20" fmla="*/ 89 w 189"/>
                <a:gd name="T21" fmla="*/ 48 h 189"/>
                <a:gd name="T22" fmla="*/ 104 w 189"/>
                <a:gd name="T23" fmla="*/ 63 h 189"/>
                <a:gd name="T24" fmla="*/ 119 w 189"/>
                <a:gd name="T25" fmla="*/ 82 h 189"/>
                <a:gd name="T26" fmla="*/ 134 w 189"/>
                <a:gd name="T27" fmla="*/ 93 h 189"/>
                <a:gd name="T28" fmla="*/ 152 w 189"/>
                <a:gd name="T29" fmla="*/ 96 h 189"/>
                <a:gd name="T30" fmla="*/ 152 w 189"/>
                <a:gd name="T31" fmla="*/ 104 h 189"/>
                <a:gd name="T32" fmla="*/ 185 w 189"/>
                <a:gd name="T33" fmla="*/ 119 h 189"/>
                <a:gd name="T34" fmla="*/ 185 w 189"/>
                <a:gd name="T35" fmla="*/ 130 h 189"/>
                <a:gd name="T36" fmla="*/ 178 w 189"/>
                <a:gd name="T37" fmla="*/ 126 h 189"/>
                <a:gd name="T38" fmla="*/ 167 w 189"/>
                <a:gd name="T39" fmla="*/ 119 h 189"/>
                <a:gd name="T40" fmla="*/ 163 w 189"/>
                <a:gd name="T41" fmla="*/ 130 h 189"/>
                <a:gd name="T42" fmla="*/ 163 w 189"/>
                <a:gd name="T43" fmla="*/ 137 h 189"/>
                <a:gd name="T44" fmla="*/ 167 w 189"/>
                <a:gd name="T45" fmla="*/ 148 h 189"/>
                <a:gd name="T46" fmla="*/ 156 w 189"/>
                <a:gd name="T47" fmla="*/ 167 h 189"/>
                <a:gd name="T48" fmla="*/ 145 w 189"/>
                <a:gd name="T49" fmla="*/ 163 h 189"/>
                <a:gd name="T50" fmla="*/ 152 w 189"/>
                <a:gd name="T51" fmla="*/ 152 h 189"/>
                <a:gd name="T52" fmla="*/ 152 w 189"/>
                <a:gd name="T53" fmla="*/ 141 h 189"/>
                <a:gd name="T54" fmla="*/ 145 w 189"/>
                <a:gd name="T55" fmla="*/ 130 h 189"/>
                <a:gd name="T56" fmla="*/ 134 w 189"/>
                <a:gd name="T57" fmla="*/ 122 h 189"/>
                <a:gd name="T58" fmla="*/ 126 w 189"/>
                <a:gd name="T59" fmla="*/ 115 h 189"/>
                <a:gd name="T60" fmla="*/ 111 w 189"/>
                <a:gd name="T61" fmla="*/ 108 h 189"/>
                <a:gd name="T62" fmla="*/ 100 w 189"/>
                <a:gd name="T63" fmla="*/ 104 h 189"/>
                <a:gd name="T64" fmla="*/ 82 w 189"/>
                <a:gd name="T65" fmla="*/ 89 h 189"/>
                <a:gd name="T66" fmla="*/ 67 w 189"/>
                <a:gd name="T67" fmla="*/ 74 h 189"/>
                <a:gd name="T68" fmla="*/ 56 w 189"/>
                <a:gd name="T69" fmla="*/ 59 h 189"/>
                <a:gd name="T70" fmla="*/ 45 w 189"/>
                <a:gd name="T71" fmla="*/ 52 h 189"/>
                <a:gd name="T72" fmla="*/ 15 w 189"/>
                <a:gd name="T73" fmla="*/ 59 h 189"/>
                <a:gd name="T74" fmla="*/ 30 w 189"/>
                <a:gd name="T75" fmla="*/ 108 h 189"/>
                <a:gd name="T76" fmla="*/ 26 w 189"/>
                <a:gd name="T77" fmla="*/ 111 h 189"/>
                <a:gd name="T78" fmla="*/ 71 w 189"/>
                <a:gd name="T79" fmla="*/ 85 h 189"/>
                <a:gd name="T80" fmla="*/ 63 w 189"/>
                <a:gd name="T81" fmla="*/ 78 h 189"/>
                <a:gd name="T82" fmla="*/ 56 w 189"/>
                <a:gd name="T83" fmla="*/ 78 h 189"/>
                <a:gd name="T84" fmla="*/ 41 w 189"/>
                <a:gd name="T85" fmla="*/ 145 h 189"/>
                <a:gd name="T86" fmla="*/ 52 w 189"/>
                <a:gd name="T87" fmla="*/ 145 h 189"/>
                <a:gd name="T88" fmla="*/ 48 w 189"/>
                <a:gd name="T89" fmla="*/ 122 h 189"/>
                <a:gd name="T90" fmla="*/ 45 w 189"/>
                <a:gd name="T91" fmla="*/ 108 h 189"/>
                <a:gd name="T92" fmla="*/ 30 w 189"/>
                <a:gd name="T93" fmla="*/ 115 h 189"/>
                <a:gd name="T94" fmla="*/ 30 w 189"/>
                <a:gd name="T95" fmla="*/ 122 h 189"/>
                <a:gd name="T96" fmla="*/ 34 w 189"/>
                <a:gd name="T97" fmla="*/ 130 h 189"/>
                <a:gd name="T98" fmla="*/ 34 w 189"/>
                <a:gd name="T99" fmla="*/ 148 h 189"/>
                <a:gd name="T100" fmla="*/ 141 w 189"/>
                <a:gd name="T101" fmla="*/ 185 h 189"/>
                <a:gd name="T102" fmla="*/ 145 w 189"/>
                <a:gd name="T103" fmla="*/ 163 h 189"/>
                <a:gd name="T104" fmla="*/ 130 w 189"/>
                <a:gd name="T105" fmla="*/ 167 h 189"/>
                <a:gd name="T106" fmla="*/ 104 w 189"/>
                <a:gd name="T107" fmla="*/ 163 h 189"/>
                <a:gd name="T108" fmla="*/ 100 w 189"/>
                <a:gd name="T109" fmla="*/ 174 h 189"/>
                <a:gd name="T110" fmla="*/ 122 w 189"/>
                <a:gd name="T111" fmla="*/ 185 h 189"/>
                <a:gd name="T112" fmla="*/ 141 w 189"/>
                <a:gd name="T113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89">
                  <a:moveTo>
                    <a:pt x="15" y="59"/>
                  </a:moveTo>
                  <a:lnTo>
                    <a:pt x="15" y="56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8" y="48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5" y="18"/>
                  </a:lnTo>
                  <a:lnTo>
                    <a:pt x="22" y="22"/>
                  </a:lnTo>
                  <a:lnTo>
                    <a:pt x="26" y="11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7" y="22"/>
                  </a:lnTo>
                  <a:lnTo>
                    <a:pt x="41" y="18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60" y="4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5" y="0"/>
                  </a:lnTo>
                  <a:lnTo>
                    <a:pt x="85" y="4"/>
                  </a:lnTo>
                  <a:lnTo>
                    <a:pt x="93" y="7"/>
                  </a:lnTo>
                  <a:lnTo>
                    <a:pt x="104" y="7"/>
                  </a:lnTo>
                  <a:lnTo>
                    <a:pt x="108" y="7"/>
                  </a:lnTo>
                  <a:lnTo>
                    <a:pt x="111" y="11"/>
                  </a:lnTo>
                  <a:lnTo>
                    <a:pt x="108" y="15"/>
                  </a:lnTo>
                  <a:lnTo>
                    <a:pt x="108" y="18"/>
                  </a:lnTo>
                  <a:lnTo>
                    <a:pt x="104" y="22"/>
                  </a:lnTo>
                  <a:lnTo>
                    <a:pt x="108" y="26"/>
                  </a:lnTo>
                  <a:lnTo>
                    <a:pt x="104" y="26"/>
                  </a:lnTo>
                  <a:lnTo>
                    <a:pt x="100" y="26"/>
                  </a:lnTo>
                  <a:lnTo>
                    <a:pt x="97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5" y="33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4"/>
                  </a:lnTo>
                  <a:lnTo>
                    <a:pt x="89" y="48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97" y="56"/>
                  </a:lnTo>
                  <a:lnTo>
                    <a:pt x="100" y="59"/>
                  </a:lnTo>
                  <a:lnTo>
                    <a:pt x="104" y="63"/>
                  </a:lnTo>
                  <a:lnTo>
                    <a:pt x="115" y="70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8"/>
                  </a:lnTo>
                  <a:lnTo>
                    <a:pt x="119" y="82"/>
                  </a:lnTo>
                  <a:lnTo>
                    <a:pt x="122" y="82"/>
                  </a:lnTo>
                  <a:lnTo>
                    <a:pt x="122" y="85"/>
                  </a:lnTo>
                  <a:lnTo>
                    <a:pt x="130" y="89"/>
                  </a:lnTo>
                  <a:lnTo>
                    <a:pt x="130" y="93"/>
                  </a:lnTo>
                  <a:lnTo>
                    <a:pt x="134" y="93"/>
                  </a:lnTo>
                  <a:lnTo>
                    <a:pt x="137" y="93"/>
                  </a:lnTo>
                  <a:lnTo>
                    <a:pt x="141" y="93"/>
                  </a:lnTo>
                  <a:lnTo>
                    <a:pt x="145" y="93"/>
                  </a:lnTo>
                  <a:lnTo>
                    <a:pt x="148" y="93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52" y="104"/>
                  </a:lnTo>
                  <a:lnTo>
                    <a:pt x="159" y="104"/>
                  </a:lnTo>
                  <a:lnTo>
                    <a:pt x="171" y="111"/>
                  </a:lnTo>
                  <a:lnTo>
                    <a:pt x="174" y="11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22"/>
                  </a:lnTo>
                  <a:lnTo>
                    <a:pt x="189" y="122"/>
                  </a:lnTo>
                  <a:lnTo>
                    <a:pt x="189" y="126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3"/>
                  </a:lnTo>
                  <a:lnTo>
                    <a:pt x="182" y="130"/>
                  </a:lnTo>
                  <a:lnTo>
                    <a:pt x="182" y="130"/>
                  </a:lnTo>
                  <a:lnTo>
                    <a:pt x="178" y="126"/>
                  </a:lnTo>
                  <a:lnTo>
                    <a:pt x="178" y="122"/>
                  </a:lnTo>
                  <a:lnTo>
                    <a:pt x="178" y="122"/>
                  </a:lnTo>
                  <a:lnTo>
                    <a:pt x="174" y="122"/>
                  </a:lnTo>
                  <a:lnTo>
                    <a:pt x="171" y="122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3" y="122"/>
                  </a:lnTo>
                  <a:lnTo>
                    <a:pt x="163" y="126"/>
                  </a:lnTo>
                  <a:lnTo>
                    <a:pt x="163" y="126"/>
                  </a:lnTo>
                  <a:lnTo>
                    <a:pt x="163" y="130"/>
                  </a:lnTo>
                  <a:lnTo>
                    <a:pt x="159" y="130"/>
                  </a:lnTo>
                  <a:lnTo>
                    <a:pt x="159" y="133"/>
                  </a:lnTo>
                  <a:lnTo>
                    <a:pt x="159" y="133"/>
                  </a:lnTo>
                  <a:lnTo>
                    <a:pt x="159" y="137"/>
                  </a:lnTo>
                  <a:lnTo>
                    <a:pt x="163" y="137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5"/>
                  </a:lnTo>
                  <a:lnTo>
                    <a:pt x="167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9"/>
                  </a:lnTo>
                  <a:lnTo>
                    <a:pt x="156" y="163"/>
                  </a:lnTo>
                  <a:lnTo>
                    <a:pt x="156" y="167"/>
                  </a:lnTo>
                  <a:lnTo>
                    <a:pt x="156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5" y="163"/>
                  </a:lnTo>
                  <a:lnTo>
                    <a:pt x="148" y="159"/>
                  </a:lnTo>
                  <a:lnTo>
                    <a:pt x="152" y="159"/>
                  </a:lnTo>
                  <a:lnTo>
                    <a:pt x="152" y="156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6" y="152"/>
                  </a:lnTo>
                  <a:lnTo>
                    <a:pt x="156" y="148"/>
                  </a:lnTo>
                  <a:lnTo>
                    <a:pt x="152" y="145"/>
                  </a:lnTo>
                  <a:lnTo>
                    <a:pt x="152" y="141"/>
                  </a:lnTo>
                  <a:lnTo>
                    <a:pt x="148" y="137"/>
                  </a:lnTo>
                  <a:lnTo>
                    <a:pt x="148" y="133"/>
                  </a:lnTo>
                  <a:lnTo>
                    <a:pt x="148" y="130"/>
                  </a:lnTo>
                  <a:lnTo>
                    <a:pt x="145" y="126"/>
                  </a:lnTo>
                  <a:lnTo>
                    <a:pt x="145" y="130"/>
                  </a:lnTo>
                  <a:lnTo>
                    <a:pt x="137" y="126"/>
                  </a:lnTo>
                  <a:lnTo>
                    <a:pt x="137" y="126"/>
                  </a:lnTo>
                  <a:lnTo>
                    <a:pt x="134" y="126"/>
                  </a:lnTo>
                  <a:lnTo>
                    <a:pt x="134" y="122"/>
                  </a:lnTo>
                  <a:lnTo>
                    <a:pt x="134" y="122"/>
                  </a:lnTo>
                  <a:lnTo>
                    <a:pt x="134" y="119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26" y="119"/>
                  </a:lnTo>
                  <a:lnTo>
                    <a:pt x="126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19" y="115"/>
                  </a:lnTo>
                  <a:lnTo>
                    <a:pt x="115" y="108"/>
                  </a:lnTo>
                  <a:lnTo>
                    <a:pt x="111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04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93" y="100"/>
                  </a:lnTo>
                  <a:lnTo>
                    <a:pt x="85" y="93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78" y="85"/>
                  </a:lnTo>
                  <a:lnTo>
                    <a:pt x="74" y="85"/>
                  </a:lnTo>
                  <a:lnTo>
                    <a:pt x="74" y="82"/>
                  </a:lnTo>
                  <a:lnTo>
                    <a:pt x="71" y="78"/>
                  </a:lnTo>
                  <a:lnTo>
                    <a:pt x="67" y="74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2"/>
                  </a:lnTo>
                  <a:lnTo>
                    <a:pt x="45" y="52"/>
                  </a:lnTo>
                  <a:lnTo>
                    <a:pt x="34" y="48"/>
                  </a:lnTo>
                  <a:lnTo>
                    <a:pt x="26" y="52"/>
                  </a:lnTo>
                  <a:lnTo>
                    <a:pt x="26" y="56"/>
                  </a:lnTo>
                  <a:lnTo>
                    <a:pt x="22" y="59"/>
                  </a:lnTo>
                  <a:lnTo>
                    <a:pt x="15" y="59"/>
                  </a:lnTo>
                  <a:lnTo>
                    <a:pt x="15" y="59"/>
                  </a:lnTo>
                  <a:close/>
                  <a:moveTo>
                    <a:pt x="26" y="111"/>
                  </a:moveTo>
                  <a:lnTo>
                    <a:pt x="30" y="111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6" y="108"/>
                  </a:lnTo>
                  <a:lnTo>
                    <a:pt x="26" y="111"/>
                  </a:lnTo>
                  <a:lnTo>
                    <a:pt x="26" y="111"/>
                  </a:lnTo>
                  <a:close/>
                  <a:moveTo>
                    <a:pt x="71" y="85"/>
                  </a:move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close/>
                  <a:moveTo>
                    <a:pt x="56" y="78"/>
                  </a:moveTo>
                  <a:lnTo>
                    <a:pt x="56" y="78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0" y="74"/>
                  </a:lnTo>
                  <a:lnTo>
                    <a:pt x="60" y="78"/>
                  </a:lnTo>
                  <a:lnTo>
                    <a:pt x="56" y="78"/>
                  </a:lnTo>
                  <a:lnTo>
                    <a:pt x="56" y="78"/>
                  </a:lnTo>
                  <a:close/>
                  <a:moveTo>
                    <a:pt x="37" y="152"/>
                  </a:moveTo>
                  <a:lnTo>
                    <a:pt x="37" y="148"/>
                  </a:lnTo>
                  <a:lnTo>
                    <a:pt x="37" y="152"/>
                  </a:lnTo>
                  <a:lnTo>
                    <a:pt x="41" y="148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45" y="145"/>
                  </a:lnTo>
                  <a:lnTo>
                    <a:pt x="48" y="145"/>
                  </a:lnTo>
                  <a:lnTo>
                    <a:pt x="48" y="145"/>
                  </a:lnTo>
                  <a:lnTo>
                    <a:pt x="52" y="145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48" y="130"/>
                  </a:lnTo>
                  <a:lnTo>
                    <a:pt x="52" y="126"/>
                  </a:lnTo>
                  <a:lnTo>
                    <a:pt x="48" y="122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48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4" y="115"/>
                  </a:lnTo>
                  <a:lnTo>
                    <a:pt x="30" y="115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9"/>
                  </a:lnTo>
                  <a:lnTo>
                    <a:pt x="30" y="119"/>
                  </a:lnTo>
                  <a:lnTo>
                    <a:pt x="30" y="122"/>
                  </a:lnTo>
                  <a:lnTo>
                    <a:pt x="34" y="122"/>
                  </a:lnTo>
                  <a:lnTo>
                    <a:pt x="34" y="126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4" y="130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0" y="141"/>
                  </a:lnTo>
                  <a:lnTo>
                    <a:pt x="30" y="141"/>
                  </a:lnTo>
                  <a:lnTo>
                    <a:pt x="34" y="148"/>
                  </a:lnTo>
                  <a:lnTo>
                    <a:pt x="37" y="152"/>
                  </a:lnTo>
                  <a:lnTo>
                    <a:pt x="37" y="152"/>
                  </a:lnTo>
                  <a:close/>
                  <a:moveTo>
                    <a:pt x="141" y="189"/>
                  </a:moveTo>
                  <a:lnTo>
                    <a:pt x="141" y="185"/>
                  </a:lnTo>
                  <a:lnTo>
                    <a:pt x="141" y="185"/>
                  </a:lnTo>
                  <a:lnTo>
                    <a:pt x="141" y="182"/>
                  </a:lnTo>
                  <a:lnTo>
                    <a:pt x="137" y="178"/>
                  </a:lnTo>
                  <a:lnTo>
                    <a:pt x="141" y="171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1" y="159"/>
                  </a:lnTo>
                  <a:lnTo>
                    <a:pt x="137" y="163"/>
                  </a:lnTo>
                  <a:lnTo>
                    <a:pt x="137" y="163"/>
                  </a:lnTo>
                  <a:lnTo>
                    <a:pt x="134" y="163"/>
                  </a:lnTo>
                  <a:lnTo>
                    <a:pt x="130" y="167"/>
                  </a:lnTo>
                  <a:lnTo>
                    <a:pt x="122" y="167"/>
                  </a:lnTo>
                  <a:lnTo>
                    <a:pt x="115" y="167"/>
                  </a:lnTo>
                  <a:lnTo>
                    <a:pt x="111" y="167"/>
                  </a:lnTo>
                  <a:lnTo>
                    <a:pt x="108" y="163"/>
                  </a:lnTo>
                  <a:lnTo>
                    <a:pt x="104" y="163"/>
                  </a:lnTo>
                  <a:lnTo>
                    <a:pt x="104" y="167"/>
                  </a:lnTo>
                  <a:lnTo>
                    <a:pt x="100" y="163"/>
                  </a:lnTo>
                  <a:lnTo>
                    <a:pt x="97" y="167"/>
                  </a:lnTo>
                  <a:lnTo>
                    <a:pt x="97" y="171"/>
                  </a:lnTo>
                  <a:lnTo>
                    <a:pt x="100" y="174"/>
                  </a:lnTo>
                  <a:lnTo>
                    <a:pt x="104" y="174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5" y="182"/>
                  </a:lnTo>
                  <a:lnTo>
                    <a:pt x="122" y="185"/>
                  </a:lnTo>
                  <a:lnTo>
                    <a:pt x="126" y="182"/>
                  </a:lnTo>
                  <a:lnTo>
                    <a:pt x="130" y="185"/>
                  </a:lnTo>
                  <a:lnTo>
                    <a:pt x="130" y="185"/>
                  </a:lnTo>
                  <a:lnTo>
                    <a:pt x="137" y="189"/>
                  </a:lnTo>
                  <a:lnTo>
                    <a:pt x="141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7" name="Freeform 73"/>
            <p:cNvSpPr>
              <a:spLocks noEditPoints="1"/>
            </p:cNvSpPr>
            <p:nvPr/>
          </p:nvSpPr>
          <p:spPr bwMode="auto">
            <a:xfrm>
              <a:off x="4111604" y="2274041"/>
              <a:ext cx="262473" cy="181415"/>
            </a:xfrm>
            <a:custGeom>
              <a:avLst/>
              <a:gdLst>
                <a:gd name="T0" fmla="*/ 32 w 55"/>
                <a:gd name="T1" fmla="*/ 3 h 38"/>
                <a:gd name="T2" fmla="*/ 33 w 55"/>
                <a:gd name="T3" fmla="*/ 4 h 38"/>
                <a:gd name="T4" fmla="*/ 37 w 55"/>
                <a:gd name="T5" fmla="*/ 6 h 38"/>
                <a:gd name="T6" fmla="*/ 40 w 55"/>
                <a:gd name="T7" fmla="*/ 6 h 38"/>
                <a:gd name="T8" fmla="*/ 43 w 55"/>
                <a:gd name="T9" fmla="*/ 6 h 38"/>
                <a:gd name="T10" fmla="*/ 46 w 55"/>
                <a:gd name="T11" fmla="*/ 6 h 38"/>
                <a:gd name="T12" fmla="*/ 51 w 55"/>
                <a:gd name="T13" fmla="*/ 7 h 38"/>
                <a:gd name="T14" fmla="*/ 50 w 55"/>
                <a:gd name="T15" fmla="*/ 9 h 38"/>
                <a:gd name="T16" fmla="*/ 48 w 55"/>
                <a:gd name="T17" fmla="*/ 12 h 38"/>
                <a:gd name="T18" fmla="*/ 44 w 55"/>
                <a:gd name="T19" fmla="*/ 13 h 38"/>
                <a:gd name="T20" fmla="*/ 42 w 55"/>
                <a:gd name="T21" fmla="*/ 15 h 38"/>
                <a:gd name="T22" fmla="*/ 41 w 55"/>
                <a:gd name="T23" fmla="*/ 16 h 38"/>
                <a:gd name="T24" fmla="*/ 40 w 55"/>
                <a:gd name="T25" fmla="*/ 18 h 38"/>
                <a:gd name="T26" fmla="*/ 37 w 55"/>
                <a:gd name="T27" fmla="*/ 21 h 38"/>
                <a:gd name="T28" fmla="*/ 38 w 55"/>
                <a:gd name="T29" fmla="*/ 24 h 38"/>
                <a:gd name="T30" fmla="*/ 37 w 55"/>
                <a:gd name="T31" fmla="*/ 26 h 38"/>
                <a:gd name="T32" fmla="*/ 35 w 55"/>
                <a:gd name="T33" fmla="*/ 30 h 38"/>
                <a:gd name="T34" fmla="*/ 34 w 55"/>
                <a:gd name="T35" fmla="*/ 31 h 38"/>
                <a:gd name="T36" fmla="*/ 30 w 55"/>
                <a:gd name="T37" fmla="*/ 34 h 38"/>
                <a:gd name="T38" fmla="*/ 28 w 55"/>
                <a:gd name="T39" fmla="*/ 34 h 38"/>
                <a:gd name="T40" fmla="*/ 26 w 55"/>
                <a:gd name="T41" fmla="*/ 34 h 38"/>
                <a:gd name="T42" fmla="*/ 22 w 55"/>
                <a:gd name="T43" fmla="*/ 34 h 38"/>
                <a:gd name="T44" fmla="*/ 19 w 55"/>
                <a:gd name="T45" fmla="*/ 36 h 38"/>
                <a:gd name="T46" fmla="*/ 16 w 55"/>
                <a:gd name="T47" fmla="*/ 37 h 38"/>
                <a:gd name="T48" fmla="*/ 12 w 55"/>
                <a:gd name="T49" fmla="*/ 36 h 38"/>
                <a:gd name="T50" fmla="*/ 10 w 55"/>
                <a:gd name="T51" fmla="*/ 32 h 38"/>
                <a:gd name="T52" fmla="*/ 8 w 55"/>
                <a:gd name="T53" fmla="*/ 31 h 38"/>
                <a:gd name="T54" fmla="*/ 9 w 55"/>
                <a:gd name="T55" fmla="*/ 28 h 38"/>
                <a:gd name="T56" fmla="*/ 8 w 55"/>
                <a:gd name="T57" fmla="*/ 26 h 38"/>
                <a:gd name="T58" fmla="*/ 8 w 55"/>
                <a:gd name="T59" fmla="*/ 22 h 38"/>
                <a:gd name="T60" fmla="*/ 9 w 55"/>
                <a:gd name="T61" fmla="*/ 20 h 38"/>
                <a:gd name="T62" fmla="*/ 10 w 55"/>
                <a:gd name="T63" fmla="*/ 17 h 38"/>
                <a:gd name="T64" fmla="*/ 12 w 55"/>
                <a:gd name="T65" fmla="*/ 12 h 38"/>
                <a:gd name="T66" fmla="*/ 12 w 55"/>
                <a:gd name="T67" fmla="*/ 10 h 38"/>
                <a:gd name="T68" fmla="*/ 9 w 55"/>
                <a:gd name="T69" fmla="*/ 10 h 38"/>
                <a:gd name="T70" fmla="*/ 4 w 55"/>
                <a:gd name="T71" fmla="*/ 9 h 38"/>
                <a:gd name="T72" fmla="*/ 2 w 55"/>
                <a:gd name="T73" fmla="*/ 9 h 38"/>
                <a:gd name="T74" fmla="*/ 2 w 55"/>
                <a:gd name="T75" fmla="*/ 7 h 38"/>
                <a:gd name="T76" fmla="*/ 2 w 55"/>
                <a:gd name="T77" fmla="*/ 6 h 38"/>
                <a:gd name="T78" fmla="*/ 2 w 55"/>
                <a:gd name="T79" fmla="*/ 5 h 38"/>
                <a:gd name="T80" fmla="*/ 1 w 55"/>
                <a:gd name="T81" fmla="*/ 5 h 38"/>
                <a:gd name="T82" fmla="*/ 2 w 55"/>
                <a:gd name="T83" fmla="*/ 2 h 38"/>
                <a:gd name="T84" fmla="*/ 5 w 55"/>
                <a:gd name="T85" fmla="*/ 2 h 38"/>
                <a:gd name="T86" fmla="*/ 6 w 55"/>
                <a:gd name="T87" fmla="*/ 0 h 38"/>
                <a:gd name="T88" fmla="*/ 8 w 55"/>
                <a:gd name="T89" fmla="*/ 0 h 38"/>
                <a:gd name="T90" fmla="*/ 11 w 55"/>
                <a:gd name="T91" fmla="*/ 1 h 38"/>
                <a:gd name="T92" fmla="*/ 14 w 55"/>
                <a:gd name="T93" fmla="*/ 1 h 38"/>
                <a:gd name="T94" fmla="*/ 19 w 55"/>
                <a:gd name="T95" fmla="*/ 2 h 38"/>
                <a:gd name="T96" fmla="*/ 24 w 55"/>
                <a:gd name="T97" fmla="*/ 2 h 38"/>
                <a:gd name="T98" fmla="*/ 27 w 55"/>
                <a:gd name="T99" fmla="*/ 2 h 38"/>
                <a:gd name="T100" fmla="*/ 30 w 55"/>
                <a:gd name="T101" fmla="*/ 2 h 38"/>
                <a:gd name="T102" fmla="*/ 53 w 55"/>
                <a:gd name="T103" fmla="*/ 20 h 38"/>
                <a:gd name="T104" fmla="*/ 55 w 55"/>
                <a:gd name="T105" fmla="*/ 20 h 38"/>
                <a:gd name="T106" fmla="*/ 53 w 55"/>
                <a:gd name="T107" fmla="*/ 20 h 38"/>
                <a:gd name="T108" fmla="*/ 52 w 55"/>
                <a:gd name="T109" fmla="*/ 20 h 38"/>
                <a:gd name="T110" fmla="*/ 49 w 55"/>
                <a:gd name="T111" fmla="*/ 21 h 38"/>
                <a:gd name="T112" fmla="*/ 50 w 55"/>
                <a:gd name="T113" fmla="*/ 22 h 38"/>
                <a:gd name="T114" fmla="*/ 46 w 55"/>
                <a:gd name="T115" fmla="*/ 24 h 38"/>
                <a:gd name="T116" fmla="*/ 44 w 55"/>
                <a:gd name="T117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38">
                  <a:moveTo>
                    <a:pt x="31" y="2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lose/>
                  <a:moveTo>
                    <a:pt x="53" y="20"/>
                  </a:move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lose/>
                  <a:moveTo>
                    <a:pt x="50" y="22"/>
                  </a:moveTo>
                  <a:cubicBezTo>
                    <a:pt x="51" y="21"/>
                    <a:pt x="51" y="21"/>
                    <a:pt x="51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2"/>
                    <a:pt x="50" y="22"/>
                    <a:pt x="50" y="22"/>
                  </a:cubicBezTo>
                  <a:close/>
                  <a:moveTo>
                    <a:pt x="45" y="25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lnTo>
                    <a:pt x="45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8" name="Freeform 74"/>
            <p:cNvSpPr/>
            <p:nvPr/>
          </p:nvSpPr>
          <p:spPr bwMode="auto">
            <a:xfrm>
              <a:off x="4107747" y="2312640"/>
              <a:ext cx="65619" cy="119657"/>
            </a:xfrm>
            <a:custGeom>
              <a:avLst/>
              <a:gdLst>
                <a:gd name="T0" fmla="*/ 33 w 51"/>
                <a:gd name="T1" fmla="*/ 85 h 93"/>
                <a:gd name="T2" fmla="*/ 33 w 51"/>
                <a:gd name="T3" fmla="*/ 78 h 93"/>
                <a:gd name="T4" fmla="*/ 37 w 51"/>
                <a:gd name="T5" fmla="*/ 70 h 93"/>
                <a:gd name="T6" fmla="*/ 33 w 51"/>
                <a:gd name="T7" fmla="*/ 67 h 93"/>
                <a:gd name="T8" fmla="*/ 37 w 51"/>
                <a:gd name="T9" fmla="*/ 56 h 93"/>
                <a:gd name="T10" fmla="*/ 29 w 51"/>
                <a:gd name="T11" fmla="*/ 44 h 93"/>
                <a:gd name="T12" fmla="*/ 37 w 51"/>
                <a:gd name="T13" fmla="*/ 44 h 93"/>
                <a:gd name="T14" fmla="*/ 37 w 51"/>
                <a:gd name="T15" fmla="*/ 37 h 93"/>
                <a:gd name="T16" fmla="*/ 40 w 51"/>
                <a:gd name="T17" fmla="*/ 26 h 93"/>
                <a:gd name="T18" fmla="*/ 48 w 51"/>
                <a:gd name="T19" fmla="*/ 15 h 93"/>
                <a:gd name="T20" fmla="*/ 51 w 51"/>
                <a:gd name="T21" fmla="*/ 11 h 93"/>
                <a:gd name="T22" fmla="*/ 48 w 51"/>
                <a:gd name="T23" fmla="*/ 4 h 93"/>
                <a:gd name="T24" fmla="*/ 37 w 51"/>
                <a:gd name="T25" fmla="*/ 7 h 93"/>
                <a:gd name="T26" fmla="*/ 22 w 51"/>
                <a:gd name="T27" fmla="*/ 7 h 93"/>
                <a:gd name="T28" fmla="*/ 18 w 51"/>
                <a:gd name="T29" fmla="*/ 4 h 93"/>
                <a:gd name="T30" fmla="*/ 11 w 51"/>
                <a:gd name="T31" fmla="*/ 4 h 93"/>
                <a:gd name="T32" fmla="*/ 11 w 51"/>
                <a:gd name="T33" fmla="*/ 11 h 93"/>
                <a:gd name="T34" fmla="*/ 11 w 51"/>
                <a:gd name="T35" fmla="*/ 22 h 93"/>
                <a:gd name="T36" fmla="*/ 14 w 51"/>
                <a:gd name="T37" fmla="*/ 26 h 93"/>
                <a:gd name="T38" fmla="*/ 11 w 51"/>
                <a:gd name="T39" fmla="*/ 33 h 93"/>
                <a:gd name="T40" fmla="*/ 7 w 51"/>
                <a:gd name="T41" fmla="*/ 44 h 93"/>
                <a:gd name="T42" fmla="*/ 0 w 51"/>
                <a:gd name="T43" fmla="*/ 52 h 93"/>
                <a:gd name="T44" fmla="*/ 0 w 51"/>
                <a:gd name="T45" fmla="*/ 63 h 93"/>
                <a:gd name="T46" fmla="*/ 3 w 51"/>
                <a:gd name="T47" fmla="*/ 59 h 93"/>
                <a:gd name="T48" fmla="*/ 7 w 51"/>
                <a:gd name="T49" fmla="*/ 59 h 93"/>
                <a:gd name="T50" fmla="*/ 3 w 51"/>
                <a:gd name="T51" fmla="*/ 63 h 93"/>
                <a:gd name="T52" fmla="*/ 3 w 51"/>
                <a:gd name="T53" fmla="*/ 70 h 93"/>
                <a:gd name="T54" fmla="*/ 11 w 51"/>
                <a:gd name="T55" fmla="*/ 67 h 93"/>
                <a:gd name="T56" fmla="*/ 11 w 51"/>
                <a:gd name="T57" fmla="*/ 74 h 93"/>
                <a:gd name="T58" fmla="*/ 7 w 51"/>
                <a:gd name="T59" fmla="*/ 85 h 93"/>
                <a:gd name="T60" fmla="*/ 7 w 51"/>
                <a:gd name="T61" fmla="*/ 93 h 93"/>
                <a:gd name="T62" fmla="*/ 11 w 51"/>
                <a:gd name="T63" fmla="*/ 89 h 93"/>
                <a:gd name="T64" fmla="*/ 22 w 51"/>
                <a:gd name="T65" fmla="*/ 93 h 93"/>
                <a:gd name="T66" fmla="*/ 33 w 51"/>
                <a:gd name="T67" fmla="*/ 89 h 93"/>
                <a:gd name="T68" fmla="*/ 33 w 51"/>
                <a:gd name="T69" fmla="*/ 8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93">
                  <a:moveTo>
                    <a:pt x="33" y="89"/>
                  </a:moveTo>
                  <a:lnTo>
                    <a:pt x="33" y="85"/>
                  </a:lnTo>
                  <a:lnTo>
                    <a:pt x="29" y="82"/>
                  </a:lnTo>
                  <a:lnTo>
                    <a:pt x="33" y="78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7" y="59"/>
                  </a:lnTo>
                  <a:lnTo>
                    <a:pt x="37" y="56"/>
                  </a:lnTo>
                  <a:lnTo>
                    <a:pt x="33" y="52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40" y="41"/>
                  </a:lnTo>
                  <a:lnTo>
                    <a:pt x="37" y="37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1" y="11"/>
                  </a:lnTo>
                  <a:lnTo>
                    <a:pt x="48" y="7"/>
                  </a:lnTo>
                  <a:lnTo>
                    <a:pt x="48" y="4"/>
                  </a:lnTo>
                  <a:lnTo>
                    <a:pt x="37" y="4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22" y="7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1" y="30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3" y="63"/>
                  </a:lnTo>
                  <a:lnTo>
                    <a:pt x="3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3" y="63"/>
                  </a:lnTo>
                  <a:lnTo>
                    <a:pt x="3" y="67"/>
                  </a:lnTo>
                  <a:lnTo>
                    <a:pt x="3" y="70"/>
                  </a:lnTo>
                  <a:lnTo>
                    <a:pt x="7" y="67"/>
                  </a:lnTo>
                  <a:lnTo>
                    <a:pt x="11" y="67"/>
                  </a:lnTo>
                  <a:lnTo>
                    <a:pt x="11" y="70"/>
                  </a:lnTo>
                  <a:lnTo>
                    <a:pt x="11" y="74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7" y="89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11" y="89"/>
                  </a:lnTo>
                  <a:lnTo>
                    <a:pt x="18" y="93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79" name="Freeform 75"/>
            <p:cNvSpPr>
              <a:spLocks noEditPoints="1"/>
            </p:cNvSpPr>
            <p:nvPr/>
          </p:nvSpPr>
          <p:spPr bwMode="auto">
            <a:xfrm>
              <a:off x="4684156" y="2317785"/>
              <a:ext cx="180128" cy="162115"/>
            </a:xfrm>
            <a:custGeom>
              <a:avLst/>
              <a:gdLst>
                <a:gd name="T0" fmla="*/ 23 w 38"/>
                <a:gd name="T1" fmla="*/ 3 h 34"/>
                <a:gd name="T2" fmla="*/ 15 w 38"/>
                <a:gd name="T3" fmla="*/ 3 h 34"/>
                <a:gd name="T4" fmla="*/ 6 w 38"/>
                <a:gd name="T5" fmla="*/ 6 h 34"/>
                <a:gd name="T6" fmla="*/ 4 w 38"/>
                <a:gd name="T7" fmla="*/ 14 h 34"/>
                <a:gd name="T8" fmla="*/ 10 w 38"/>
                <a:gd name="T9" fmla="*/ 18 h 34"/>
                <a:gd name="T10" fmla="*/ 14 w 38"/>
                <a:gd name="T11" fmla="*/ 20 h 34"/>
                <a:gd name="T12" fmla="*/ 7 w 38"/>
                <a:gd name="T13" fmla="*/ 20 h 34"/>
                <a:gd name="T14" fmla="*/ 11 w 38"/>
                <a:gd name="T15" fmla="*/ 26 h 34"/>
                <a:gd name="T16" fmla="*/ 13 w 38"/>
                <a:gd name="T17" fmla="*/ 26 h 34"/>
                <a:gd name="T18" fmla="*/ 14 w 38"/>
                <a:gd name="T19" fmla="*/ 22 h 34"/>
                <a:gd name="T20" fmla="*/ 17 w 38"/>
                <a:gd name="T21" fmla="*/ 22 h 34"/>
                <a:gd name="T22" fmla="*/ 18 w 38"/>
                <a:gd name="T23" fmla="*/ 21 h 34"/>
                <a:gd name="T24" fmla="*/ 15 w 38"/>
                <a:gd name="T25" fmla="*/ 16 h 34"/>
                <a:gd name="T26" fmla="*/ 14 w 38"/>
                <a:gd name="T27" fmla="*/ 13 h 34"/>
                <a:gd name="T28" fmla="*/ 14 w 38"/>
                <a:gd name="T29" fmla="*/ 11 h 34"/>
                <a:gd name="T30" fmla="*/ 13 w 38"/>
                <a:gd name="T31" fmla="*/ 7 h 34"/>
                <a:gd name="T32" fmla="*/ 17 w 38"/>
                <a:gd name="T33" fmla="*/ 9 h 34"/>
                <a:gd name="T34" fmla="*/ 20 w 38"/>
                <a:gd name="T35" fmla="*/ 8 h 34"/>
                <a:gd name="T36" fmla="*/ 21 w 38"/>
                <a:gd name="T37" fmla="*/ 5 h 34"/>
                <a:gd name="T38" fmla="*/ 28 w 38"/>
                <a:gd name="T39" fmla="*/ 4 h 34"/>
                <a:gd name="T40" fmla="*/ 18 w 38"/>
                <a:gd name="T41" fmla="*/ 32 h 34"/>
                <a:gd name="T42" fmla="*/ 24 w 38"/>
                <a:gd name="T43" fmla="*/ 34 h 34"/>
                <a:gd name="T44" fmla="*/ 30 w 38"/>
                <a:gd name="T45" fmla="*/ 32 h 34"/>
                <a:gd name="T46" fmla="*/ 26 w 38"/>
                <a:gd name="T47" fmla="*/ 31 h 34"/>
                <a:gd name="T48" fmla="*/ 20 w 38"/>
                <a:gd name="T49" fmla="*/ 30 h 34"/>
                <a:gd name="T50" fmla="*/ 19 w 38"/>
                <a:gd name="T51" fmla="*/ 31 h 34"/>
                <a:gd name="T52" fmla="*/ 0 w 38"/>
                <a:gd name="T53" fmla="*/ 12 h 34"/>
                <a:gd name="T54" fmla="*/ 5 w 38"/>
                <a:gd name="T55" fmla="*/ 16 h 34"/>
                <a:gd name="T56" fmla="*/ 5 w 38"/>
                <a:gd name="T57" fmla="*/ 18 h 34"/>
                <a:gd name="T58" fmla="*/ 4 w 38"/>
                <a:gd name="T59" fmla="*/ 19 h 34"/>
                <a:gd name="T60" fmla="*/ 6 w 38"/>
                <a:gd name="T61" fmla="*/ 21 h 34"/>
                <a:gd name="T62" fmla="*/ 34 w 38"/>
                <a:gd name="T63" fmla="*/ 29 h 34"/>
                <a:gd name="T64" fmla="*/ 34 w 38"/>
                <a:gd name="T65" fmla="*/ 32 h 34"/>
                <a:gd name="T66" fmla="*/ 38 w 38"/>
                <a:gd name="T67" fmla="*/ 27 h 34"/>
                <a:gd name="T68" fmla="*/ 36 w 38"/>
                <a:gd name="T69" fmla="*/ 29 h 34"/>
                <a:gd name="T70" fmla="*/ 30 w 38"/>
                <a:gd name="T71" fmla="*/ 21 h 34"/>
                <a:gd name="T72" fmla="*/ 30 w 38"/>
                <a:gd name="T73" fmla="*/ 21 h 34"/>
                <a:gd name="T74" fmla="*/ 27 w 38"/>
                <a:gd name="T75" fmla="*/ 18 h 34"/>
                <a:gd name="T76" fmla="*/ 26 w 38"/>
                <a:gd name="T77" fmla="*/ 14 h 34"/>
                <a:gd name="T78" fmla="*/ 29 w 38"/>
                <a:gd name="T79" fmla="*/ 15 h 34"/>
                <a:gd name="T80" fmla="*/ 27 w 38"/>
                <a:gd name="T81" fmla="*/ 15 h 34"/>
                <a:gd name="T82" fmla="*/ 23 w 38"/>
                <a:gd name="T83" fmla="*/ 9 h 34"/>
                <a:gd name="T84" fmla="*/ 23 w 38"/>
                <a:gd name="T85" fmla="*/ 10 h 34"/>
                <a:gd name="T86" fmla="*/ 20 w 38"/>
                <a:gd name="T87" fmla="*/ 7 h 34"/>
                <a:gd name="T88" fmla="*/ 16 w 38"/>
                <a:gd name="T89" fmla="*/ 14 h 34"/>
                <a:gd name="T90" fmla="*/ 22 w 38"/>
                <a:gd name="T91" fmla="*/ 16 h 34"/>
                <a:gd name="T92" fmla="*/ 28 w 38"/>
                <a:gd name="T93" fmla="*/ 22 h 34"/>
                <a:gd name="T94" fmla="*/ 21 w 38"/>
                <a:gd name="T95" fmla="*/ 24 h 34"/>
                <a:gd name="T96" fmla="*/ 21 w 38"/>
                <a:gd name="T97" fmla="*/ 22 h 34"/>
                <a:gd name="T98" fmla="*/ 26 w 38"/>
                <a:gd name="T99" fmla="*/ 25 h 34"/>
                <a:gd name="T100" fmla="*/ 26 w 38"/>
                <a:gd name="T101" fmla="*/ 23 h 34"/>
                <a:gd name="T102" fmla="*/ 22 w 38"/>
                <a:gd name="T103" fmla="*/ 20 h 34"/>
                <a:gd name="T104" fmla="*/ 14 w 38"/>
                <a:gd name="T105" fmla="*/ 15 h 34"/>
                <a:gd name="T106" fmla="*/ 20 w 38"/>
                <a:gd name="T107" fmla="*/ 18 h 34"/>
                <a:gd name="T108" fmla="*/ 20 w 38"/>
                <a:gd name="T109" fmla="*/ 20 h 34"/>
                <a:gd name="T110" fmla="*/ 17 w 38"/>
                <a:gd name="T111" fmla="*/ 17 h 34"/>
                <a:gd name="T112" fmla="*/ 15 w 38"/>
                <a:gd name="T113" fmla="*/ 27 h 34"/>
                <a:gd name="T114" fmla="*/ 15 w 38"/>
                <a:gd name="T11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3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18" y="31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lose/>
                  <a:moveTo>
                    <a:pt x="33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lose/>
                  <a:moveTo>
                    <a:pt x="33" y="32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2"/>
                    <a:pt x="33" y="32"/>
                    <a:pt x="33" y="32"/>
                  </a:cubicBezTo>
                  <a:close/>
                  <a:moveTo>
                    <a:pt x="36" y="29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lose/>
                  <a:moveTo>
                    <a:pt x="30" y="27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30" y="21"/>
                  </a:move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lose/>
                  <a:moveTo>
                    <a:pt x="28" y="17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lose/>
                  <a:moveTo>
                    <a:pt x="27" y="15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9"/>
                    <a:pt x="23" y="9"/>
                    <a:pt x="23" y="9"/>
                  </a:cubicBezTo>
                  <a:close/>
                  <a:moveTo>
                    <a:pt x="21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lose/>
                  <a:moveTo>
                    <a:pt x="17" y="14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lose/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21" y="27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lose/>
                  <a:moveTo>
                    <a:pt x="21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lose/>
                  <a:moveTo>
                    <a:pt x="21" y="23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4" y="25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5"/>
                    <a:pt x="24" y="25"/>
                    <a:pt x="24" y="25"/>
                  </a:cubicBezTo>
                  <a:close/>
                  <a:moveTo>
                    <a:pt x="26" y="25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lose/>
                  <a:moveTo>
                    <a:pt x="25" y="23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23"/>
                    <a:pt x="25" y="23"/>
                    <a:pt x="25" y="23"/>
                  </a:cubicBezTo>
                  <a:close/>
                  <a:moveTo>
                    <a:pt x="24" y="22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lose/>
                  <a:moveTo>
                    <a:pt x="22" y="20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lose/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15" y="27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15" y="26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lnTo>
                    <a:pt x="15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0" name="Freeform 76"/>
            <p:cNvSpPr>
              <a:spLocks noEditPoints="1"/>
            </p:cNvSpPr>
            <p:nvPr/>
          </p:nvSpPr>
          <p:spPr bwMode="auto">
            <a:xfrm>
              <a:off x="5183368" y="2307493"/>
              <a:ext cx="119657" cy="86205"/>
            </a:xfrm>
            <a:custGeom>
              <a:avLst/>
              <a:gdLst>
                <a:gd name="T0" fmla="*/ 4 w 93"/>
                <a:gd name="T1" fmla="*/ 11 h 67"/>
                <a:gd name="T2" fmla="*/ 19 w 93"/>
                <a:gd name="T3" fmla="*/ 15 h 67"/>
                <a:gd name="T4" fmla="*/ 30 w 93"/>
                <a:gd name="T5" fmla="*/ 19 h 67"/>
                <a:gd name="T6" fmla="*/ 30 w 93"/>
                <a:gd name="T7" fmla="*/ 8 h 67"/>
                <a:gd name="T8" fmla="*/ 26 w 93"/>
                <a:gd name="T9" fmla="*/ 0 h 67"/>
                <a:gd name="T10" fmla="*/ 37 w 93"/>
                <a:gd name="T11" fmla="*/ 8 h 67"/>
                <a:gd name="T12" fmla="*/ 49 w 93"/>
                <a:gd name="T13" fmla="*/ 11 h 67"/>
                <a:gd name="T14" fmla="*/ 56 w 93"/>
                <a:gd name="T15" fmla="*/ 8 h 67"/>
                <a:gd name="T16" fmla="*/ 63 w 93"/>
                <a:gd name="T17" fmla="*/ 4 h 67"/>
                <a:gd name="T18" fmla="*/ 71 w 93"/>
                <a:gd name="T19" fmla="*/ 11 h 67"/>
                <a:gd name="T20" fmla="*/ 78 w 93"/>
                <a:gd name="T21" fmla="*/ 19 h 67"/>
                <a:gd name="T22" fmla="*/ 82 w 93"/>
                <a:gd name="T23" fmla="*/ 26 h 67"/>
                <a:gd name="T24" fmla="*/ 89 w 93"/>
                <a:gd name="T25" fmla="*/ 26 h 67"/>
                <a:gd name="T26" fmla="*/ 89 w 93"/>
                <a:gd name="T27" fmla="*/ 30 h 67"/>
                <a:gd name="T28" fmla="*/ 82 w 93"/>
                <a:gd name="T29" fmla="*/ 30 h 67"/>
                <a:gd name="T30" fmla="*/ 78 w 93"/>
                <a:gd name="T31" fmla="*/ 37 h 67"/>
                <a:gd name="T32" fmla="*/ 78 w 93"/>
                <a:gd name="T33" fmla="*/ 45 h 67"/>
                <a:gd name="T34" fmla="*/ 78 w 93"/>
                <a:gd name="T35" fmla="*/ 48 h 67"/>
                <a:gd name="T36" fmla="*/ 78 w 93"/>
                <a:gd name="T37" fmla="*/ 52 h 67"/>
                <a:gd name="T38" fmla="*/ 74 w 93"/>
                <a:gd name="T39" fmla="*/ 60 h 67"/>
                <a:gd name="T40" fmla="*/ 74 w 93"/>
                <a:gd name="T41" fmla="*/ 52 h 67"/>
                <a:gd name="T42" fmla="*/ 71 w 93"/>
                <a:gd name="T43" fmla="*/ 52 h 67"/>
                <a:gd name="T44" fmla="*/ 74 w 93"/>
                <a:gd name="T45" fmla="*/ 60 h 67"/>
                <a:gd name="T46" fmla="*/ 74 w 93"/>
                <a:gd name="T47" fmla="*/ 63 h 67"/>
                <a:gd name="T48" fmla="*/ 71 w 93"/>
                <a:gd name="T49" fmla="*/ 67 h 67"/>
                <a:gd name="T50" fmla="*/ 67 w 93"/>
                <a:gd name="T51" fmla="*/ 67 h 67"/>
                <a:gd name="T52" fmla="*/ 60 w 93"/>
                <a:gd name="T53" fmla="*/ 60 h 67"/>
                <a:gd name="T54" fmla="*/ 60 w 93"/>
                <a:gd name="T55" fmla="*/ 52 h 67"/>
                <a:gd name="T56" fmla="*/ 63 w 93"/>
                <a:gd name="T57" fmla="*/ 52 h 67"/>
                <a:gd name="T58" fmla="*/ 60 w 93"/>
                <a:gd name="T59" fmla="*/ 48 h 67"/>
                <a:gd name="T60" fmla="*/ 56 w 93"/>
                <a:gd name="T61" fmla="*/ 45 h 67"/>
                <a:gd name="T62" fmla="*/ 52 w 93"/>
                <a:gd name="T63" fmla="*/ 48 h 67"/>
                <a:gd name="T64" fmla="*/ 49 w 93"/>
                <a:gd name="T65" fmla="*/ 52 h 67"/>
                <a:gd name="T66" fmla="*/ 41 w 93"/>
                <a:gd name="T67" fmla="*/ 56 h 67"/>
                <a:gd name="T68" fmla="*/ 41 w 93"/>
                <a:gd name="T69" fmla="*/ 56 h 67"/>
                <a:gd name="T70" fmla="*/ 37 w 93"/>
                <a:gd name="T71" fmla="*/ 60 h 67"/>
                <a:gd name="T72" fmla="*/ 34 w 93"/>
                <a:gd name="T73" fmla="*/ 60 h 67"/>
                <a:gd name="T74" fmla="*/ 37 w 93"/>
                <a:gd name="T75" fmla="*/ 52 h 67"/>
                <a:gd name="T76" fmla="*/ 37 w 93"/>
                <a:gd name="T77" fmla="*/ 48 h 67"/>
                <a:gd name="T78" fmla="*/ 30 w 93"/>
                <a:gd name="T79" fmla="*/ 45 h 67"/>
                <a:gd name="T80" fmla="*/ 19 w 93"/>
                <a:gd name="T81" fmla="*/ 37 h 67"/>
                <a:gd name="T82" fmla="*/ 23 w 93"/>
                <a:gd name="T83" fmla="*/ 34 h 67"/>
                <a:gd name="T84" fmla="*/ 15 w 93"/>
                <a:gd name="T85" fmla="*/ 26 h 67"/>
                <a:gd name="T86" fmla="*/ 12 w 93"/>
                <a:gd name="T87" fmla="*/ 19 h 67"/>
                <a:gd name="T88" fmla="*/ 4 w 93"/>
                <a:gd name="T89" fmla="*/ 15 h 67"/>
                <a:gd name="T90" fmla="*/ 30 w 93"/>
                <a:gd name="T91" fmla="*/ 60 h 67"/>
                <a:gd name="T92" fmla="*/ 19 w 93"/>
                <a:gd name="T93" fmla="*/ 48 h 67"/>
                <a:gd name="T94" fmla="*/ 15 w 93"/>
                <a:gd name="T95" fmla="*/ 45 h 67"/>
                <a:gd name="T96" fmla="*/ 8 w 93"/>
                <a:gd name="T97" fmla="*/ 41 h 67"/>
                <a:gd name="T98" fmla="*/ 0 w 93"/>
                <a:gd name="T99" fmla="*/ 41 h 67"/>
                <a:gd name="T100" fmla="*/ 4 w 93"/>
                <a:gd name="T101" fmla="*/ 45 h 67"/>
                <a:gd name="T102" fmla="*/ 8 w 93"/>
                <a:gd name="T103" fmla="*/ 45 h 67"/>
                <a:gd name="T104" fmla="*/ 8 w 93"/>
                <a:gd name="T105" fmla="*/ 52 h 67"/>
                <a:gd name="T106" fmla="*/ 15 w 93"/>
                <a:gd name="T107" fmla="*/ 56 h 67"/>
                <a:gd name="T108" fmla="*/ 26 w 93"/>
                <a:gd name="T109" fmla="*/ 60 h 67"/>
                <a:gd name="T110" fmla="*/ 30 w 93"/>
                <a:gd name="T11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67">
                  <a:moveTo>
                    <a:pt x="4" y="15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0" y="19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49" y="8"/>
                  </a:lnTo>
                  <a:lnTo>
                    <a:pt x="56" y="8"/>
                  </a:lnTo>
                  <a:lnTo>
                    <a:pt x="60" y="0"/>
                  </a:lnTo>
                  <a:lnTo>
                    <a:pt x="63" y="4"/>
                  </a:lnTo>
                  <a:lnTo>
                    <a:pt x="71" y="8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8" y="19"/>
                  </a:lnTo>
                  <a:lnTo>
                    <a:pt x="78" y="23"/>
                  </a:lnTo>
                  <a:lnTo>
                    <a:pt x="82" y="26"/>
                  </a:lnTo>
                  <a:lnTo>
                    <a:pt x="86" y="26"/>
                  </a:lnTo>
                  <a:lnTo>
                    <a:pt x="89" y="26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2" y="30"/>
                  </a:lnTo>
                  <a:lnTo>
                    <a:pt x="78" y="34"/>
                  </a:lnTo>
                  <a:lnTo>
                    <a:pt x="78" y="37"/>
                  </a:lnTo>
                  <a:lnTo>
                    <a:pt x="78" y="41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8" y="52"/>
                  </a:lnTo>
                  <a:lnTo>
                    <a:pt x="78" y="56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74" y="60"/>
                  </a:lnTo>
                  <a:lnTo>
                    <a:pt x="71" y="60"/>
                  </a:lnTo>
                  <a:lnTo>
                    <a:pt x="74" y="63"/>
                  </a:lnTo>
                  <a:lnTo>
                    <a:pt x="74" y="67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67" y="67"/>
                  </a:lnTo>
                  <a:lnTo>
                    <a:pt x="63" y="63"/>
                  </a:lnTo>
                  <a:lnTo>
                    <a:pt x="60" y="60"/>
                  </a:lnTo>
                  <a:lnTo>
                    <a:pt x="63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3" y="52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2" y="48"/>
                  </a:lnTo>
                  <a:lnTo>
                    <a:pt x="49" y="48"/>
                  </a:lnTo>
                  <a:lnTo>
                    <a:pt x="49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4" y="45"/>
                  </a:lnTo>
                  <a:lnTo>
                    <a:pt x="30" y="45"/>
                  </a:lnTo>
                  <a:lnTo>
                    <a:pt x="23" y="41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3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30" y="60"/>
                  </a:moveTo>
                  <a:lnTo>
                    <a:pt x="23" y="48"/>
                  </a:lnTo>
                  <a:lnTo>
                    <a:pt x="19" y="48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2" y="45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23" y="60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1" name="Freeform 77"/>
            <p:cNvSpPr/>
            <p:nvPr/>
          </p:nvSpPr>
          <p:spPr bwMode="auto">
            <a:xfrm>
              <a:off x="5179508" y="2365391"/>
              <a:ext cx="428448" cy="315225"/>
            </a:xfrm>
            <a:custGeom>
              <a:avLst/>
              <a:gdLst>
                <a:gd name="T0" fmla="*/ 11 w 333"/>
                <a:gd name="T1" fmla="*/ 3 h 245"/>
                <a:gd name="T2" fmla="*/ 29 w 333"/>
                <a:gd name="T3" fmla="*/ 15 h 245"/>
                <a:gd name="T4" fmla="*/ 40 w 333"/>
                <a:gd name="T5" fmla="*/ 15 h 245"/>
                <a:gd name="T6" fmla="*/ 48 w 333"/>
                <a:gd name="T7" fmla="*/ 7 h 245"/>
                <a:gd name="T8" fmla="*/ 59 w 333"/>
                <a:gd name="T9" fmla="*/ 0 h 245"/>
                <a:gd name="T10" fmla="*/ 63 w 333"/>
                <a:gd name="T11" fmla="*/ 7 h 245"/>
                <a:gd name="T12" fmla="*/ 70 w 333"/>
                <a:gd name="T13" fmla="*/ 22 h 245"/>
                <a:gd name="T14" fmla="*/ 77 w 333"/>
                <a:gd name="T15" fmla="*/ 26 h 245"/>
                <a:gd name="T16" fmla="*/ 85 w 333"/>
                <a:gd name="T17" fmla="*/ 37 h 245"/>
                <a:gd name="T18" fmla="*/ 103 w 333"/>
                <a:gd name="T19" fmla="*/ 41 h 245"/>
                <a:gd name="T20" fmla="*/ 126 w 333"/>
                <a:gd name="T21" fmla="*/ 52 h 245"/>
                <a:gd name="T22" fmla="*/ 163 w 333"/>
                <a:gd name="T23" fmla="*/ 48 h 245"/>
                <a:gd name="T24" fmla="*/ 174 w 333"/>
                <a:gd name="T25" fmla="*/ 37 h 245"/>
                <a:gd name="T26" fmla="*/ 192 w 333"/>
                <a:gd name="T27" fmla="*/ 22 h 245"/>
                <a:gd name="T28" fmla="*/ 211 w 333"/>
                <a:gd name="T29" fmla="*/ 22 h 245"/>
                <a:gd name="T30" fmla="*/ 237 w 333"/>
                <a:gd name="T31" fmla="*/ 29 h 245"/>
                <a:gd name="T32" fmla="*/ 251 w 333"/>
                <a:gd name="T33" fmla="*/ 37 h 245"/>
                <a:gd name="T34" fmla="*/ 277 w 333"/>
                <a:gd name="T35" fmla="*/ 55 h 245"/>
                <a:gd name="T36" fmla="*/ 281 w 333"/>
                <a:gd name="T37" fmla="*/ 70 h 245"/>
                <a:gd name="T38" fmla="*/ 281 w 333"/>
                <a:gd name="T39" fmla="*/ 78 h 245"/>
                <a:gd name="T40" fmla="*/ 274 w 333"/>
                <a:gd name="T41" fmla="*/ 89 h 245"/>
                <a:gd name="T42" fmla="*/ 281 w 333"/>
                <a:gd name="T43" fmla="*/ 100 h 245"/>
                <a:gd name="T44" fmla="*/ 281 w 333"/>
                <a:gd name="T45" fmla="*/ 126 h 245"/>
                <a:gd name="T46" fmla="*/ 300 w 333"/>
                <a:gd name="T47" fmla="*/ 144 h 245"/>
                <a:gd name="T48" fmla="*/ 300 w 333"/>
                <a:gd name="T49" fmla="*/ 182 h 245"/>
                <a:gd name="T50" fmla="*/ 318 w 333"/>
                <a:gd name="T51" fmla="*/ 189 h 245"/>
                <a:gd name="T52" fmla="*/ 326 w 333"/>
                <a:gd name="T53" fmla="*/ 204 h 245"/>
                <a:gd name="T54" fmla="*/ 333 w 333"/>
                <a:gd name="T55" fmla="*/ 219 h 245"/>
                <a:gd name="T56" fmla="*/ 311 w 333"/>
                <a:gd name="T57" fmla="*/ 222 h 245"/>
                <a:gd name="T58" fmla="*/ 311 w 333"/>
                <a:gd name="T59" fmla="*/ 241 h 245"/>
                <a:gd name="T60" fmla="*/ 296 w 333"/>
                <a:gd name="T61" fmla="*/ 241 h 245"/>
                <a:gd name="T62" fmla="*/ 289 w 333"/>
                <a:gd name="T63" fmla="*/ 241 h 245"/>
                <a:gd name="T64" fmla="*/ 263 w 333"/>
                <a:gd name="T65" fmla="*/ 237 h 245"/>
                <a:gd name="T66" fmla="*/ 248 w 333"/>
                <a:gd name="T67" fmla="*/ 233 h 245"/>
                <a:gd name="T68" fmla="*/ 233 w 333"/>
                <a:gd name="T69" fmla="*/ 222 h 245"/>
                <a:gd name="T70" fmla="*/ 226 w 333"/>
                <a:gd name="T71" fmla="*/ 211 h 245"/>
                <a:gd name="T72" fmla="*/ 207 w 333"/>
                <a:gd name="T73" fmla="*/ 211 h 245"/>
                <a:gd name="T74" fmla="*/ 185 w 333"/>
                <a:gd name="T75" fmla="*/ 215 h 245"/>
                <a:gd name="T76" fmla="*/ 166 w 333"/>
                <a:gd name="T77" fmla="*/ 211 h 245"/>
                <a:gd name="T78" fmla="*/ 159 w 333"/>
                <a:gd name="T79" fmla="*/ 204 h 245"/>
                <a:gd name="T80" fmla="*/ 140 w 333"/>
                <a:gd name="T81" fmla="*/ 200 h 245"/>
                <a:gd name="T82" fmla="*/ 126 w 333"/>
                <a:gd name="T83" fmla="*/ 185 h 245"/>
                <a:gd name="T84" fmla="*/ 126 w 333"/>
                <a:gd name="T85" fmla="*/ 182 h 245"/>
                <a:gd name="T86" fmla="*/ 114 w 333"/>
                <a:gd name="T87" fmla="*/ 163 h 245"/>
                <a:gd name="T88" fmla="*/ 100 w 333"/>
                <a:gd name="T89" fmla="*/ 163 h 245"/>
                <a:gd name="T90" fmla="*/ 96 w 333"/>
                <a:gd name="T91" fmla="*/ 159 h 245"/>
                <a:gd name="T92" fmla="*/ 92 w 333"/>
                <a:gd name="T93" fmla="*/ 163 h 245"/>
                <a:gd name="T94" fmla="*/ 85 w 333"/>
                <a:gd name="T95" fmla="*/ 159 h 245"/>
                <a:gd name="T96" fmla="*/ 74 w 333"/>
                <a:gd name="T97" fmla="*/ 141 h 245"/>
                <a:gd name="T98" fmla="*/ 66 w 333"/>
                <a:gd name="T99" fmla="*/ 122 h 245"/>
                <a:gd name="T100" fmla="*/ 44 w 333"/>
                <a:gd name="T101" fmla="*/ 115 h 245"/>
                <a:gd name="T102" fmla="*/ 40 w 333"/>
                <a:gd name="T103" fmla="*/ 104 h 245"/>
                <a:gd name="T104" fmla="*/ 33 w 333"/>
                <a:gd name="T105" fmla="*/ 96 h 245"/>
                <a:gd name="T106" fmla="*/ 37 w 333"/>
                <a:gd name="T107" fmla="*/ 81 h 245"/>
                <a:gd name="T108" fmla="*/ 40 w 333"/>
                <a:gd name="T109" fmla="*/ 70 h 245"/>
                <a:gd name="T110" fmla="*/ 40 w 333"/>
                <a:gd name="T111" fmla="*/ 67 h 245"/>
                <a:gd name="T112" fmla="*/ 26 w 333"/>
                <a:gd name="T113" fmla="*/ 63 h 245"/>
                <a:gd name="T114" fmla="*/ 18 w 333"/>
                <a:gd name="T115" fmla="*/ 52 h 245"/>
                <a:gd name="T116" fmla="*/ 11 w 333"/>
                <a:gd name="T117" fmla="*/ 41 h 245"/>
                <a:gd name="T118" fmla="*/ 7 w 333"/>
                <a:gd name="T119" fmla="*/ 22 h 245"/>
                <a:gd name="T120" fmla="*/ 0 w 333"/>
                <a:gd name="T121" fmla="*/ 7 h 245"/>
                <a:gd name="T122" fmla="*/ 7 w 333"/>
                <a:gd name="T12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3" h="245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6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6" y="11"/>
                  </a:lnTo>
                  <a:lnTo>
                    <a:pt x="63" y="15"/>
                  </a:lnTo>
                  <a:lnTo>
                    <a:pt x="66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6"/>
                  </a:lnTo>
                  <a:lnTo>
                    <a:pt x="77" y="29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9" y="37"/>
                  </a:lnTo>
                  <a:lnTo>
                    <a:pt x="92" y="41"/>
                  </a:lnTo>
                  <a:lnTo>
                    <a:pt x="96" y="37"/>
                  </a:lnTo>
                  <a:lnTo>
                    <a:pt x="100" y="41"/>
                  </a:lnTo>
                  <a:lnTo>
                    <a:pt x="103" y="41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14" y="48"/>
                  </a:lnTo>
                  <a:lnTo>
                    <a:pt x="118" y="48"/>
                  </a:lnTo>
                  <a:lnTo>
                    <a:pt x="126" y="52"/>
                  </a:lnTo>
                  <a:lnTo>
                    <a:pt x="133" y="52"/>
                  </a:lnTo>
                  <a:lnTo>
                    <a:pt x="144" y="48"/>
                  </a:lnTo>
                  <a:lnTo>
                    <a:pt x="152" y="48"/>
                  </a:lnTo>
                  <a:lnTo>
                    <a:pt x="159" y="48"/>
                  </a:lnTo>
                  <a:lnTo>
                    <a:pt x="163" y="48"/>
                  </a:lnTo>
                  <a:lnTo>
                    <a:pt x="166" y="44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66" y="37"/>
                  </a:lnTo>
                  <a:lnTo>
                    <a:pt x="174" y="37"/>
                  </a:lnTo>
                  <a:lnTo>
                    <a:pt x="174" y="33"/>
                  </a:lnTo>
                  <a:lnTo>
                    <a:pt x="177" y="29"/>
                  </a:lnTo>
                  <a:lnTo>
                    <a:pt x="177" y="29"/>
                  </a:lnTo>
                  <a:lnTo>
                    <a:pt x="185" y="26"/>
                  </a:lnTo>
                  <a:lnTo>
                    <a:pt x="192" y="22"/>
                  </a:lnTo>
                  <a:lnTo>
                    <a:pt x="200" y="26"/>
                  </a:lnTo>
                  <a:lnTo>
                    <a:pt x="200" y="22"/>
                  </a:lnTo>
                  <a:lnTo>
                    <a:pt x="203" y="18"/>
                  </a:lnTo>
                  <a:lnTo>
                    <a:pt x="207" y="22"/>
                  </a:lnTo>
                  <a:lnTo>
                    <a:pt x="211" y="22"/>
                  </a:lnTo>
                  <a:lnTo>
                    <a:pt x="214" y="26"/>
                  </a:lnTo>
                  <a:lnTo>
                    <a:pt x="222" y="26"/>
                  </a:lnTo>
                  <a:lnTo>
                    <a:pt x="229" y="33"/>
                  </a:lnTo>
                  <a:lnTo>
                    <a:pt x="233" y="33"/>
                  </a:lnTo>
                  <a:lnTo>
                    <a:pt x="237" y="29"/>
                  </a:lnTo>
                  <a:lnTo>
                    <a:pt x="244" y="33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48" y="41"/>
                  </a:lnTo>
                  <a:lnTo>
                    <a:pt x="251" y="37"/>
                  </a:lnTo>
                  <a:lnTo>
                    <a:pt x="259" y="41"/>
                  </a:lnTo>
                  <a:lnTo>
                    <a:pt x="266" y="48"/>
                  </a:lnTo>
                  <a:lnTo>
                    <a:pt x="274" y="48"/>
                  </a:lnTo>
                  <a:lnTo>
                    <a:pt x="277" y="52"/>
                  </a:lnTo>
                  <a:lnTo>
                    <a:pt x="277" y="55"/>
                  </a:lnTo>
                  <a:lnTo>
                    <a:pt x="277" y="55"/>
                  </a:lnTo>
                  <a:lnTo>
                    <a:pt x="277" y="59"/>
                  </a:lnTo>
                  <a:lnTo>
                    <a:pt x="277" y="63"/>
                  </a:lnTo>
                  <a:lnTo>
                    <a:pt x="281" y="67"/>
                  </a:lnTo>
                  <a:lnTo>
                    <a:pt x="281" y="70"/>
                  </a:lnTo>
                  <a:lnTo>
                    <a:pt x="281" y="70"/>
                  </a:lnTo>
                  <a:lnTo>
                    <a:pt x="277" y="74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77" y="81"/>
                  </a:lnTo>
                  <a:lnTo>
                    <a:pt x="274" y="81"/>
                  </a:lnTo>
                  <a:lnTo>
                    <a:pt x="274" y="85"/>
                  </a:lnTo>
                  <a:lnTo>
                    <a:pt x="277" y="85"/>
                  </a:lnTo>
                  <a:lnTo>
                    <a:pt x="274" y="89"/>
                  </a:lnTo>
                  <a:lnTo>
                    <a:pt x="274" y="92"/>
                  </a:lnTo>
                  <a:lnTo>
                    <a:pt x="277" y="96"/>
                  </a:lnTo>
                  <a:lnTo>
                    <a:pt x="277" y="100"/>
                  </a:lnTo>
                  <a:lnTo>
                    <a:pt x="281" y="100"/>
                  </a:lnTo>
                  <a:lnTo>
                    <a:pt x="281" y="100"/>
                  </a:lnTo>
                  <a:lnTo>
                    <a:pt x="277" y="107"/>
                  </a:lnTo>
                  <a:lnTo>
                    <a:pt x="277" y="111"/>
                  </a:lnTo>
                  <a:lnTo>
                    <a:pt x="281" y="118"/>
                  </a:lnTo>
                  <a:lnTo>
                    <a:pt x="285" y="126"/>
                  </a:lnTo>
                  <a:lnTo>
                    <a:pt x="281" y="126"/>
                  </a:lnTo>
                  <a:lnTo>
                    <a:pt x="285" y="130"/>
                  </a:lnTo>
                  <a:lnTo>
                    <a:pt x="285" y="133"/>
                  </a:lnTo>
                  <a:lnTo>
                    <a:pt x="300" y="133"/>
                  </a:lnTo>
                  <a:lnTo>
                    <a:pt x="303" y="141"/>
                  </a:lnTo>
                  <a:lnTo>
                    <a:pt x="300" y="144"/>
                  </a:lnTo>
                  <a:lnTo>
                    <a:pt x="303" y="148"/>
                  </a:lnTo>
                  <a:lnTo>
                    <a:pt x="303" y="152"/>
                  </a:lnTo>
                  <a:lnTo>
                    <a:pt x="289" y="167"/>
                  </a:lnTo>
                  <a:lnTo>
                    <a:pt x="300" y="178"/>
                  </a:lnTo>
                  <a:lnTo>
                    <a:pt x="300" y="182"/>
                  </a:lnTo>
                  <a:lnTo>
                    <a:pt x="303" y="185"/>
                  </a:lnTo>
                  <a:lnTo>
                    <a:pt x="307" y="185"/>
                  </a:lnTo>
                  <a:lnTo>
                    <a:pt x="311" y="189"/>
                  </a:lnTo>
                  <a:lnTo>
                    <a:pt x="314" y="189"/>
                  </a:lnTo>
                  <a:lnTo>
                    <a:pt x="318" y="189"/>
                  </a:lnTo>
                  <a:lnTo>
                    <a:pt x="318" y="193"/>
                  </a:lnTo>
                  <a:lnTo>
                    <a:pt x="322" y="193"/>
                  </a:lnTo>
                  <a:lnTo>
                    <a:pt x="322" y="196"/>
                  </a:lnTo>
                  <a:lnTo>
                    <a:pt x="326" y="200"/>
                  </a:lnTo>
                  <a:lnTo>
                    <a:pt x="326" y="204"/>
                  </a:lnTo>
                  <a:lnTo>
                    <a:pt x="326" y="207"/>
                  </a:lnTo>
                  <a:lnTo>
                    <a:pt x="329" y="207"/>
                  </a:lnTo>
                  <a:lnTo>
                    <a:pt x="333" y="207"/>
                  </a:lnTo>
                  <a:lnTo>
                    <a:pt x="333" y="215"/>
                  </a:lnTo>
                  <a:lnTo>
                    <a:pt x="333" y="219"/>
                  </a:lnTo>
                  <a:lnTo>
                    <a:pt x="329" y="215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4" y="222"/>
                  </a:lnTo>
                  <a:lnTo>
                    <a:pt x="311" y="222"/>
                  </a:lnTo>
                  <a:lnTo>
                    <a:pt x="311" y="226"/>
                  </a:lnTo>
                  <a:lnTo>
                    <a:pt x="311" y="230"/>
                  </a:lnTo>
                  <a:lnTo>
                    <a:pt x="311" y="233"/>
                  </a:lnTo>
                  <a:lnTo>
                    <a:pt x="311" y="237"/>
                  </a:lnTo>
                  <a:lnTo>
                    <a:pt x="311" y="241"/>
                  </a:lnTo>
                  <a:lnTo>
                    <a:pt x="311" y="241"/>
                  </a:lnTo>
                  <a:lnTo>
                    <a:pt x="307" y="241"/>
                  </a:lnTo>
                  <a:lnTo>
                    <a:pt x="307" y="245"/>
                  </a:lnTo>
                  <a:lnTo>
                    <a:pt x="300" y="241"/>
                  </a:lnTo>
                  <a:lnTo>
                    <a:pt x="296" y="241"/>
                  </a:lnTo>
                  <a:lnTo>
                    <a:pt x="296" y="237"/>
                  </a:lnTo>
                  <a:lnTo>
                    <a:pt x="292" y="237"/>
                  </a:lnTo>
                  <a:lnTo>
                    <a:pt x="292" y="241"/>
                  </a:lnTo>
                  <a:lnTo>
                    <a:pt x="292" y="241"/>
                  </a:lnTo>
                  <a:lnTo>
                    <a:pt x="289" y="241"/>
                  </a:lnTo>
                  <a:lnTo>
                    <a:pt x="289" y="241"/>
                  </a:lnTo>
                  <a:lnTo>
                    <a:pt x="285" y="237"/>
                  </a:lnTo>
                  <a:lnTo>
                    <a:pt x="277" y="237"/>
                  </a:lnTo>
                  <a:lnTo>
                    <a:pt x="274" y="237"/>
                  </a:lnTo>
                  <a:lnTo>
                    <a:pt x="263" y="237"/>
                  </a:lnTo>
                  <a:lnTo>
                    <a:pt x="259" y="233"/>
                  </a:lnTo>
                  <a:lnTo>
                    <a:pt x="259" y="233"/>
                  </a:lnTo>
                  <a:lnTo>
                    <a:pt x="255" y="237"/>
                  </a:lnTo>
                  <a:lnTo>
                    <a:pt x="251" y="233"/>
                  </a:lnTo>
                  <a:lnTo>
                    <a:pt x="248" y="233"/>
                  </a:lnTo>
                  <a:lnTo>
                    <a:pt x="237" y="233"/>
                  </a:lnTo>
                  <a:lnTo>
                    <a:pt x="237" y="233"/>
                  </a:lnTo>
                  <a:lnTo>
                    <a:pt x="237" y="230"/>
                  </a:lnTo>
                  <a:lnTo>
                    <a:pt x="237" y="226"/>
                  </a:lnTo>
                  <a:lnTo>
                    <a:pt x="233" y="222"/>
                  </a:lnTo>
                  <a:lnTo>
                    <a:pt x="229" y="215"/>
                  </a:lnTo>
                  <a:lnTo>
                    <a:pt x="229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2" y="211"/>
                  </a:lnTo>
                  <a:lnTo>
                    <a:pt x="218" y="211"/>
                  </a:lnTo>
                  <a:lnTo>
                    <a:pt x="211" y="215"/>
                  </a:lnTo>
                  <a:lnTo>
                    <a:pt x="211" y="215"/>
                  </a:lnTo>
                  <a:lnTo>
                    <a:pt x="207" y="211"/>
                  </a:lnTo>
                  <a:lnTo>
                    <a:pt x="207" y="215"/>
                  </a:lnTo>
                  <a:lnTo>
                    <a:pt x="203" y="219"/>
                  </a:lnTo>
                  <a:lnTo>
                    <a:pt x="196" y="222"/>
                  </a:lnTo>
                  <a:lnTo>
                    <a:pt x="189" y="219"/>
                  </a:lnTo>
                  <a:lnTo>
                    <a:pt x="185" y="215"/>
                  </a:lnTo>
                  <a:lnTo>
                    <a:pt x="181" y="219"/>
                  </a:lnTo>
                  <a:lnTo>
                    <a:pt x="177" y="219"/>
                  </a:lnTo>
                  <a:lnTo>
                    <a:pt x="174" y="215"/>
                  </a:lnTo>
                  <a:lnTo>
                    <a:pt x="170" y="215"/>
                  </a:lnTo>
                  <a:lnTo>
                    <a:pt x="166" y="211"/>
                  </a:lnTo>
                  <a:lnTo>
                    <a:pt x="163" y="211"/>
                  </a:lnTo>
                  <a:lnTo>
                    <a:pt x="159" y="207"/>
                  </a:lnTo>
                  <a:lnTo>
                    <a:pt x="163" y="204"/>
                  </a:lnTo>
                  <a:lnTo>
                    <a:pt x="159" y="204"/>
                  </a:lnTo>
                  <a:lnTo>
                    <a:pt x="159" y="204"/>
                  </a:lnTo>
                  <a:lnTo>
                    <a:pt x="155" y="204"/>
                  </a:lnTo>
                  <a:lnTo>
                    <a:pt x="152" y="200"/>
                  </a:lnTo>
                  <a:lnTo>
                    <a:pt x="148" y="200"/>
                  </a:lnTo>
                  <a:lnTo>
                    <a:pt x="144" y="200"/>
                  </a:lnTo>
                  <a:lnTo>
                    <a:pt x="140" y="200"/>
                  </a:lnTo>
                  <a:lnTo>
                    <a:pt x="137" y="196"/>
                  </a:lnTo>
                  <a:lnTo>
                    <a:pt x="129" y="189"/>
                  </a:lnTo>
                  <a:lnTo>
                    <a:pt x="129" y="185"/>
                  </a:lnTo>
                  <a:lnTo>
                    <a:pt x="129" y="185"/>
                  </a:lnTo>
                  <a:lnTo>
                    <a:pt x="126" y="185"/>
                  </a:lnTo>
                  <a:lnTo>
                    <a:pt x="126" y="182"/>
                  </a:lnTo>
                  <a:lnTo>
                    <a:pt x="129" y="182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22" y="174"/>
                  </a:lnTo>
                  <a:lnTo>
                    <a:pt x="118" y="170"/>
                  </a:lnTo>
                  <a:lnTo>
                    <a:pt x="114" y="167"/>
                  </a:lnTo>
                  <a:lnTo>
                    <a:pt x="114" y="163"/>
                  </a:lnTo>
                  <a:lnTo>
                    <a:pt x="111" y="159"/>
                  </a:lnTo>
                  <a:lnTo>
                    <a:pt x="107" y="167"/>
                  </a:lnTo>
                  <a:lnTo>
                    <a:pt x="103" y="163"/>
                  </a:lnTo>
                  <a:lnTo>
                    <a:pt x="103" y="163"/>
                  </a:lnTo>
                  <a:lnTo>
                    <a:pt x="100" y="163"/>
                  </a:lnTo>
                  <a:lnTo>
                    <a:pt x="96" y="159"/>
                  </a:lnTo>
                  <a:lnTo>
                    <a:pt x="100" y="159"/>
                  </a:lnTo>
                  <a:lnTo>
                    <a:pt x="100" y="159"/>
                  </a:lnTo>
                  <a:lnTo>
                    <a:pt x="96" y="159"/>
                  </a:lnTo>
                  <a:lnTo>
                    <a:pt x="96" y="159"/>
                  </a:lnTo>
                  <a:lnTo>
                    <a:pt x="92" y="159"/>
                  </a:lnTo>
                  <a:lnTo>
                    <a:pt x="96" y="159"/>
                  </a:lnTo>
                  <a:lnTo>
                    <a:pt x="96" y="163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5" y="159"/>
                  </a:lnTo>
                  <a:lnTo>
                    <a:pt x="81" y="156"/>
                  </a:lnTo>
                  <a:lnTo>
                    <a:pt x="81" y="148"/>
                  </a:lnTo>
                  <a:lnTo>
                    <a:pt x="74" y="148"/>
                  </a:lnTo>
                  <a:lnTo>
                    <a:pt x="74" y="144"/>
                  </a:lnTo>
                  <a:lnTo>
                    <a:pt x="74" y="141"/>
                  </a:lnTo>
                  <a:lnTo>
                    <a:pt x="77" y="137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66" y="122"/>
                  </a:lnTo>
                  <a:lnTo>
                    <a:pt x="66" y="122"/>
                  </a:lnTo>
                  <a:lnTo>
                    <a:pt x="63" y="122"/>
                  </a:lnTo>
                  <a:lnTo>
                    <a:pt x="52" y="115"/>
                  </a:lnTo>
                  <a:lnTo>
                    <a:pt x="48" y="115"/>
                  </a:lnTo>
                  <a:lnTo>
                    <a:pt x="48" y="118"/>
                  </a:lnTo>
                  <a:lnTo>
                    <a:pt x="44" y="115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37" y="104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2"/>
                  </a:lnTo>
                  <a:lnTo>
                    <a:pt x="33" y="89"/>
                  </a:lnTo>
                  <a:lnTo>
                    <a:pt x="37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40" y="81"/>
                  </a:lnTo>
                  <a:lnTo>
                    <a:pt x="40" y="78"/>
                  </a:lnTo>
                  <a:lnTo>
                    <a:pt x="40" y="74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0" y="67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29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59"/>
                  </a:lnTo>
                  <a:lnTo>
                    <a:pt x="22" y="55"/>
                  </a:lnTo>
                  <a:lnTo>
                    <a:pt x="18" y="55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5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29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2" name="Freeform 78"/>
            <p:cNvSpPr/>
            <p:nvPr/>
          </p:nvSpPr>
          <p:spPr bwMode="auto">
            <a:xfrm>
              <a:off x="5155064" y="2326793"/>
              <a:ext cx="75912" cy="57899"/>
            </a:xfrm>
            <a:custGeom>
              <a:avLst/>
              <a:gdLst>
                <a:gd name="T0" fmla="*/ 0 w 59"/>
                <a:gd name="T1" fmla="*/ 0 h 45"/>
                <a:gd name="T2" fmla="*/ 4 w 59"/>
                <a:gd name="T3" fmla="*/ 0 h 45"/>
                <a:gd name="T4" fmla="*/ 11 w 59"/>
                <a:gd name="T5" fmla="*/ 0 h 45"/>
                <a:gd name="T6" fmla="*/ 15 w 59"/>
                <a:gd name="T7" fmla="*/ 0 h 45"/>
                <a:gd name="T8" fmla="*/ 26 w 59"/>
                <a:gd name="T9" fmla="*/ 0 h 45"/>
                <a:gd name="T10" fmla="*/ 30 w 59"/>
                <a:gd name="T11" fmla="*/ 4 h 45"/>
                <a:gd name="T12" fmla="*/ 34 w 59"/>
                <a:gd name="T13" fmla="*/ 4 h 45"/>
                <a:gd name="T14" fmla="*/ 37 w 59"/>
                <a:gd name="T15" fmla="*/ 8 h 45"/>
                <a:gd name="T16" fmla="*/ 37 w 59"/>
                <a:gd name="T17" fmla="*/ 11 h 45"/>
                <a:gd name="T18" fmla="*/ 37 w 59"/>
                <a:gd name="T19" fmla="*/ 11 h 45"/>
                <a:gd name="T20" fmla="*/ 45 w 59"/>
                <a:gd name="T21" fmla="*/ 19 h 45"/>
                <a:gd name="T22" fmla="*/ 45 w 59"/>
                <a:gd name="T23" fmla="*/ 19 h 45"/>
                <a:gd name="T24" fmla="*/ 41 w 59"/>
                <a:gd name="T25" fmla="*/ 22 h 45"/>
                <a:gd name="T26" fmla="*/ 45 w 59"/>
                <a:gd name="T27" fmla="*/ 26 h 45"/>
                <a:gd name="T28" fmla="*/ 52 w 59"/>
                <a:gd name="T29" fmla="*/ 30 h 45"/>
                <a:gd name="T30" fmla="*/ 56 w 59"/>
                <a:gd name="T31" fmla="*/ 30 h 45"/>
                <a:gd name="T32" fmla="*/ 59 w 59"/>
                <a:gd name="T33" fmla="*/ 33 h 45"/>
                <a:gd name="T34" fmla="*/ 56 w 59"/>
                <a:gd name="T35" fmla="*/ 33 h 45"/>
                <a:gd name="T36" fmla="*/ 59 w 59"/>
                <a:gd name="T37" fmla="*/ 37 h 45"/>
                <a:gd name="T38" fmla="*/ 56 w 59"/>
                <a:gd name="T39" fmla="*/ 41 h 45"/>
                <a:gd name="T40" fmla="*/ 56 w 59"/>
                <a:gd name="T41" fmla="*/ 45 h 45"/>
                <a:gd name="T42" fmla="*/ 52 w 59"/>
                <a:gd name="T43" fmla="*/ 45 h 45"/>
                <a:gd name="T44" fmla="*/ 45 w 59"/>
                <a:gd name="T45" fmla="*/ 33 h 45"/>
                <a:gd name="T46" fmla="*/ 41 w 59"/>
                <a:gd name="T47" fmla="*/ 33 h 45"/>
                <a:gd name="T48" fmla="*/ 37 w 59"/>
                <a:gd name="T49" fmla="*/ 30 h 45"/>
                <a:gd name="T50" fmla="*/ 37 w 59"/>
                <a:gd name="T51" fmla="*/ 30 h 45"/>
                <a:gd name="T52" fmla="*/ 34 w 59"/>
                <a:gd name="T53" fmla="*/ 30 h 45"/>
                <a:gd name="T54" fmla="*/ 30 w 59"/>
                <a:gd name="T55" fmla="*/ 26 h 45"/>
                <a:gd name="T56" fmla="*/ 26 w 59"/>
                <a:gd name="T57" fmla="*/ 26 h 45"/>
                <a:gd name="T58" fmla="*/ 22 w 59"/>
                <a:gd name="T59" fmla="*/ 26 h 45"/>
                <a:gd name="T60" fmla="*/ 22 w 59"/>
                <a:gd name="T61" fmla="*/ 26 h 45"/>
                <a:gd name="T62" fmla="*/ 19 w 59"/>
                <a:gd name="T63" fmla="*/ 22 h 45"/>
                <a:gd name="T64" fmla="*/ 19 w 59"/>
                <a:gd name="T65" fmla="*/ 22 h 45"/>
                <a:gd name="T66" fmla="*/ 11 w 59"/>
                <a:gd name="T67" fmla="*/ 22 h 45"/>
                <a:gd name="T68" fmla="*/ 8 w 59"/>
                <a:gd name="T69" fmla="*/ 19 h 45"/>
                <a:gd name="T70" fmla="*/ 8 w 59"/>
                <a:gd name="T71" fmla="*/ 15 h 45"/>
                <a:gd name="T72" fmla="*/ 8 w 59"/>
                <a:gd name="T73" fmla="*/ 11 h 45"/>
                <a:gd name="T74" fmla="*/ 8 w 59"/>
                <a:gd name="T75" fmla="*/ 8 h 45"/>
                <a:gd name="T76" fmla="*/ 4 w 59"/>
                <a:gd name="T77" fmla="*/ 8 h 45"/>
                <a:gd name="T78" fmla="*/ 4 w 59"/>
                <a:gd name="T79" fmla="*/ 4 h 45"/>
                <a:gd name="T80" fmla="*/ 0 w 59"/>
                <a:gd name="T8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45">
                  <a:moveTo>
                    <a:pt x="0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52" y="30"/>
                  </a:lnTo>
                  <a:lnTo>
                    <a:pt x="56" y="30"/>
                  </a:lnTo>
                  <a:lnTo>
                    <a:pt x="59" y="33"/>
                  </a:lnTo>
                  <a:lnTo>
                    <a:pt x="56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2" y="45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4" y="30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1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3" name="Freeform 79"/>
            <p:cNvSpPr>
              <a:spLocks noEditPoints="1"/>
            </p:cNvSpPr>
            <p:nvPr/>
          </p:nvSpPr>
          <p:spPr bwMode="auto">
            <a:xfrm>
              <a:off x="4802526" y="2312640"/>
              <a:ext cx="396282" cy="142816"/>
            </a:xfrm>
            <a:custGeom>
              <a:avLst/>
              <a:gdLst>
                <a:gd name="T0" fmla="*/ 15 w 308"/>
                <a:gd name="T1" fmla="*/ 11 h 111"/>
                <a:gd name="T2" fmla="*/ 26 w 308"/>
                <a:gd name="T3" fmla="*/ 0 h 111"/>
                <a:gd name="T4" fmla="*/ 45 w 308"/>
                <a:gd name="T5" fmla="*/ 11 h 111"/>
                <a:gd name="T6" fmla="*/ 41 w 308"/>
                <a:gd name="T7" fmla="*/ 19 h 111"/>
                <a:gd name="T8" fmla="*/ 19 w 308"/>
                <a:gd name="T9" fmla="*/ 30 h 111"/>
                <a:gd name="T10" fmla="*/ 15 w 308"/>
                <a:gd name="T11" fmla="*/ 26 h 111"/>
                <a:gd name="T12" fmla="*/ 8 w 308"/>
                <a:gd name="T13" fmla="*/ 22 h 111"/>
                <a:gd name="T14" fmla="*/ 233 w 308"/>
                <a:gd name="T15" fmla="*/ 19 h 111"/>
                <a:gd name="T16" fmla="*/ 215 w 308"/>
                <a:gd name="T17" fmla="*/ 15 h 111"/>
                <a:gd name="T18" fmla="*/ 185 w 308"/>
                <a:gd name="T19" fmla="*/ 19 h 111"/>
                <a:gd name="T20" fmla="*/ 167 w 308"/>
                <a:gd name="T21" fmla="*/ 11 h 111"/>
                <a:gd name="T22" fmla="*/ 152 w 308"/>
                <a:gd name="T23" fmla="*/ 7 h 111"/>
                <a:gd name="T24" fmla="*/ 133 w 308"/>
                <a:gd name="T25" fmla="*/ 0 h 111"/>
                <a:gd name="T26" fmla="*/ 104 w 308"/>
                <a:gd name="T27" fmla="*/ 4 h 111"/>
                <a:gd name="T28" fmla="*/ 89 w 308"/>
                <a:gd name="T29" fmla="*/ 15 h 111"/>
                <a:gd name="T30" fmla="*/ 67 w 308"/>
                <a:gd name="T31" fmla="*/ 15 h 111"/>
                <a:gd name="T32" fmla="*/ 56 w 308"/>
                <a:gd name="T33" fmla="*/ 22 h 111"/>
                <a:gd name="T34" fmla="*/ 48 w 308"/>
                <a:gd name="T35" fmla="*/ 30 h 111"/>
                <a:gd name="T36" fmla="*/ 41 w 308"/>
                <a:gd name="T37" fmla="*/ 33 h 111"/>
                <a:gd name="T38" fmla="*/ 22 w 308"/>
                <a:gd name="T39" fmla="*/ 30 h 111"/>
                <a:gd name="T40" fmla="*/ 11 w 308"/>
                <a:gd name="T41" fmla="*/ 44 h 111"/>
                <a:gd name="T42" fmla="*/ 22 w 308"/>
                <a:gd name="T43" fmla="*/ 48 h 111"/>
                <a:gd name="T44" fmla="*/ 22 w 308"/>
                <a:gd name="T45" fmla="*/ 59 h 111"/>
                <a:gd name="T46" fmla="*/ 22 w 308"/>
                <a:gd name="T47" fmla="*/ 63 h 111"/>
                <a:gd name="T48" fmla="*/ 15 w 308"/>
                <a:gd name="T49" fmla="*/ 67 h 111"/>
                <a:gd name="T50" fmla="*/ 22 w 308"/>
                <a:gd name="T51" fmla="*/ 74 h 111"/>
                <a:gd name="T52" fmla="*/ 30 w 308"/>
                <a:gd name="T53" fmla="*/ 85 h 111"/>
                <a:gd name="T54" fmla="*/ 30 w 308"/>
                <a:gd name="T55" fmla="*/ 96 h 111"/>
                <a:gd name="T56" fmla="*/ 34 w 308"/>
                <a:gd name="T57" fmla="*/ 96 h 111"/>
                <a:gd name="T58" fmla="*/ 41 w 308"/>
                <a:gd name="T59" fmla="*/ 100 h 111"/>
                <a:gd name="T60" fmla="*/ 52 w 308"/>
                <a:gd name="T61" fmla="*/ 96 h 111"/>
                <a:gd name="T62" fmla="*/ 59 w 308"/>
                <a:gd name="T63" fmla="*/ 104 h 111"/>
                <a:gd name="T64" fmla="*/ 74 w 308"/>
                <a:gd name="T65" fmla="*/ 108 h 111"/>
                <a:gd name="T66" fmla="*/ 85 w 308"/>
                <a:gd name="T67" fmla="*/ 100 h 111"/>
                <a:gd name="T68" fmla="*/ 111 w 308"/>
                <a:gd name="T69" fmla="*/ 108 h 111"/>
                <a:gd name="T70" fmla="*/ 141 w 308"/>
                <a:gd name="T71" fmla="*/ 104 h 111"/>
                <a:gd name="T72" fmla="*/ 167 w 308"/>
                <a:gd name="T73" fmla="*/ 96 h 111"/>
                <a:gd name="T74" fmla="*/ 167 w 308"/>
                <a:gd name="T75" fmla="*/ 104 h 111"/>
                <a:gd name="T76" fmla="*/ 182 w 308"/>
                <a:gd name="T77" fmla="*/ 108 h 111"/>
                <a:gd name="T78" fmla="*/ 189 w 308"/>
                <a:gd name="T79" fmla="*/ 96 h 111"/>
                <a:gd name="T80" fmla="*/ 215 w 308"/>
                <a:gd name="T81" fmla="*/ 93 h 111"/>
                <a:gd name="T82" fmla="*/ 241 w 308"/>
                <a:gd name="T83" fmla="*/ 89 h 111"/>
                <a:gd name="T84" fmla="*/ 270 w 308"/>
                <a:gd name="T85" fmla="*/ 89 h 111"/>
                <a:gd name="T86" fmla="*/ 296 w 308"/>
                <a:gd name="T87" fmla="*/ 85 h 111"/>
                <a:gd name="T88" fmla="*/ 304 w 308"/>
                <a:gd name="T89" fmla="*/ 82 h 111"/>
                <a:gd name="T90" fmla="*/ 296 w 308"/>
                <a:gd name="T91" fmla="*/ 63 h 111"/>
                <a:gd name="T92" fmla="*/ 293 w 308"/>
                <a:gd name="T93" fmla="*/ 44 h 111"/>
                <a:gd name="T94" fmla="*/ 293 w 308"/>
                <a:gd name="T95" fmla="*/ 33 h 111"/>
                <a:gd name="T96" fmla="*/ 278 w 308"/>
                <a:gd name="T97" fmla="*/ 19 h 111"/>
                <a:gd name="T98" fmla="*/ 259 w 308"/>
                <a:gd name="T99" fmla="*/ 7 h 111"/>
                <a:gd name="T100" fmla="*/ 248 w 308"/>
                <a:gd name="T101" fmla="*/ 4 h 111"/>
                <a:gd name="T102" fmla="*/ 37 w 308"/>
                <a:gd name="T103" fmla="*/ 100 h 111"/>
                <a:gd name="T104" fmla="*/ 8 w 308"/>
                <a:gd name="T105" fmla="*/ 3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8" h="111">
                  <a:moveTo>
                    <a:pt x="8" y="22"/>
                  </a:moveTo>
                  <a:lnTo>
                    <a:pt x="11" y="22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48" y="22"/>
                  </a:lnTo>
                  <a:lnTo>
                    <a:pt x="45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3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close/>
                  <a:moveTo>
                    <a:pt x="248" y="4"/>
                  </a:moveTo>
                  <a:lnTo>
                    <a:pt x="245" y="7"/>
                  </a:lnTo>
                  <a:lnTo>
                    <a:pt x="245" y="11"/>
                  </a:lnTo>
                  <a:lnTo>
                    <a:pt x="241" y="11"/>
                  </a:lnTo>
                  <a:lnTo>
                    <a:pt x="233" y="15"/>
                  </a:lnTo>
                  <a:lnTo>
                    <a:pt x="233" y="19"/>
                  </a:lnTo>
                  <a:lnTo>
                    <a:pt x="230" y="19"/>
                  </a:lnTo>
                  <a:lnTo>
                    <a:pt x="226" y="19"/>
                  </a:lnTo>
                  <a:lnTo>
                    <a:pt x="219" y="19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15" y="15"/>
                  </a:lnTo>
                  <a:lnTo>
                    <a:pt x="211" y="15"/>
                  </a:lnTo>
                  <a:lnTo>
                    <a:pt x="204" y="19"/>
                  </a:lnTo>
                  <a:lnTo>
                    <a:pt x="196" y="19"/>
                  </a:lnTo>
                  <a:lnTo>
                    <a:pt x="193" y="19"/>
                  </a:lnTo>
                  <a:lnTo>
                    <a:pt x="189" y="15"/>
                  </a:lnTo>
                  <a:lnTo>
                    <a:pt x="185" y="19"/>
                  </a:lnTo>
                  <a:lnTo>
                    <a:pt x="182" y="15"/>
                  </a:lnTo>
                  <a:lnTo>
                    <a:pt x="178" y="15"/>
                  </a:lnTo>
                  <a:lnTo>
                    <a:pt x="171" y="11"/>
                  </a:lnTo>
                  <a:lnTo>
                    <a:pt x="171" y="11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3" y="7"/>
                  </a:lnTo>
                  <a:lnTo>
                    <a:pt x="163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45" y="4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1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08" y="4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3" y="11"/>
                  </a:lnTo>
                  <a:lnTo>
                    <a:pt x="89" y="11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9"/>
                  </a:lnTo>
                  <a:lnTo>
                    <a:pt x="82" y="19"/>
                  </a:lnTo>
                  <a:lnTo>
                    <a:pt x="74" y="15"/>
                  </a:lnTo>
                  <a:lnTo>
                    <a:pt x="71" y="15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59" y="19"/>
                  </a:lnTo>
                  <a:lnTo>
                    <a:pt x="56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48" y="30"/>
                  </a:lnTo>
                  <a:lnTo>
                    <a:pt x="48" y="33"/>
                  </a:lnTo>
                  <a:lnTo>
                    <a:pt x="52" y="30"/>
                  </a:lnTo>
                  <a:lnTo>
                    <a:pt x="56" y="33"/>
                  </a:lnTo>
                  <a:lnTo>
                    <a:pt x="52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3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26" y="33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22" y="48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6" y="78"/>
                  </a:lnTo>
                  <a:lnTo>
                    <a:pt x="30" y="82"/>
                  </a:lnTo>
                  <a:lnTo>
                    <a:pt x="26" y="82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4" y="89"/>
                  </a:lnTo>
                  <a:lnTo>
                    <a:pt x="34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6"/>
                  </a:lnTo>
                  <a:lnTo>
                    <a:pt x="37" y="93"/>
                  </a:lnTo>
                  <a:lnTo>
                    <a:pt x="45" y="93"/>
                  </a:lnTo>
                  <a:lnTo>
                    <a:pt x="45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34" y="100"/>
                  </a:lnTo>
                  <a:lnTo>
                    <a:pt x="37" y="100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5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108"/>
                  </a:lnTo>
                  <a:lnTo>
                    <a:pt x="71" y="108"/>
                  </a:lnTo>
                  <a:lnTo>
                    <a:pt x="74" y="108"/>
                  </a:lnTo>
                  <a:lnTo>
                    <a:pt x="78" y="108"/>
                  </a:lnTo>
                  <a:lnTo>
                    <a:pt x="78" y="104"/>
                  </a:lnTo>
                  <a:lnTo>
                    <a:pt x="82" y="104"/>
                  </a:lnTo>
                  <a:lnTo>
                    <a:pt x="85" y="104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9" y="96"/>
                  </a:lnTo>
                  <a:lnTo>
                    <a:pt x="96" y="96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1" y="108"/>
                  </a:lnTo>
                  <a:lnTo>
                    <a:pt x="119" y="108"/>
                  </a:lnTo>
                  <a:lnTo>
                    <a:pt x="133" y="108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08"/>
                  </a:lnTo>
                  <a:lnTo>
                    <a:pt x="141" y="104"/>
                  </a:lnTo>
                  <a:lnTo>
                    <a:pt x="141" y="104"/>
                  </a:lnTo>
                  <a:lnTo>
                    <a:pt x="148" y="96"/>
                  </a:lnTo>
                  <a:lnTo>
                    <a:pt x="152" y="93"/>
                  </a:lnTo>
                  <a:lnTo>
                    <a:pt x="156" y="96"/>
                  </a:lnTo>
                  <a:lnTo>
                    <a:pt x="163" y="96"/>
                  </a:lnTo>
                  <a:lnTo>
                    <a:pt x="167" y="96"/>
                  </a:lnTo>
                  <a:lnTo>
                    <a:pt x="167" y="96"/>
                  </a:lnTo>
                  <a:lnTo>
                    <a:pt x="171" y="93"/>
                  </a:lnTo>
                  <a:lnTo>
                    <a:pt x="174" y="93"/>
                  </a:lnTo>
                  <a:lnTo>
                    <a:pt x="174" y="96"/>
                  </a:lnTo>
                  <a:lnTo>
                    <a:pt x="171" y="100"/>
                  </a:lnTo>
                  <a:lnTo>
                    <a:pt x="167" y="104"/>
                  </a:lnTo>
                  <a:lnTo>
                    <a:pt x="167" y="104"/>
                  </a:lnTo>
                  <a:lnTo>
                    <a:pt x="171" y="108"/>
                  </a:lnTo>
                  <a:lnTo>
                    <a:pt x="171" y="108"/>
                  </a:lnTo>
                  <a:lnTo>
                    <a:pt x="174" y="111"/>
                  </a:lnTo>
                  <a:lnTo>
                    <a:pt x="178" y="108"/>
                  </a:lnTo>
                  <a:lnTo>
                    <a:pt x="182" y="108"/>
                  </a:lnTo>
                  <a:lnTo>
                    <a:pt x="178" y="104"/>
                  </a:lnTo>
                  <a:lnTo>
                    <a:pt x="182" y="104"/>
                  </a:lnTo>
                  <a:lnTo>
                    <a:pt x="182" y="96"/>
                  </a:lnTo>
                  <a:lnTo>
                    <a:pt x="182" y="96"/>
                  </a:lnTo>
                  <a:lnTo>
                    <a:pt x="189" y="96"/>
                  </a:lnTo>
                  <a:lnTo>
                    <a:pt x="189" y="96"/>
                  </a:lnTo>
                  <a:lnTo>
                    <a:pt x="200" y="96"/>
                  </a:lnTo>
                  <a:lnTo>
                    <a:pt x="200" y="93"/>
                  </a:lnTo>
                  <a:lnTo>
                    <a:pt x="204" y="93"/>
                  </a:lnTo>
                  <a:lnTo>
                    <a:pt x="211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22" y="96"/>
                  </a:lnTo>
                  <a:lnTo>
                    <a:pt x="230" y="96"/>
                  </a:lnTo>
                  <a:lnTo>
                    <a:pt x="230" y="93"/>
                  </a:lnTo>
                  <a:lnTo>
                    <a:pt x="233" y="93"/>
                  </a:lnTo>
                  <a:lnTo>
                    <a:pt x="237" y="89"/>
                  </a:lnTo>
                  <a:lnTo>
                    <a:pt x="241" y="89"/>
                  </a:lnTo>
                  <a:lnTo>
                    <a:pt x="245" y="89"/>
                  </a:lnTo>
                  <a:lnTo>
                    <a:pt x="248" y="89"/>
                  </a:lnTo>
                  <a:lnTo>
                    <a:pt x="256" y="89"/>
                  </a:lnTo>
                  <a:lnTo>
                    <a:pt x="263" y="85"/>
                  </a:lnTo>
                  <a:lnTo>
                    <a:pt x="267" y="85"/>
                  </a:lnTo>
                  <a:lnTo>
                    <a:pt x="270" y="89"/>
                  </a:lnTo>
                  <a:lnTo>
                    <a:pt x="274" y="85"/>
                  </a:lnTo>
                  <a:lnTo>
                    <a:pt x="278" y="85"/>
                  </a:lnTo>
                  <a:lnTo>
                    <a:pt x="282" y="82"/>
                  </a:lnTo>
                  <a:lnTo>
                    <a:pt x="285" y="82"/>
                  </a:lnTo>
                  <a:lnTo>
                    <a:pt x="293" y="85"/>
                  </a:lnTo>
                  <a:lnTo>
                    <a:pt x="296" y="85"/>
                  </a:lnTo>
                  <a:lnTo>
                    <a:pt x="300" y="85"/>
                  </a:lnTo>
                  <a:lnTo>
                    <a:pt x="300" y="89"/>
                  </a:lnTo>
                  <a:lnTo>
                    <a:pt x="300" y="89"/>
                  </a:lnTo>
                  <a:lnTo>
                    <a:pt x="304" y="89"/>
                  </a:lnTo>
                  <a:lnTo>
                    <a:pt x="308" y="85"/>
                  </a:lnTo>
                  <a:lnTo>
                    <a:pt x="304" y="82"/>
                  </a:lnTo>
                  <a:lnTo>
                    <a:pt x="300" y="78"/>
                  </a:lnTo>
                  <a:lnTo>
                    <a:pt x="296" y="74"/>
                  </a:lnTo>
                  <a:lnTo>
                    <a:pt x="296" y="74"/>
                  </a:lnTo>
                  <a:lnTo>
                    <a:pt x="296" y="70"/>
                  </a:lnTo>
                  <a:lnTo>
                    <a:pt x="300" y="63"/>
                  </a:lnTo>
                  <a:lnTo>
                    <a:pt x="296" y="63"/>
                  </a:lnTo>
                  <a:lnTo>
                    <a:pt x="293" y="63"/>
                  </a:lnTo>
                  <a:lnTo>
                    <a:pt x="293" y="59"/>
                  </a:lnTo>
                  <a:lnTo>
                    <a:pt x="293" y="56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3" y="44"/>
                  </a:lnTo>
                  <a:lnTo>
                    <a:pt x="296" y="44"/>
                  </a:lnTo>
                  <a:lnTo>
                    <a:pt x="296" y="41"/>
                  </a:lnTo>
                  <a:lnTo>
                    <a:pt x="300" y="41"/>
                  </a:lnTo>
                  <a:lnTo>
                    <a:pt x="296" y="37"/>
                  </a:lnTo>
                  <a:lnTo>
                    <a:pt x="293" y="33"/>
                  </a:lnTo>
                  <a:lnTo>
                    <a:pt x="293" y="33"/>
                  </a:lnTo>
                  <a:lnTo>
                    <a:pt x="285" y="33"/>
                  </a:lnTo>
                  <a:lnTo>
                    <a:pt x="282" y="30"/>
                  </a:lnTo>
                  <a:lnTo>
                    <a:pt x="282" y="26"/>
                  </a:lnTo>
                  <a:lnTo>
                    <a:pt x="282" y="22"/>
                  </a:lnTo>
                  <a:lnTo>
                    <a:pt x="282" y="19"/>
                  </a:lnTo>
                  <a:lnTo>
                    <a:pt x="278" y="19"/>
                  </a:lnTo>
                  <a:lnTo>
                    <a:pt x="278" y="15"/>
                  </a:lnTo>
                  <a:lnTo>
                    <a:pt x="274" y="11"/>
                  </a:lnTo>
                  <a:lnTo>
                    <a:pt x="270" y="11"/>
                  </a:lnTo>
                  <a:lnTo>
                    <a:pt x="263" y="7"/>
                  </a:lnTo>
                  <a:lnTo>
                    <a:pt x="263" y="7"/>
                  </a:lnTo>
                  <a:lnTo>
                    <a:pt x="259" y="7"/>
                  </a:lnTo>
                  <a:lnTo>
                    <a:pt x="256" y="7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48" y="7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close/>
                  <a:moveTo>
                    <a:pt x="37" y="100"/>
                  </a:moveTo>
                  <a:lnTo>
                    <a:pt x="37" y="100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100"/>
                  </a:lnTo>
                  <a:close/>
                  <a:moveTo>
                    <a:pt x="0" y="33"/>
                  </a:moveTo>
                  <a:lnTo>
                    <a:pt x="4" y="37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4" name="Freeform 80"/>
            <p:cNvSpPr/>
            <p:nvPr/>
          </p:nvSpPr>
          <p:spPr bwMode="auto">
            <a:xfrm>
              <a:off x="5088158" y="2418143"/>
              <a:ext cx="205861" cy="181415"/>
            </a:xfrm>
            <a:custGeom>
              <a:avLst/>
              <a:gdLst>
                <a:gd name="T0" fmla="*/ 160 w 160"/>
                <a:gd name="T1" fmla="*/ 118 h 141"/>
                <a:gd name="T2" fmla="*/ 152 w 160"/>
                <a:gd name="T3" fmla="*/ 115 h 141"/>
                <a:gd name="T4" fmla="*/ 145 w 160"/>
                <a:gd name="T5" fmla="*/ 107 h 141"/>
                <a:gd name="T6" fmla="*/ 145 w 160"/>
                <a:gd name="T7" fmla="*/ 100 h 141"/>
                <a:gd name="T8" fmla="*/ 145 w 160"/>
                <a:gd name="T9" fmla="*/ 89 h 141"/>
                <a:gd name="T10" fmla="*/ 137 w 160"/>
                <a:gd name="T11" fmla="*/ 81 h 141"/>
                <a:gd name="T12" fmla="*/ 134 w 160"/>
                <a:gd name="T13" fmla="*/ 81 h 141"/>
                <a:gd name="T14" fmla="*/ 119 w 160"/>
                <a:gd name="T15" fmla="*/ 74 h 141"/>
                <a:gd name="T16" fmla="*/ 115 w 160"/>
                <a:gd name="T17" fmla="*/ 74 h 141"/>
                <a:gd name="T18" fmla="*/ 115 w 160"/>
                <a:gd name="T19" fmla="*/ 70 h 141"/>
                <a:gd name="T20" fmla="*/ 111 w 160"/>
                <a:gd name="T21" fmla="*/ 66 h 141"/>
                <a:gd name="T22" fmla="*/ 108 w 160"/>
                <a:gd name="T23" fmla="*/ 63 h 141"/>
                <a:gd name="T24" fmla="*/ 104 w 160"/>
                <a:gd name="T25" fmla="*/ 59 h 141"/>
                <a:gd name="T26" fmla="*/ 104 w 160"/>
                <a:gd name="T27" fmla="*/ 55 h 141"/>
                <a:gd name="T28" fmla="*/ 104 w 160"/>
                <a:gd name="T29" fmla="*/ 51 h 141"/>
                <a:gd name="T30" fmla="*/ 108 w 160"/>
                <a:gd name="T31" fmla="*/ 44 h 141"/>
                <a:gd name="T32" fmla="*/ 108 w 160"/>
                <a:gd name="T33" fmla="*/ 40 h 141"/>
                <a:gd name="T34" fmla="*/ 111 w 160"/>
                <a:gd name="T35" fmla="*/ 37 h 141"/>
                <a:gd name="T36" fmla="*/ 111 w 160"/>
                <a:gd name="T37" fmla="*/ 29 h 141"/>
                <a:gd name="T38" fmla="*/ 115 w 160"/>
                <a:gd name="T39" fmla="*/ 29 h 141"/>
                <a:gd name="T40" fmla="*/ 115 w 160"/>
                <a:gd name="T41" fmla="*/ 29 h 141"/>
                <a:gd name="T42" fmla="*/ 108 w 160"/>
                <a:gd name="T43" fmla="*/ 26 h 141"/>
                <a:gd name="T44" fmla="*/ 100 w 160"/>
                <a:gd name="T45" fmla="*/ 22 h 141"/>
                <a:gd name="T46" fmla="*/ 97 w 160"/>
                <a:gd name="T47" fmla="*/ 22 h 141"/>
                <a:gd name="T48" fmla="*/ 93 w 160"/>
                <a:gd name="T49" fmla="*/ 14 h 141"/>
                <a:gd name="T50" fmla="*/ 89 w 160"/>
                <a:gd name="T51" fmla="*/ 11 h 141"/>
                <a:gd name="T52" fmla="*/ 86 w 160"/>
                <a:gd name="T53" fmla="*/ 7 h 141"/>
                <a:gd name="T54" fmla="*/ 78 w 160"/>
                <a:gd name="T55" fmla="*/ 7 h 141"/>
                <a:gd name="T56" fmla="*/ 78 w 160"/>
                <a:gd name="T57" fmla="*/ 3 h 141"/>
                <a:gd name="T58" fmla="*/ 71 w 160"/>
                <a:gd name="T59" fmla="*/ 3 h 141"/>
                <a:gd name="T60" fmla="*/ 60 w 160"/>
                <a:gd name="T61" fmla="*/ 0 h 141"/>
                <a:gd name="T62" fmla="*/ 52 w 160"/>
                <a:gd name="T63" fmla="*/ 3 h 141"/>
                <a:gd name="T64" fmla="*/ 48 w 160"/>
                <a:gd name="T65" fmla="*/ 7 h 141"/>
                <a:gd name="T66" fmla="*/ 45 w 160"/>
                <a:gd name="T67" fmla="*/ 11 h 141"/>
                <a:gd name="T68" fmla="*/ 34 w 160"/>
                <a:gd name="T69" fmla="*/ 14 h 141"/>
                <a:gd name="T70" fmla="*/ 34 w 160"/>
                <a:gd name="T71" fmla="*/ 22 h 141"/>
                <a:gd name="T72" fmla="*/ 34 w 160"/>
                <a:gd name="T73" fmla="*/ 33 h 141"/>
                <a:gd name="T74" fmla="*/ 34 w 160"/>
                <a:gd name="T75" fmla="*/ 40 h 141"/>
                <a:gd name="T76" fmla="*/ 30 w 160"/>
                <a:gd name="T77" fmla="*/ 48 h 141"/>
                <a:gd name="T78" fmla="*/ 0 w 160"/>
                <a:gd name="T79" fmla="*/ 70 h 141"/>
                <a:gd name="T80" fmla="*/ 0 w 160"/>
                <a:gd name="T81" fmla="*/ 70 h 141"/>
                <a:gd name="T82" fmla="*/ 23 w 160"/>
                <a:gd name="T83" fmla="*/ 92 h 141"/>
                <a:gd name="T84" fmla="*/ 130 w 160"/>
                <a:gd name="T85" fmla="*/ 141 h 141"/>
                <a:gd name="T86" fmla="*/ 137 w 160"/>
                <a:gd name="T87" fmla="*/ 126 h 141"/>
                <a:gd name="T88" fmla="*/ 152 w 160"/>
                <a:gd name="T89" fmla="*/ 126 h 141"/>
                <a:gd name="T90" fmla="*/ 156 w 160"/>
                <a:gd name="T91" fmla="*/ 126 h 141"/>
                <a:gd name="T92" fmla="*/ 160 w 160"/>
                <a:gd name="T93" fmla="*/ 1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141">
                  <a:moveTo>
                    <a:pt x="160" y="122"/>
                  </a:moveTo>
                  <a:lnTo>
                    <a:pt x="160" y="118"/>
                  </a:lnTo>
                  <a:lnTo>
                    <a:pt x="156" y="118"/>
                  </a:lnTo>
                  <a:lnTo>
                    <a:pt x="152" y="115"/>
                  </a:lnTo>
                  <a:lnTo>
                    <a:pt x="152" y="107"/>
                  </a:lnTo>
                  <a:lnTo>
                    <a:pt x="145" y="107"/>
                  </a:lnTo>
                  <a:lnTo>
                    <a:pt x="145" y="103"/>
                  </a:lnTo>
                  <a:lnTo>
                    <a:pt x="145" y="100"/>
                  </a:lnTo>
                  <a:lnTo>
                    <a:pt x="148" y="96"/>
                  </a:lnTo>
                  <a:lnTo>
                    <a:pt x="145" y="89"/>
                  </a:lnTo>
                  <a:lnTo>
                    <a:pt x="141" y="8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23" y="74"/>
                  </a:lnTo>
                  <a:lnTo>
                    <a:pt x="119" y="74"/>
                  </a:lnTo>
                  <a:lnTo>
                    <a:pt x="119" y="77"/>
                  </a:lnTo>
                  <a:lnTo>
                    <a:pt x="115" y="74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66"/>
                  </a:lnTo>
                  <a:lnTo>
                    <a:pt x="111" y="66"/>
                  </a:lnTo>
                  <a:lnTo>
                    <a:pt x="111" y="63"/>
                  </a:lnTo>
                  <a:lnTo>
                    <a:pt x="108" y="63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5"/>
                  </a:lnTo>
                  <a:lnTo>
                    <a:pt x="104" y="55"/>
                  </a:lnTo>
                  <a:lnTo>
                    <a:pt x="104" y="51"/>
                  </a:lnTo>
                  <a:lnTo>
                    <a:pt x="104" y="48"/>
                  </a:lnTo>
                  <a:lnTo>
                    <a:pt x="108" y="44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1" y="40"/>
                  </a:lnTo>
                  <a:lnTo>
                    <a:pt x="111" y="37"/>
                  </a:lnTo>
                  <a:lnTo>
                    <a:pt x="111" y="33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1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0" y="22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3" y="18"/>
                  </a:lnTo>
                  <a:lnTo>
                    <a:pt x="93" y="14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6" y="7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6" y="3"/>
                  </a:lnTo>
                  <a:lnTo>
                    <a:pt x="52" y="3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34" y="33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0" y="48"/>
                  </a:lnTo>
                  <a:lnTo>
                    <a:pt x="30" y="51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89"/>
                  </a:lnTo>
                  <a:lnTo>
                    <a:pt x="23" y="92"/>
                  </a:lnTo>
                  <a:lnTo>
                    <a:pt x="100" y="141"/>
                  </a:lnTo>
                  <a:lnTo>
                    <a:pt x="130" y="141"/>
                  </a:lnTo>
                  <a:lnTo>
                    <a:pt x="134" y="133"/>
                  </a:lnTo>
                  <a:lnTo>
                    <a:pt x="137" y="126"/>
                  </a:lnTo>
                  <a:lnTo>
                    <a:pt x="145" y="122"/>
                  </a:lnTo>
                  <a:lnTo>
                    <a:pt x="152" y="126"/>
                  </a:lnTo>
                  <a:lnTo>
                    <a:pt x="156" y="126"/>
                  </a:lnTo>
                  <a:lnTo>
                    <a:pt x="156" y="126"/>
                  </a:lnTo>
                  <a:lnTo>
                    <a:pt x="156" y="122"/>
                  </a:lnTo>
                  <a:lnTo>
                    <a:pt x="160" y="1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5" name="Freeform 81"/>
            <p:cNvSpPr/>
            <p:nvPr/>
          </p:nvSpPr>
          <p:spPr bwMode="auto">
            <a:xfrm>
              <a:off x="5255421" y="2575112"/>
              <a:ext cx="38599" cy="33452"/>
            </a:xfrm>
            <a:custGeom>
              <a:avLst/>
              <a:gdLst>
                <a:gd name="T0" fmla="*/ 0 w 30"/>
                <a:gd name="T1" fmla="*/ 19 h 26"/>
                <a:gd name="T2" fmla="*/ 4 w 30"/>
                <a:gd name="T3" fmla="*/ 11 h 26"/>
                <a:gd name="T4" fmla="*/ 7 w 30"/>
                <a:gd name="T5" fmla="*/ 4 h 26"/>
                <a:gd name="T6" fmla="*/ 15 w 30"/>
                <a:gd name="T7" fmla="*/ 0 h 26"/>
                <a:gd name="T8" fmla="*/ 22 w 30"/>
                <a:gd name="T9" fmla="*/ 4 h 26"/>
                <a:gd name="T10" fmla="*/ 26 w 30"/>
                <a:gd name="T11" fmla="*/ 4 h 26"/>
                <a:gd name="T12" fmla="*/ 26 w 30"/>
                <a:gd name="T13" fmla="*/ 4 h 26"/>
                <a:gd name="T14" fmla="*/ 26 w 30"/>
                <a:gd name="T15" fmla="*/ 4 h 26"/>
                <a:gd name="T16" fmla="*/ 26 w 30"/>
                <a:gd name="T17" fmla="*/ 11 h 26"/>
                <a:gd name="T18" fmla="*/ 18 w 30"/>
                <a:gd name="T19" fmla="*/ 11 h 26"/>
                <a:gd name="T20" fmla="*/ 26 w 30"/>
                <a:gd name="T21" fmla="*/ 15 h 26"/>
                <a:gd name="T22" fmla="*/ 26 w 30"/>
                <a:gd name="T23" fmla="*/ 15 h 26"/>
                <a:gd name="T24" fmla="*/ 26 w 30"/>
                <a:gd name="T25" fmla="*/ 15 h 26"/>
                <a:gd name="T26" fmla="*/ 26 w 30"/>
                <a:gd name="T27" fmla="*/ 19 h 26"/>
                <a:gd name="T28" fmla="*/ 30 w 30"/>
                <a:gd name="T29" fmla="*/ 22 h 26"/>
                <a:gd name="T30" fmla="*/ 26 w 30"/>
                <a:gd name="T31" fmla="*/ 22 h 26"/>
                <a:gd name="T32" fmla="*/ 26 w 30"/>
                <a:gd name="T33" fmla="*/ 22 h 26"/>
                <a:gd name="T34" fmla="*/ 30 w 30"/>
                <a:gd name="T35" fmla="*/ 22 h 26"/>
                <a:gd name="T36" fmla="*/ 18 w 30"/>
                <a:gd name="T37" fmla="*/ 26 h 26"/>
                <a:gd name="T38" fmla="*/ 18 w 30"/>
                <a:gd name="T39" fmla="*/ 22 h 26"/>
                <a:gd name="T40" fmla="*/ 4 w 30"/>
                <a:gd name="T41" fmla="*/ 19 h 26"/>
                <a:gd name="T42" fmla="*/ 0 w 30"/>
                <a:gd name="T43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6">
                  <a:moveTo>
                    <a:pt x="0" y="19"/>
                  </a:moveTo>
                  <a:lnTo>
                    <a:pt x="4" y="11"/>
                  </a:lnTo>
                  <a:lnTo>
                    <a:pt x="7" y="4"/>
                  </a:lnTo>
                  <a:lnTo>
                    <a:pt x="15" y="0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4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6" name="Freeform 82"/>
            <p:cNvSpPr/>
            <p:nvPr/>
          </p:nvSpPr>
          <p:spPr bwMode="auto">
            <a:xfrm>
              <a:off x="4950488" y="2460603"/>
              <a:ext cx="47606" cy="23159"/>
            </a:xfrm>
            <a:custGeom>
              <a:avLst/>
              <a:gdLst>
                <a:gd name="T0" fmla="*/ 4 w 37"/>
                <a:gd name="T1" fmla="*/ 18 h 18"/>
                <a:gd name="T2" fmla="*/ 0 w 37"/>
                <a:gd name="T3" fmla="*/ 15 h 18"/>
                <a:gd name="T4" fmla="*/ 0 w 37"/>
                <a:gd name="T5" fmla="*/ 15 h 18"/>
                <a:gd name="T6" fmla="*/ 0 w 37"/>
                <a:gd name="T7" fmla="*/ 11 h 18"/>
                <a:gd name="T8" fmla="*/ 0 w 37"/>
                <a:gd name="T9" fmla="*/ 11 h 18"/>
                <a:gd name="T10" fmla="*/ 4 w 37"/>
                <a:gd name="T11" fmla="*/ 7 h 18"/>
                <a:gd name="T12" fmla="*/ 7 w 37"/>
                <a:gd name="T13" fmla="*/ 7 h 18"/>
                <a:gd name="T14" fmla="*/ 7 w 37"/>
                <a:gd name="T15" fmla="*/ 7 h 18"/>
                <a:gd name="T16" fmla="*/ 7 w 37"/>
                <a:gd name="T17" fmla="*/ 7 h 18"/>
                <a:gd name="T18" fmla="*/ 11 w 37"/>
                <a:gd name="T19" fmla="*/ 4 h 18"/>
                <a:gd name="T20" fmla="*/ 11 w 37"/>
                <a:gd name="T21" fmla="*/ 4 h 18"/>
                <a:gd name="T22" fmla="*/ 15 w 37"/>
                <a:gd name="T23" fmla="*/ 7 h 18"/>
                <a:gd name="T24" fmla="*/ 18 w 37"/>
                <a:gd name="T25" fmla="*/ 7 h 18"/>
                <a:gd name="T26" fmla="*/ 26 w 37"/>
                <a:gd name="T27" fmla="*/ 4 h 18"/>
                <a:gd name="T28" fmla="*/ 33 w 37"/>
                <a:gd name="T29" fmla="*/ 0 h 18"/>
                <a:gd name="T30" fmla="*/ 33 w 37"/>
                <a:gd name="T31" fmla="*/ 0 h 18"/>
                <a:gd name="T32" fmla="*/ 37 w 37"/>
                <a:gd name="T33" fmla="*/ 0 h 18"/>
                <a:gd name="T34" fmla="*/ 33 w 37"/>
                <a:gd name="T35" fmla="*/ 4 h 18"/>
                <a:gd name="T36" fmla="*/ 30 w 37"/>
                <a:gd name="T37" fmla="*/ 4 h 18"/>
                <a:gd name="T38" fmla="*/ 26 w 37"/>
                <a:gd name="T39" fmla="*/ 7 h 18"/>
                <a:gd name="T40" fmla="*/ 26 w 37"/>
                <a:gd name="T41" fmla="*/ 11 h 18"/>
                <a:gd name="T42" fmla="*/ 26 w 37"/>
                <a:gd name="T43" fmla="*/ 15 h 18"/>
                <a:gd name="T44" fmla="*/ 22 w 37"/>
                <a:gd name="T45" fmla="*/ 15 h 18"/>
                <a:gd name="T46" fmla="*/ 18 w 37"/>
                <a:gd name="T47" fmla="*/ 15 h 18"/>
                <a:gd name="T48" fmla="*/ 18 w 37"/>
                <a:gd name="T49" fmla="*/ 18 h 18"/>
                <a:gd name="T50" fmla="*/ 15 w 37"/>
                <a:gd name="T51" fmla="*/ 18 h 18"/>
                <a:gd name="T52" fmla="*/ 11 w 37"/>
                <a:gd name="T53" fmla="*/ 18 h 18"/>
                <a:gd name="T54" fmla="*/ 11 w 37"/>
                <a:gd name="T55" fmla="*/ 18 h 18"/>
                <a:gd name="T56" fmla="*/ 4 w 37"/>
                <a:gd name="T5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8">
                  <a:moveTo>
                    <a:pt x="4" y="18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26" y="7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7" name="Freeform 83"/>
            <p:cNvSpPr/>
            <p:nvPr/>
          </p:nvSpPr>
          <p:spPr bwMode="auto">
            <a:xfrm>
              <a:off x="5017394" y="2422004"/>
              <a:ext cx="132523" cy="110650"/>
            </a:xfrm>
            <a:custGeom>
              <a:avLst/>
              <a:gdLst>
                <a:gd name="T0" fmla="*/ 85 w 103"/>
                <a:gd name="T1" fmla="*/ 48 h 86"/>
                <a:gd name="T2" fmla="*/ 89 w 103"/>
                <a:gd name="T3" fmla="*/ 41 h 86"/>
                <a:gd name="T4" fmla="*/ 89 w 103"/>
                <a:gd name="T5" fmla="*/ 37 h 86"/>
                <a:gd name="T6" fmla="*/ 89 w 103"/>
                <a:gd name="T7" fmla="*/ 26 h 86"/>
                <a:gd name="T8" fmla="*/ 89 w 103"/>
                <a:gd name="T9" fmla="*/ 15 h 86"/>
                <a:gd name="T10" fmla="*/ 96 w 103"/>
                <a:gd name="T11" fmla="*/ 8 h 86"/>
                <a:gd name="T12" fmla="*/ 100 w 103"/>
                <a:gd name="T13" fmla="*/ 8 h 86"/>
                <a:gd name="T14" fmla="*/ 100 w 103"/>
                <a:gd name="T15" fmla="*/ 0 h 86"/>
                <a:gd name="T16" fmla="*/ 89 w 103"/>
                <a:gd name="T17" fmla="*/ 4 h 86"/>
                <a:gd name="T18" fmla="*/ 78 w 103"/>
                <a:gd name="T19" fmla="*/ 4 h 86"/>
                <a:gd name="T20" fmla="*/ 70 w 103"/>
                <a:gd name="T21" fmla="*/ 4 h 86"/>
                <a:gd name="T22" fmla="*/ 63 w 103"/>
                <a:gd name="T23" fmla="*/ 8 h 86"/>
                <a:gd name="T24" fmla="*/ 55 w 103"/>
                <a:gd name="T25" fmla="*/ 11 h 86"/>
                <a:gd name="T26" fmla="*/ 48 w 103"/>
                <a:gd name="T27" fmla="*/ 8 h 86"/>
                <a:gd name="T28" fmla="*/ 37 w 103"/>
                <a:gd name="T29" fmla="*/ 8 h 86"/>
                <a:gd name="T30" fmla="*/ 33 w 103"/>
                <a:gd name="T31" fmla="*/ 11 h 86"/>
                <a:gd name="T32" fmla="*/ 22 w 103"/>
                <a:gd name="T33" fmla="*/ 11 h 86"/>
                <a:gd name="T34" fmla="*/ 15 w 103"/>
                <a:gd name="T35" fmla="*/ 11 h 86"/>
                <a:gd name="T36" fmla="*/ 11 w 103"/>
                <a:gd name="T37" fmla="*/ 19 h 86"/>
                <a:gd name="T38" fmla="*/ 11 w 103"/>
                <a:gd name="T39" fmla="*/ 23 h 86"/>
                <a:gd name="T40" fmla="*/ 4 w 103"/>
                <a:gd name="T41" fmla="*/ 23 h 86"/>
                <a:gd name="T42" fmla="*/ 0 w 103"/>
                <a:gd name="T43" fmla="*/ 26 h 86"/>
                <a:gd name="T44" fmla="*/ 4 w 103"/>
                <a:gd name="T45" fmla="*/ 34 h 86"/>
                <a:gd name="T46" fmla="*/ 4 w 103"/>
                <a:gd name="T47" fmla="*/ 41 h 86"/>
                <a:gd name="T48" fmla="*/ 11 w 103"/>
                <a:gd name="T49" fmla="*/ 48 h 86"/>
                <a:gd name="T50" fmla="*/ 15 w 103"/>
                <a:gd name="T51" fmla="*/ 52 h 86"/>
                <a:gd name="T52" fmla="*/ 15 w 103"/>
                <a:gd name="T53" fmla="*/ 60 h 86"/>
                <a:gd name="T54" fmla="*/ 15 w 103"/>
                <a:gd name="T55" fmla="*/ 60 h 86"/>
                <a:gd name="T56" fmla="*/ 7 w 103"/>
                <a:gd name="T57" fmla="*/ 63 h 86"/>
                <a:gd name="T58" fmla="*/ 7 w 103"/>
                <a:gd name="T59" fmla="*/ 67 h 86"/>
                <a:gd name="T60" fmla="*/ 7 w 103"/>
                <a:gd name="T61" fmla="*/ 71 h 86"/>
                <a:gd name="T62" fmla="*/ 7 w 103"/>
                <a:gd name="T63" fmla="*/ 78 h 86"/>
                <a:gd name="T64" fmla="*/ 15 w 103"/>
                <a:gd name="T65" fmla="*/ 82 h 86"/>
                <a:gd name="T66" fmla="*/ 18 w 103"/>
                <a:gd name="T67" fmla="*/ 86 h 86"/>
                <a:gd name="T68" fmla="*/ 55 w 103"/>
                <a:gd name="T69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" h="86">
                  <a:moveTo>
                    <a:pt x="55" y="67"/>
                  </a:moveTo>
                  <a:lnTo>
                    <a:pt x="85" y="48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0"/>
                  </a:lnTo>
                  <a:lnTo>
                    <a:pt x="89" y="26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3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89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6" y="8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55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4" y="48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1" y="60"/>
                  </a:lnTo>
                  <a:lnTo>
                    <a:pt x="7" y="63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11" y="78"/>
                  </a:lnTo>
                  <a:lnTo>
                    <a:pt x="7" y="78"/>
                  </a:lnTo>
                  <a:lnTo>
                    <a:pt x="11" y="78"/>
                  </a:lnTo>
                  <a:lnTo>
                    <a:pt x="15" y="82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22" y="86"/>
                  </a:lnTo>
                  <a:lnTo>
                    <a:pt x="55" y="67"/>
                  </a:lnTo>
                  <a:lnTo>
                    <a:pt x="5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8" name="Freeform 84"/>
            <p:cNvSpPr/>
            <p:nvPr/>
          </p:nvSpPr>
          <p:spPr bwMode="auto">
            <a:xfrm>
              <a:off x="4992949" y="2508208"/>
              <a:ext cx="33452" cy="86205"/>
            </a:xfrm>
            <a:custGeom>
              <a:avLst/>
              <a:gdLst>
                <a:gd name="T0" fmla="*/ 15 w 26"/>
                <a:gd name="T1" fmla="*/ 67 h 67"/>
                <a:gd name="T2" fmla="*/ 19 w 26"/>
                <a:gd name="T3" fmla="*/ 63 h 67"/>
                <a:gd name="T4" fmla="*/ 19 w 26"/>
                <a:gd name="T5" fmla="*/ 63 h 67"/>
                <a:gd name="T6" fmla="*/ 19 w 26"/>
                <a:gd name="T7" fmla="*/ 63 h 67"/>
                <a:gd name="T8" fmla="*/ 19 w 26"/>
                <a:gd name="T9" fmla="*/ 59 h 67"/>
                <a:gd name="T10" fmla="*/ 19 w 26"/>
                <a:gd name="T11" fmla="*/ 56 h 67"/>
                <a:gd name="T12" fmla="*/ 19 w 26"/>
                <a:gd name="T13" fmla="*/ 52 h 67"/>
                <a:gd name="T14" fmla="*/ 19 w 26"/>
                <a:gd name="T15" fmla="*/ 48 h 67"/>
                <a:gd name="T16" fmla="*/ 23 w 26"/>
                <a:gd name="T17" fmla="*/ 48 h 67"/>
                <a:gd name="T18" fmla="*/ 23 w 26"/>
                <a:gd name="T19" fmla="*/ 45 h 67"/>
                <a:gd name="T20" fmla="*/ 23 w 26"/>
                <a:gd name="T21" fmla="*/ 41 h 67"/>
                <a:gd name="T22" fmla="*/ 23 w 26"/>
                <a:gd name="T23" fmla="*/ 41 h 67"/>
                <a:gd name="T24" fmla="*/ 23 w 26"/>
                <a:gd name="T25" fmla="*/ 33 h 67"/>
                <a:gd name="T26" fmla="*/ 23 w 26"/>
                <a:gd name="T27" fmla="*/ 33 h 67"/>
                <a:gd name="T28" fmla="*/ 19 w 26"/>
                <a:gd name="T29" fmla="*/ 33 h 67"/>
                <a:gd name="T30" fmla="*/ 15 w 26"/>
                <a:gd name="T31" fmla="*/ 33 h 67"/>
                <a:gd name="T32" fmla="*/ 15 w 26"/>
                <a:gd name="T33" fmla="*/ 33 h 67"/>
                <a:gd name="T34" fmla="*/ 15 w 26"/>
                <a:gd name="T35" fmla="*/ 30 h 67"/>
                <a:gd name="T36" fmla="*/ 15 w 26"/>
                <a:gd name="T37" fmla="*/ 22 h 67"/>
                <a:gd name="T38" fmla="*/ 15 w 26"/>
                <a:gd name="T39" fmla="*/ 19 h 67"/>
                <a:gd name="T40" fmla="*/ 15 w 26"/>
                <a:gd name="T41" fmla="*/ 15 h 67"/>
                <a:gd name="T42" fmla="*/ 19 w 26"/>
                <a:gd name="T43" fmla="*/ 15 h 67"/>
                <a:gd name="T44" fmla="*/ 19 w 26"/>
                <a:gd name="T45" fmla="*/ 19 h 67"/>
                <a:gd name="T46" fmla="*/ 23 w 26"/>
                <a:gd name="T47" fmla="*/ 19 h 67"/>
                <a:gd name="T48" fmla="*/ 23 w 26"/>
                <a:gd name="T49" fmla="*/ 19 h 67"/>
                <a:gd name="T50" fmla="*/ 23 w 26"/>
                <a:gd name="T51" fmla="*/ 15 h 67"/>
                <a:gd name="T52" fmla="*/ 23 w 26"/>
                <a:gd name="T53" fmla="*/ 15 h 67"/>
                <a:gd name="T54" fmla="*/ 23 w 26"/>
                <a:gd name="T55" fmla="*/ 15 h 67"/>
                <a:gd name="T56" fmla="*/ 23 w 26"/>
                <a:gd name="T57" fmla="*/ 11 h 67"/>
                <a:gd name="T58" fmla="*/ 23 w 26"/>
                <a:gd name="T59" fmla="*/ 7 h 67"/>
                <a:gd name="T60" fmla="*/ 23 w 26"/>
                <a:gd name="T61" fmla="*/ 4 h 67"/>
                <a:gd name="T62" fmla="*/ 26 w 26"/>
                <a:gd name="T63" fmla="*/ 0 h 67"/>
                <a:gd name="T64" fmla="*/ 23 w 26"/>
                <a:gd name="T65" fmla="*/ 0 h 67"/>
                <a:gd name="T66" fmla="*/ 23 w 26"/>
                <a:gd name="T67" fmla="*/ 4 h 67"/>
                <a:gd name="T68" fmla="*/ 15 w 26"/>
                <a:gd name="T69" fmla="*/ 4 h 67"/>
                <a:gd name="T70" fmla="*/ 15 w 26"/>
                <a:gd name="T71" fmla="*/ 4 h 67"/>
                <a:gd name="T72" fmla="*/ 11 w 26"/>
                <a:gd name="T73" fmla="*/ 7 h 67"/>
                <a:gd name="T74" fmla="*/ 8 w 26"/>
                <a:gd name="T75" fmla="*/ 19 h 67"/>
                <a:gd name="T76" fmla="*/ 4 w 26"/>
                <a:gd name="T77" fmla="*/ 26 h 67"/>
                <a:gd name="T78" fmla="*/ 0 w 26"/>
                <a:gd name="T79" fmla="*/ 33 h 67"/>
                <a:gd name="T80" fmla="*/ 0 w 26"/>
                <a:gd name="T81" fmla="*/ 33 h 67"/>
                <a:gd name="T82" fmla="*/ 4 w 26"/>
                <a:gd name="T83" fmla="*/ 37 h 67"/>
                <a:gd name="T84" fmla="*/ 8 w 26"/>
                <a:gd name="T85" fmla="*/ 45 h 67"/>
                <a:gd name="T86" fmla="*/ 11 w 26"/>
                <a:gd name="T87" fmla="*/ 52 h 67"/>
                <a:gd name="T88" fmla="*/ 15 w 26"/>
                <a:gd name="T89" fmla="*/ 59 h 67"/>
                <a:gd name="T90" fmla="*/ 11 w 26"/>
                <a:gd name="T91" fmla="*/ 63 h 67"/>
                <a:gd name="T92" fmla="*/ 15 w 26"/>
                <a:gd name="T9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" h="67">
                  <a:moveTo>
                    <a:pt x="15" y="67"/>
                  </a:move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23" y="48"/>
                  </a:lnTo>
                  <a:lnTo>
                    <a:pt x="23" y="4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37"/>
                  </a:lnTo>
                  <a:lnTo>
                    <a:pt x="8" y="45"/>
                  </a:lnTo>
                  <a:lnTo>
                    <a:pt x="11" y="52"/>
                  </a:lnTo>
                  <a:lnTo>
                    <a:pt x="15" y="59"/>
                  </a:lnTo>
                  <a:lnTo>
                    <a:pt x="11" y="63"/>
                  </a:lnTo>
                  <a:lnTo>
                    <a:pt x="1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89" name="Freeform 85"/>
            <p:cNvSpPr/>
            <p:nvPr/>
          </p:nvSpPr>
          <p:spPr bwMode="auto">
            <a:xfrm>
              <a:off x="5022541" y="2508208"/>
              <a:ext cx="9007" cy="19300"/>
            </a:xfrm>
            <a:custGeom>
              <a:avLst/>
              <a:gdLst>
                <a:gd name="T0" fmla="*/ 0 w 7"/>
                <a:gd name="T1" fmla="*/ 15 h 15"/>
                <a:gd name="T2" fmla="*/ 0 w 7"/>
                <a:gd name="T3" fmla="*/ 15 h 15"/>
                <a:gd name="T4" fmla="*/ 0 w 7"/>
                <a:gd name="T5" fmla="*/ 11 h 15"/>
                <a:gd name="T6" fmla="*/ 0 w 7"/>
                <a:gd name="T7" fmla="*/ 7 h 15"/>
                <a:gd name="T8" fmla="*/ 0 w 7"/>
                <a:gd name="T9" fmla="*/ 4 h 15"/>
                <a:gd name="T10" fmla="*/ 3 w 7"/>
                <a:gd name="T11" fmla="*/ 0 h 15"/>
                <a:gd name="T12" fmla="*/ 3 w 7"/>
                <a:gd name="T13" fmla="*/ 0 h 15"/>
                <a:gd name="T14" fmla="*/ 3 w 7"/>
                <a:gd name="T15" fmla="*/ 4 h 15"/>
                <a:gd name="T16" fmla="*/ 3 w 7"/>
                <a:gd name="T17" fmla="*/ 4 h 15"/>
                <a:gd name="T18" fmla="*/ 7 w 7"/>
                <a:gd name="T19" fmla="*/ 11 h 15"/>
                <a:gd name="T20" fmla="*/ 3 w 7"/>
                <a:gd name="T21" fmla="*/ 11 h 15"/>
                <a:gd name="T22" fmla="*/ 3 w 7"/>
                <a:gd name="T23" fmla="*/ 11 h 15"/>
                <a:gd name="T24" fmla="*/ 3 w 7"/>
                <a:gd name="T25" fmla="*/ 15 h 15"/>
                <a:gd name="T26" fmla="*/ 0 w 7"/>
                <a:gd name="T27" fmla="*/ 15 h 15"/>
                <a:gd name="T28" fmla="*/ 0 w 7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0" name="Freeform 86"/>
            <p:cNvSpPr/>
            <p:nvPr/>
          </p:nvSpPr>
          <p:spPr bwMode="auto">
            <a:xfrm>
              <a:off x="5012246" y="2527507"/>
              <a:ext cx="10293" cy="23159"/>
            </a:xfrm>
            <a:custGeom>
              <a:avLst/>
              <a:gdLst>
                <a:gd name="T0" fmla="*/ 8 w 8"/>
                <a:gd name="T1" fmla="*/ 18 h 18"/>
                <a:gd name="T2" fmla="*/ 4 w 8"/>
                <a:gd name="T3" fmla="*/ 18 h 18"/>
                <a:gd name="T4" fmla="*/ 0 w 8"/>
                <a:gd name="T5" fmla="*/ 18 h 18"/>
                <a:gd name="T6" fmla="*/ 0 w 8"/>
                <a:gd name="T7" fmla="*/ 18 h 18"/>
                <a:gd name="T8" fmla="*/ 0 w 8"/>
                <a:gd name="T9" fmla="*/ 15 h 18"/>
                <a:gd name="T10" fmla="*/ 0 w 8"/>
                <a:gd name="T11" fmla="*/ 7 h 18"/>
                <a:gd name="T12" fmla="*/ 0 w 8"/>
                <a:gd name="T13" fmla="*/ 4 h 18"/>
                <a:gd name="T14" fmla="*/ 0 w 8"/>
                <a:gd name="T15" fmla="*/ 0 h 18"/>
                <a:gd name="T16" fmla="*/ 4 w 8"/>
                <a:gd name="T17" fmla="*/ 0 h 18"/>
                <a:gd name="T18" fmla="*/ 4 w 8"/>
                <a:gd name="T19" fmla="*/ 4 h 18"/>
                <a:gd name="T20" fmla="*/ 8 w 8"/>
                <a:gd name="T21" fmla="*/ 4 h 18"/>
                <a:gd name="T22" fmla="*/ 8 w 8"/>
                <a:gd name="T23" fmla="*/ 4 h 18"/>
                <a:gd name="T24" fmla="*/ 8 w 8"/>
                <a:gd name="T25" fmla="*/ 4 h 18"/>
                <a:gd name="T26" fmla="*/ 8 w 8"/>
                <a:gd name="T27" fmla="*/ 4 h 18"/>
                <a:gd name="T28" fmla="*/ 8 w 8"/>
                <a:gd name="T29" fmla="*/ 7 h 18"/>
                <a:gd name="T30" fmla="*/ 8 w 8"/>
                <a:gd name="T31" fmla="*/ 11 h 18"/>
                <a:gd name="T32" fmla="*/ 8 w 8"/>
                <a:gd name="T33" fmla="*/ 11 h 18"/>
                <a:gd name="T34" fmla="*/ 8 w 8"/>
                <a:gd name="T35" fmla="*/ 18 h 18"/>
                <a:gd name="T36" fmla="*/ 8 w 8"/>
                <a:gd name="T3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8">
                  <a:moveTo>
                    <a:pt x="8" y="18"/>
                  </a:moveTo>
                  <a:lnTo>
                    <a:pt x="4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Freeform 87"/>
            <p:cNvSpPr/>
            <p:nvPr/>
          </p:nvSpPr>
          <p:spPr bwMode="auto">
            <a:xfrm>
              <a:off x="5012248" y="2483762"/>
              <a:ext cx="24446" cy="29593"/>
            </a:xfrm>
            <a:custGeom>
              <a:avLst/>
              <a:gdLst>
                <a:gd name="T0" fmla="*/ 0 w 19"/>
                <a:gd name="T1" fmla="*/ 23 h 23"/>
                <a:gd name="T2" fmla="*/ 0 w 19"/>
                <a:gd name="T3" fmla="*/ 23 h 23"/>
                <a:gd name="T4" fmla="*/ 8 w 19"/>
                <a:gd name="T5" fmla="*/ 23 h 23"/>
                <a:gd name="T6" fmla="*/ 8 w 19"/>
                <a:gd name="T7" fmla="*/ 19 h 23"/>
                <a:gd name="T8" fmla="*/ 11 w 19"/>
                <a:gd name="T9" fmla="*/ 19 h 23"/>
                <a:gd name="T10" fmla="*/ 11 w 19"/>
                <a:gd name="T11" fmla="*/ 15 h 23"/>
                <a:gd name="T12" fmla="*/ 15 w 19"/>
                <a:gd name="T13" fmla="*/ 12 h 23"/>
                <a:gd name="T14" fmla="*/ 19 w 19"/>
                <a:gd name="T15" fmla="*/ 12 h 23"/>
                <a:gd name="T16" fmla="*/ 19 w 19"/>
                <a:gd name="T17" fmla="*/ 12 h 23"/>
                <a:gd name="T18" fmla="*/ 19 w 19"/>
                <a:gd name="T19" fmla="*/ 12 h 23"/>
                <a:gd name="T20" fmla="*/ 19 w 19"/>
                <a:gd name="T21" fmla="*/ 8 h 23"/>
                <a:gd name="T22" fmla="*/ 19 w 19"/>
                <a:gd name="T23" fmla="*/ 4 h 23"/>
                <a:gd name="T24" fmla="*/ 15 w 19"/>
                <a:gd name="T25" fmla="*/ 4 h 23"/>
                <a:gd name="T26" fmla="*/ 15 w 19"/>
                <a:gd name="T27" fmla="*/ 0 h 23"/>
                <a:gd name="T28" fmla="*/ 8 w 19"/>
                <a:gd name="T29" fmla="*/ 0 h 23"/>
                <a:gd name="T30" fmla="*/ 8 w 19"/>
                <a:gd name="T31" fmla="*/ 0 h 23"/>
                <a:gd name="T32" fmla="*/ 8 w 19"/>
                <a:gd name="T33" fmla="*/ 0 h 23"/>
                <a:gd name="T34" fmla="*/ 4 w 19"/>
                <a:gd name="T35" fmla="*/ 12 h 23"/>
                <a:gd name="T36" fmla="*/ 4 w 19"/>
                <a:gd name="T37" fmla="*/ 15 h 23"/>
                <a:gd name="T38" fmla="*/ 0 w 19"/>
                <a:gd name="T39" fmla="*/ 19 h 23"/>
                <a:gd name="T40" fmla="*/ 0 w 19"/>
                <a:gd name="T41" fmla="*/ 23 h 23"/>
                <a:gd name="T42" fmla="*/ 0 w 19"/>
                <a:gd name="T4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3">
                  <a:moveTo>
                    <a:pt x="0" y="23"/>
                  </a:moveTo>
                  <a:lnTo>
                    <a:pt x="0" y="23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2" name="Freeform 88"/>
            <p:cNvSpPr/>
            <p:nvPr/>
          </p:nvSpPr>
          <p:spPr bwMode="auto">
            <a:xfrm>
              <a:off x="5012247" y="2508208"/>
              <a:ext cx="86205" cy="95211"/>
            </a:xfrm>
            <a:custGeom>
              <a:avLst/>
              <a:gdLst>
                <a:gd name="T0" fmla="*/ 4 w 67"/>
                <a:gd name="T1" fmla="*/ 63 h 74"/>
                <a:gd name="T2" fmla="*/ 4 w 67"/>
                <a:gd name="T3" fmla="*/ 63 h 74"/>
                <a:gd name="T4" fmla="*/ 4 w 67"/>
                <a:gd name="T5" fmla="*/ 63 h 74"/>
                <a:gd name="T6" fmla="*/ 4 w 67"/>
                <a:gd name="T7" fmla="*/ 59 h 74"/>
                <a:gd name="T8" fmla="*/ 4 w 67"/>
                <a:gd name="T9" fmla="*/ 56 h 74"/>
                <a:gd name="T10" fmla="*/ 4 w 67"/>
                <a:gd name="T11" fmla="*/ 52 h 74"/>
                <a:gd name="T12" fmla="*/ 4 w 67"/>
                <a:gd name="T13" fmla="*/ 48 h 74"/>
                <a:gd name="T14" fmla="*/ 8 w 67"/>
                <a:gd name="T15" fmla="*/ 48 h 74"/>
                <a:gd name="T16" fmla="*/ 8 w 67"/>
                <a:gd name="T17" fmla="*/ 45 h 74"/>
                <a:gd name="T18" fmla="*/ 8 w 67"/>
                <a:gd name="T19" fmla="*/ 41 h 74"/>
                <a:gd name="T20" fmla="*/ 8 w 67"/>
                <a:gd name="T21" fmla="*/ 41 h 74"/>
                <a:gd name="T22" fmla="*/ 8 w 67"/>
                <a:gd name="T23" fmla="*/ 26 h 74"/>
                <a:gd name="T24" fmla="*/ 8 w 67"/>
                <a:gd name="T25" fmla="*/ 26 h 74"/>
                <a:gd name="T26" fmla="*/ 8 w 67"/>
                <a:gd name="T27" fmla="*/ 22 h 74"/>
                <a:gd name="T28" fmla="*/ 8 w 67"/>
                <a:gd name="T29" fmla="*/ 19 h 74"/>
                <a:gd name="T30" fmla="*/ 8 w 67"/>
                <a:gd name="T31" fmla="*/ 19 h 74"/>
                <a:gd name="T32" fmla="*/ 8 w 67"/>
                <a:gd name="T33" fmla="*/ 15 h 74"/>
                <a:gd name="T34" fmla="*/ 8 w 67"/>
                <a:gd name="T35" fmla="*/ 15 h 74"/>
                <a:gd name="T36" fmla="*/ 11 w 67"/>
                <a:gd name="T37" fmla="*/ 15 h 74"/>
                <a:gd name="T38" fmla="*/ 11 w 67"/>
                <a:gd name="T39" fmla="*/ 11 h 74"/>
                <a:gd name="T40" fmla="*/ 15 w 67"/>
                <a:gd name="T41" fmla="*/ 11 h 74"/>
                <a:gd name="T42" fmla="*/ 19 w 67"/>
                <a:gd name="T43" fmla="*/ 15 h 74"/>
                <a:gd name="T44" fmla="*/ 22 w 67"/>
                <a:gd name="T45" fmla="*/ 19 h 74"/>
                <a:gd name="T46" fmla="*/ 22 w 67"/>
                <a:gd name="T47" fmla="*/ 19 h 74"/>
                <a:gd name="T48" fmla="*/ 26 w 67"/>
                <a:gd name="T49" fmla="*/ 19 h 74"/>
                <a:gd name="T50" fmla="*/ 59 w 67"/>
                <a:gd name="T51" fmla="*/ 0 h 74"/>
                <a:gd name="T52" fmla="*/ 67 w 67"/>
                <a:gd name="T53" fmla="*/ 19 h 74"/>
                <a:gd name="T54" fmla="*/ 67 w 67"/>
                <a:gd name="T55" fmla="*/ 19 h 74"/>
                <a:gd name="T56" fmla="*/ 59 w 67"/>
                <a:gd name="T57" fmla="*/ 26 h 74"/>
                <a:gd name="T58" fmla="*/ 37 w 67"/>
                <a:gd name="T59" fmla="*/ 30 h 74"/>
                <a:gd name="T60" fmla="*/ 56 w 67"/>
                <a:gd name="T61" fmla="*/ 48 h 74"/>
                <a:gd name="T62" fmla="*/ 48 w 67"/>
                <a:gd name="T63" fmla="*/ 56 h 74"/>
                <a:gd name="T64" fmla="*/ 48 w 67"/>
                <a:gd name="T65" fmla="*/ 63 h 74"/>
                <a:gd name="T66" fmla="*/ 33 w 67"/>
                <a:gd name="T67" fmla="*/ 63 h 74"/>
                <a:gd name="T68" fmla="*/ 22 w 67"/>
                <a:gd name="T69" fmla="*/ 74 h 74"/>
                <a:gd name="T70" fmla="*/ 8 w 67"/>
                <a:gd name="T71" fmla="*/ 71 h 74"/>
                <a:gd name="T72" fmla="*/ 0 w 67"/>
                <a:gd name="T73" fmla="*/ 71 h 74"/>
                <a:gd name="T74" fmla="*/ 0 w 67"/>
                <a:gd name="T75" fmla="*/ 71 h 74"/>
                <a:gd name="T76" fmla="*/ 4 w 67"/>
                <a:gd name="T77" fmla="*/ 67 h 74"/>
                <a:gd name="T78" fmla="*/ 4 w 67"/>
                <a:gd name="T79" fmla="*/ 63 h 74"/>
                <a:gd name="T80" fmla="*/ 4 w 67"/>
                <a:gd name="T81" fmla="*/ 6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74">
                  <a:moveTo>
                    <a:pt x="4" y="63"/>
                  </a:moveTo>
                  <a:lnTo>
                    <a:pt x="4" y="63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15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59" y="0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59" y="26"/>
                  </a:lnTo>
                  <a:lnTo>
                    <a:pt x="37" y="30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48" y="63"/>
                  </a:lnTo>
                  <a:lnTo>
                    <a:pt x="33" y="63"/>
                  </a:lnTo>
                  <a:lnTo>
                    <a:pt x="22" y="74"/>
                  </a:lnTo>
                  <a:lnTo>
                    <a:pt x="8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3" name="Freeform 89"/>
            <p:cNvSpPr/>
            <p:nvPr/>
          </p:nvSpPr>
          <p:spPr bwMode="auto">
            <a:xfrm>
              <a:off x="5012246" y="2532654"/>
              <a:ext cx="438742" cy="333238"/>
            </a:xfrm>
            <a:custGeom>
              <a:avLst/>
              <a:gdLst>
                <a:gd name="T0" fmla="*/ 207 w 341"/>
                <a:gd name="T1" fmla="*/ 55 h 259"/>
                <a:gd name="T2" fmla="*/ 82 w 341"/>
                <a:gd name="T3" fmla="*/ 3 h 259"/>
                <a:gd name="T4" fmla="*/ 37 w 341"/>
                <a:gd name="T5" fmla="*/ 11 h 259"/>
                <a:gd name="T6" fmla="*/ 48 w 341"/>
                <a:gd name="T7" fmla="*/ 44 h 259"/>
                <a:gd name="T8" fmla="*/ 8 w 341"/>
                <a:gd name="T9" fmla="*/ 52 h 259"/>
                <a:gd name="T10" fmla="*/ 0 w 341"/>
                <a:gd name="T11" fmla="*/ 63 h 259"/>
                <a:gd name="T12" fmla="*/ 0 w 341"/>
                <a:gd name="T13" fmla="*/ 66 h 259"/>
                <a:gd name="T14" fmla="*/ 8 w 341"/>
                <a:gd name="T15" fmla="*/ 70 h 259"/>
                <a:gd name="T16" fmla="*/ 15 w 341"/>
                <a:gd name="T17" fmla="*/ 81 h 259"/>
                <a:gd name="T18" fmla="*/ 22 w 341"/>
                <a:gd name="T19" fmla="*/ 89 h 259"/>
                <a:gd name="T20" fmla="*/ 26 w 341"/>
                <a:gd name="T21" fmla="*/ 96 h 259"/>
                <a:gd name="T22" fmla="*/ 33 w 341"/>
                <a:gd name="T23" fmla="*/ 103 h 259"/>
                <a:gd name="T24" fmla="*/ 41 w 341"/>
                <a:gd name="T25" fmla="*/ 115 h 259"/>
                <a:gd name="T26" fmla="*/ 45 w 341"/>
                <a:gd name="T27" fmla="*/ 122 h 259"/>
                <a:gd name="T28" fmla="*/ 48 w 341"/>
                <a:gd name="T29" fmla="*/ 129 h 259"/>
                <a:gd name="T30" fmla="*/ 56 w 341"/>
                <a:gd name="T31" fmla="*/ 129 h 259"/>
                <a:gd name="T32" fmla="*/ 67 w 341"/>
                <a:gd name="T33" fmla="*/ 141 h 259"/>
                <a:gd name="T34" fmla="*/ 67 w 341"/>
                <a:gd name="T35" fmla="*/ 144 h 259"/>
                <a:gd name="T36" fmla="*/ 74 w 341"/>
                <a:gd name="T37" fmla="*/ 159 h 259"/>
                <a:gd name="T38" fmla="*/ 74 w 341"/>
                <a:gd name="T39" fmla="*/ 167 h 259"/>
                <a:gd name="T40" fmla="*/ 78 w 341"/>
                <a:gd name="T41" fmla="*/ 178 h 259"/>
                <a:gd name="T42" fmla="*/ 89 w 341"/>
                <a:gd name="T43" fmla="*/ 192 h 259"/>
                <a:gd name="T44" fmla="*/ 96 w 341"/>
                <a:gd name="T45" fmla="*/ 196 h 259"/>
                <a:gd name="T46" fmla="*/ 104 w 341"/>
                <a:gd name="T47" fmla="*/ 200 h 259"/>
                <a:gd name="T48" fmla="*/ 107 w 341"/>
                <a:gd name="T49" fmla="*/ 204 h 259"/>
                <a:gd name="T50" fmla="*/ 115 w 341"/>
                <a:gd name="T51" fmla="*/ 222 h 259"/>
                <a:gd name="T52" fmla="*/ 133 w 341"/>
                <a:gd name="T53" fmla="*/ 241 h 259"/>
                <a:gd name="T54" fmla="*/ 141 w 341"/>
                <a:gd name="T55" fmla="*/ 252 h 259"/>
                <a:gd name="T56" fmla="*/ 152 w 341"/>
                <a:gd name="T57" fmla="*/ 244 h 259"/>
                <a:gd name="T58" fmla="*/ 156 w 341"/>
                <a:gd name="T59" fmla="*/ 233 h 259"/>
                <a:gd name="T60" fmla="*/ 185 w 341"/>
                <a:gd name="T61" fmla="*/ 241 h 259"/>
                <a:gd name="T62" fmla="*/ 230 w 341"/>
                <a:gd name="T63" fmla="*/ 226 h 259"/>
                <a:gd name="T64" fmla="*/ 337 w 341"/>
                <a:gd name="T65" fmla="*/ 152 h 259"/>
                <a:gd name="T66" fmla="*/ 282 w 341"/>
                <a:gd name="T67" fmla="*/ 148 h 259"/>
                <a:gd name="T68" fmla="*/ 274 w 341"/>
                <a:gd name="T69" fmla="*/ 126 h 259"/>
                <a:gd name="T70" fmla="*/ 274 w 341"/>
                <a:gd name="T71" fmla="*/ 126 h 259"/>
                <a:gd name="T72" fmla="*/ 270 w 341"/>
                <a:gd name="T73" fmla="*/ 122 h 259"/>
                <a:gd name="T74" fmla="*/ 263 w 341"/>
                <a:gd name="T75" fmla="*/ 118 h 259"/>
                <a:gd name="T76" fmla="*/ 259 w 341"/>
                <a:gd name="T77" fmla="*/ 115 h 259"/>
                <a:gd name="T78" fmla="*/ 248 w 341"/>
                <a:gd name="T79" fmla="*/ 100 h 259"/>
                <a:gd name="T80" fmla="*/ 248 w 341"/>
                <a:gd name="T81" fmla="*/ 89 h 259"/>
                <a:gd name="T82" fmla="*/ 244 w 341"/>
                <a:gd name="T83" fmla="*/ 85 h 259"/>
                <a:gd name="T84" fmla="*/ 233 w 341"/>
                <a:gd name="T85" fmla="*/ 74 h 259"/>
                <a:gd name="T86" fmla="*/ 237 w 341"/>
                <a:gd name="T87" fmla="*/ 74 h 259"/>
                <a:gd name="T88" fmla="*/ 226 w 341"/>
                <a:gd name="T89" fmla="*/ 70 h 259"/>
                <a:gd name="T90" fmla="*/ 219 w 341"/>
                <a:gd name="T91" fmla="*/ 59 h 259"/>
                <a:gd name="T92" fmla="*/ 219 w 341"/>
                <a:gd name="T93" fmla="*/ 5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1" h="259">
                  <a:moveTo>
                    <a:pt x="219" y="55"/>
                  </a:moveTo>
                  <a:lnTo>
                    <a:pt x="207" y="59"/>
                  </a:lnTo>
                  <a:lnTo>
                    <a:pt x="207" y="55"/>
                  </a:lnTo>
                  <a:lnTo>
                    <a:pt x="193" y="52"/>
                  </a:lnTo>
                  <a:lnTo>
                    <a:pt x="159" y="52"/>
                  </a:lnTo>
                  <a:lnTo>
                    <a:pt x="82" y="3"/>
                  </a:lnTo>
                  <a:lnTo>
                    <a:pt x="67" y="0"/>
                  </a:lnTo>
                  <a:lnTo>
                    <a:pt x="59" y="7"/>
                  </a:lnTo>
                  <a:lnTo>
                    <a:pt x="37" y="11"/>
                  </a:lnTo>
                  <a:lnTo>
                    <a:pt x="56" y="29"/>
                  </a:lnTo>
                  <a:lnTo>
                    <a:pt x="48" y="37"/>
                  </a:lnTo>
                  <a:lnTo>
                    <a:pt x="48" y="44"/>
                  </a:lnTo>
                  <a:lnTo>
                    <a:pt x="33" y="44"/>
                  </a:lnTo>
                  <a:lnTo>
                    <a:pt x="22" y="55"/>
                  </a:lnTo>
                  <a:lnTo>
                    <a:pt x="8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4" y="70"/>
                  </a:lnTo>
                  <a:lnTo>
                    <a:pt x="4" y="66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5" y="77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9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3" y="103"/>
                  </a:lnTo>
                  <a:lnTo>
                    <a:pt x="33" y="107"/>
                  </a:lnTo>
                  <a:lnTo>
                    <a:pt x="37" y="107"/>
                  </a:lnTo>
                  <a:lnTo>
                    <a:pt x="41" y="115"/>
                  </a:lnTo>
                  <a:lnTo>
                    <a:pt x="45" y="115"/>
                  </a:lnTo>
                  <a:lnTo>
                    <a:pt x="45" y="118"/>
                  </a:lnTo>
                  <a:lnTo>
                    <a:pt x="45" y="122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52" y="129"/>
                  </a:lnTo>
                  <a:lnTo>
                    <a:pt x="56" y="129"/>
                  </a:lnTo>
                  <a:lnTo>
                    <a:pt x="59" y="133"/>
                  </a:lnTo>
                  <a:lnTo>
                    <a:pt x="63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4"/>
                  </a:lnTo>
                  <a:lnTo>
                    <a:pt x="67" y="144"/>
                  </a:lnTo>
                  <a:lnTo>
                    <a:pt x="70" y="148"/>
                  </a:lnTo>
                  <a:lnTo>
                    <a:pt x="74" y="152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63"/>
                  </a:lnTo>
                  <a:lnTo>
                    <a:pt x="74" y="167"/>
                  </a:lnTo>
                  <a:lnTo>
                    <a:pt x="74" y="167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81"/>
                  </a:lnTo>
                  <a:lnTo>
                    <a:pt x="78" y="181"/>
                  </a:lnTo>
                  <a:lnTo>
                    <a:pt x="89" y="192"/>
                  </a:lnTo>
                  <a:lnTo>
                    <a:pt x="89" y="192"/>
                  </a:lnTo>
                  <a:lnTo>
                    <a:pt x="93" y="192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11" y="218"/>
                  </a:lnTo>
                  <a:lnTo>
                    <a:pt x="115" y="218"/>
                  </a:lnTo>
                  <a:lnTo>
                    <a:pt x="115" y="222"/>
                  </a:lnTo>
                  <a:lnTo>
                    <a:pt x="130" y="233"/>
                  </a:lnTo>
                  <a:lnTo>
                    <a:pt x="130" y="233"/>
                  </a:lnTo>
                  <a:lnTo>
                    <a:pt x="133" y="241"/>
                  </a:lnTo>
                  <a:lnTo>
                    <a:pt x="137" y="24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45" y="252"/>
                  </a:lnTo>
                  <a:lnTo>
                    <a:pt x="148" y="248"/>
                  </a:lnTo>
                  <a:lnTo>
                    <a:pt x="152" y="244"/>
                  </a:lnTo>
                  <a:lnTo>
                    <a:pt x="148" y="241"/>
                  </a:lnTo>
                  <a:lnTo>
                    <a:pt x="152" y="233"/>
                  </a:lnTo>
                  <a:lnTo>
                    <a:pt x="156" y="233"/>
                  </a:lnTo>
                  <a:lnTo>
                    <a:pt x="159" y="237"/>
                  </a:lnTo>
                  <a:lnTo>
                    <a:pt x="170" y="237"/>
                  </a:lnTo>
                  <a:lnTo>
                    <a:pt x="185" y="241"/>
                  </a:lnTo>
                  <a:lnTo>
                    <a:pt x="200" y="248"/>
                  </a:lnTo>
                  <a:lnTo>
                    <a:pt x="200" y="259"/>
                  </a:lnTo>
                  <a:lnTo>
                    <a:pt x="230" y="226"/>
                  </a:lnTo>
                  <a:lnTo>
                    <a:pt x="337" y="196"/>
                  </a:lnTo>
                  <a:lnTo>
                    <a:pt x="341" y="163"/>
                  </a:lnTo>
                  <a:lnTo>
                    <a:pt x="337" y="152"/>
                  </a:lnTo>
                  <a:lnTo>
                    <a:pt x="337" y="152"/>
                  </a:lnTo>
                  <a:lnTo>
                    <a:pt x="330" y="155"/>
                  </a:lnTo>
                  <a:lnTo>
                    <a:pt x="282" y="148"/>
                  </a:lnTo>
                  <a:lnTo>
                    <a:pt x="278" y="137"/>
                  </a:lnTo>
                  <a:lnTo>
                    <a:pt x="274" y="133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9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2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8" y="96"/>
                  </a:lnTo>
                  <a:lnTo>
                    <a:pt x="248" y="89"/>
                  </a:lnTo>
                  <a:lnTo>
                    <a:pt x="248" y="89"/>
                  </a:lnTo>
                  <a:lnTo>
                    <a:pt x="244" y="85"/>
                  </a:lnTo>
                  <a:lnTo>
                    <a:pt x="244" y="85"/>
                  </a:lnTo>
                  <a:lnTo>
                    <a:pt x="237" y="77"/>
                  </a:lnTo>
                  <a:lnTo>
                    <a:pt x="237" y="77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7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26" y="70"/>
                  </a:lnTo>
                  <a:lnTo>
                    <a:pt x="222" y="63"/>
                  </a:lnTo>
                  <a:lnTo>
                    <a:pt x="222" y="59"/>
                  </a:lnTo>
                  <a:lnTo>
                    <a:pt x="219" y="59"/>
                  </a:lnTo>
                  <a:lnTo>
                    <a:pt x="219" y="55"/>
                  </a:lnTo>
                  <a:lnTo>
                    <a:pt x="219" y="59"/>
                  </a:lnTo>
                  <a:lnTo>
                    <a:pt x="219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4" name="Freeform 90"/>
            <p:cNvSpPr/>
            <p:nvPr/>
          </p:nvSpPr>
          <p:spPr bwMode="auto">
            <a:xfrm>
              <a:off x="5350632" y="2656170"/>
              <a:ext cx="14153" cy="33452"/>
            </a:xfrm>
            <a:custGeom>
              <a:avLst/>
              <a:gdLst>
                <a:gd name="T0" fmla="*/ 7 w 11"/>
                <a:gd name="T1" fmla="*/ 26 h 26"/>
                <a:gd name="T2" fmla="*/ 7 w 11"/>
                <a:gd name="T3" fmla="*/ 26 h 26"/>
                <a:gd name="T4" fmla="*/ 0 w 11"/>
                <a:gd name="T5" fmla="*/ 22 h 26"/>
                <a:gd name="T6" fmla="*/ 0 w 11"/>
                <a:gd name="T7" fmla="*/ 22 h 26"/>
                <a:gd name="T8" fmla="*/ 0 w 11"/>
                <a:gd name="T9" fmla="*/ 22 h 26"/>
                <a:gd name="T10" fmla="*/ 0 w 11"/>
                <a:gd name="T11" fmla="*/ 19 h 26"/>
                <a:gd name="T12" fmla="*/ 0 w 11"/>
                <a:gd name="T13" fmla="*/ 19 h 26"/>
                <a:gd name="T14" fmla="*/ 0 w 11"/>
                <a:gd name="T15" fmla="*/ 15 h 26"/>
                <a:gd name="T16" fmla="*/ 0 w 11"/>
                <a:gd name="T17" fmla="*/ 11 h 26"/>
                <a:gd name="T18" fmla="*/ 0 w 11"/>
                <a:gd name="T19" fmla="*/ 11 h 26"/>
                <a:gd name="T20" fmla="*/ 0 w 11"/>
                <a:gd name="T21" fmla="*/ 11 h 26"/>
                <a:gd name="T22" fmla="*/ 0 w 11"/>
                <a:gd name="T23" fmla="*/ 7 h 26"/>
                <a:gd name="T24" fmla="*/ 0 w 11"/>
                <a:gd name="T25" fmla="*/ 7 h 26"/>
                <a:gd name="T26" fmla="*/ 0 w 11"/>
                <a:gd name="T27" fmla="*/ 4 h 26"/>
                <a:gd name="T28" fmla="*/ 4 w 11"/>
                <a:gd name="T29" fmla="*/ 4 h 26"/>
                <a:gd name="T30" fmla="*/ 4 w 11"/>
                <a:gd name="T31" fmla="*/ 4 h 26"/>
                <a:gd name="T32" fmla="*/ 4 w 11"/>
                <a:gd name="T33" fmla="*/ 4 h 26"/>
                <a:gd name="T34" fmla="*/ 4 w 11"/>
                <a:gd name="T35" fmla="*/ 0 h 26"/>
                <a:gd name="T36" fmla="*/ 4 w 11"/>
                <a:gd name="T37" fmla="*/ 0 h 26"/>
                <a:gd name="T38" fmla="*/ 7 w 11"/>
                <a:gd name="T39" fmla="*/ 4 h 26"/>
                <a:gd name="T40" fmla="*/ 7 w 11"/>
                <a:gd name="T41" fmla="*/ 4 h 26"/>
                <a:gd name="T42" fmla="*/ 11 w 11"/>
                <a:gd name="T43" fmla="*/ 4 h 26"/>
                <a:gd name="T44" fmla="*/ 11 w 11"/>
                <a:gd name="T45" fmla="*/ 4 h 26"/>
                <a:gd name="T46" fmla="*/ 7 w 11"/>
                <a:gd name="T47" fmla="*/ 11 h 26"/>
                <a:gd name="T48" fmla="*/ 7 w 11"/>
                <a:gd name="T49" fmla="*/ 11 h 26"/>
                <a:gd name="T50" fmla="*/ 7 w 11"/>
                <a:gd name="T51" fmla="*/ 15 h 26"/>
                <a:gd name="T52" fmla="*/ 11 w 11"/>
                <a:gd name="T53" fmla="*/ 15 h 26"/>
                <a:gd name="T54" fmla="*/ 11 w 11"/>
                <a:gd name="T55" fmla="*/ 19 h 26"/>
                <a:gd name="T56" fmla="*/ 11 w 11"/>
                <a:gd name="T57" fmla="*/ 26 h 26"/>
                <a:gd name="T58" fmla="*/ 7 w 11"/>
                <a:gd name="T59" fmla="*/ 26 h 26"/>
                <a:gd name="T60" fmla="*/ 7 w 11"/>
                <a:gd name="T6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6">
                  <a:moveTo>
                    <a:pt x="7" y="26"/>
                  </a:moveTo>
                  <a:lnTo>
                    <a:pt x="7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5" name="Freeform 91"/>
            <p:cNvSpPr/>
            <p:nvPr/>
          </p:nvSpPr>
          <p:spPr bwMode="auto">
            <a:xfrm>
              <a:off x="5364785" y="2661317"/>
              <a:ext cx="105504" cy="70765"/>
            </a:xfrm>
            <a:custGeom>
              <a:avLst/>
              <a:gdLst>
                <a:gd name="T0" fmla="*/ 0 w 82"/>
                <a:gd name="T1" fmla="*/ 26 h 55"/>
                <a:gd name="T2" fmla="*/ 0 w 82"/>
                <a:gd name="T3" fmla="*/ 33 h 55"/>
                <a:gd name="T4" fmla="*/ 4 w 82"/>
                <a:gd name="T5" fmla="*/ 37 h 55"/>
                <a:gd name="T6" fmla="*/ 8 w 82"/>
                <a:gd name="T7" fmla="*/ 48 h 55"/>
                <a:gd name="T8" fmla="*/ 56 w 82"/>
                <a:gd name="T9" fmla="*/ 55 h 55"/>
                <a:gd name="T10" fmla="*/ 63 w 82"/>
                <a:gd name="T11" fmla="*/ 52 h 55"/>
                <a:gd name="T12" fmla="*/ 78 w 82"/>
                <a:gd name="T13" fmla="*/ 11 h 55"/>
                <a:gd name="T14" fmla="*/ 82 w 82"/>
                <a:gd name="T15" fmla="*/ 11 h 55"/>
                <a:gd name="T16" fmla="*/ 78 w 82"/>
                <a:gd name="T17" fmla="*/ 7 h 55"/>
                <a:gd name="T18" fmla="*/ 78 w 82"/>
                <a:gd name="T19" fmla="*/ 3 h 55"/>
                <a:gd name="T20" fmla="*/ 78 w 82"/>
                <a:gd name="T21" fmla="*/ 7 h 55"/>
                <a:gd name="T22" fmla="*/ 78 w 82"/>
                <a:gd name="T23" fmla="*/ 3 h 55"/>
                <a:gd name="T24" fmla="*/ 78 w 82"/>
                <a:gd name="T25" fmla="*/ 3 h 55"/>
                <a:gd name="T26" fmla="*/ 74 w 82"/>
                <a:gd name="T27" fmla="*/ 3 h 55"/>
                <a:gd name="T28" fmla="*/ 74 w 82"/>
                <a:gd name="T29" fmla="*/ 0 h 55"/>
                <a:gd name="T30" fmla="*/ 74 w 82"/>
                <a:gd name="T31" fmla="*/ 0 h 55"/>
                <a:gd name="T32" fmla="*/ 74 w 82"/>
                <a:gd name="T33" fmla="*/ 0 h 55"/>
                <a:gd name="T34" fmla="*/ 70 w 82"/>
                <a:gd name="T35" fmla="*/ 3 h 55"/>
                <a:gd name="T36" fmla="*/ 63 w 82"/>
                <a:gd name="T37" fmla="*/ 7 h 55"/>
                <a:gd name="T38" fmla="*/ 63 w 82"/>
                <a:gd name="T39" fmla="*/ 11 h 55"/>
                <a:gd name="T40" fmla="*/ 52 w 82"/>
                <a:gd name="T41" fmla="*/ 18 h 55"/>
                <a:gd name="T42" fmla="*/ 52 w 82"/>
                <a:gd name="T43" fmla="*/ 22 h 55"/>
                <a:gd name="T44" fmla="*/ 52 w 82"/>
                <a:gd name="T45" fmla="*/ 22 h 55"/>
                <a:gd name="T46" fmla="*/ 52 w 82"/>
                <a:gd name="T47" fmla="*/ 22 h 55"/>
                <a:gd name="T48" fmla="*/ 48 w 82"/>
                <a:gd name="T49" fmla="*/ 26 h 55"/>
                <a:gd name="T50" fmla="*/ 48 w 82"/>
                <a:gd name="T51" fmla="*/ 26 h 55"/>
                <a:gd name="T52" fmla="*/ 45 w 82"/>
                <a:gd name="T53" fmla="*/ 26 h 55"/>
                <a:gd name="T54" fmla="*/ 45 w 82"/>
                <a:gd name="T55" fmla="*/ 26 h 55"/>
                <a:gd name="T56" fmla="*/ 45 w 82"/>
                <a:gd name="T57" fmla="*/ 29 h 55"/>
                <a:gd name="T58" fmla="*/ 45 w 82"/>
                <a:gd name="T59" fmla="*/ 29 h 55"/>
                <a:gd name="T60" fmla="*/ 41 w 82"/>
                <a:gd name="T61" fmla="*/ 29 h 55"/>
                <a:gd name="T62" fmla="*/ 37 w 82"/>
                <a:gd name="T63" fmla="*/ 29 h 55"/>
                <a:gd name="T64" fmla="*/ 33 w 82"/>
                <a:gd name="T65" fmla="*/ 33 h 55"/>
                <a:gd name="T66" fmla="*/ 33 w 82"/>
                <a:gd name="T67" fmla="*/ 29 h 55"/>
                <a:gd name="T68" fmla="*/ 30 w 82"/>
                <a:gd name="T69" fmla="*/ 29 h 55"/>
                <a:gd name="T70" fmla="*/ 26 w 82"/>
                <a:gd name="T71" fmla="*/ 29 h 55"/>
                <a:gd name="T72" fmla="*/ 26 w 82"/>
                <a:gd name="T73" fmla="*/ 29 h 55"/>
                <a:gd name="T74" fmla="*/ 19 w 82"/>
                <a:gd name="T75" fmla="*/ 29 h 55"/>
                <a:gd name="T76" fmla="*/ 11 w 82"/>
                <a:gd name="T77" fmla="*/ 33 h 55"/>
                <a:gd name="T78" fmla="*/ 11 w 82"/>
                <a:gd name="T79" fmla="*/ 33 h 55"/>
                <a:gd name="T80" fmla="*/ 8 w 82"/>
                <a:gd name="T81" fmla="*/ 33 h 55"/>
                <a:gd name="T82" fmla="*/ 4 w 82"/>
                <a:gd name="T83" fmla="*/ 33 h 55"/>
                <a:gd name="T84" fmla="*/ 4 w 82"/>
                <a:gd name="T85" fmla="*/ 26 h 55"/>
                <a:gd name="T86" fmla="*/ 4 w 82"/>
                <a:gd name="T87" fmla="*/ 29 h 55"/>
                <a:gd name="T88" fmla="*/ 0 w 82"/>
                <a:gd name="T89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55">
                  <a:moveTo>
                    <a:pt x="0" y="26"/>
                  </a:moveTo>
                  <a:lnTo>
                    <a:pt x="0" y="33"/>
                  </a:lnTo>
                  <a:lnTo>
                    <a:pt x="4" y="37"/>
                  </a:lnTo>
                  <a:lnTo>
                    <a:pt x="8" y="48"/>
                  </a:lnTo>
                  <a:lnTo>
                    <a:pt x="56" y="55"/>
                  </a:lnTo>
                  <a:lnTo>
                    <a:pt x="63" y="52"/>
                  </a:lnTo>
                  <a:lnTo>
                    <a:pt x="78" y="11"/>
                  </a:lnTo>
                  <a:lnTo>
                    <a:pt x="82" y="11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0" y="3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52" y="18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37" y="29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19" y="29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4" y="2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6" name="Freeform 92"/>
            <p:cNvSpPr>
              <a:spLocks noEditPoints="1"/>
            </p:cNvSpPr>
            <p:nvPr/>
          </p:nvSpPr>
          <p:spPr bwMode="auto">
            <a:xfrm>
              <a:off x="3721756" y="2388551"/>
              <a:ext cx="61758" cy="24446"/>
            </a:xfrm>
            <a:custGeom>
              <a:avLst/>
              <a:gdLst>
                <a:gd name="T0" fmla="*/ 18 w 48"/>
                <a:gd name="T1" fmla="*/ 0 h 19"/>
                <a:gd name="T2" fmla="*/ 22 w 48"/>
                <a:gd name="T3" fmla="*/ 4 h 19"/>
                <a:gd name="T4" fmla="*/ 22 w 48"/>
                <a:gd name="T5" fmla="*/ 0 h 19"/>
                <a:gd name="T6" fmla="*/ 18 w 48"/>
                <a:gd name="T7" fmla="*/ 0 h 19"/>
                <a:gd name="T8" fmla="*/ 18 w 48"/>
                <a:gd name="T9" fmla="*/ 0 h 19"/>
                <a:gd name="T10" fmla="*/ 18 w 48"/>
                <a:gd name="T11" fmla="*/ 0 h 19"/>
                <a:gd name="T12" fmla="*/ 3 w 48"/>
                <a:gd name="T13" fmla="*/ 0 h 19"/>
                <a:gd name="T14" fmla="*/ 7 w 48"/>
                <a:gd name="T15" fmla="*/ 4 h 19"/>
                <a:gd name="T16" fmla="*/ 7 w 48"/>
                <a:gd name="T17" fmla="*/ 0 h 19"/>
                <a:gd name="T18" fmla="*/ 3 w 48"/>
                <a:gd name="T19" fmla="*/ 0 h 19"/>
                <a:gd name="T20" fmla="*/ 3 w 48"/>
                <a:gd name="T21" fmla="*/ 0 h 19"/>
                <a:gd name="T22" fmla="*/ 0 w 48"/>
                <a:gd name="T23" fmla="*/ 4 h 19"/>
                <a:gd name="T24" fmla="*/ 0 w 48"/>
                <a:gd name="T25" fmla="*/ 8 h 19"/>
                <a:gd name="T26" fmla="*/ 3 w 48"/>
                <a:gd name="T27" fmla="*/ 8 h 19"/>
                <a:gd name="T28" fmla="*/ 3 w 48"/>
                <a:gd name="T29" fmla="*/ 8 h 19"/>
                <a:gd name="T30" fmla="*/ 3 w 48"/>
                <a:gd name="T31" fmla="*/ 4 h 19"/>
                <a:gd name="T32" fmla="*/ 0 w 48"/>
                <a:gd name="T33" fmla="*/ 4 h 19"/>
                <a:gd name="T34" fmla="*/ 0 w 48"/>
                <a:gd name="T35" fmla="*/ 4 h 19"/>
                <a:gd name="T36" fmla="*/ 44 w 48"/>
                <a:gd name="T37" fmla="*/ 19 h 19"/>
                <a:gd name="T38" fmla="*/ 40 w 48"/>
                <a:gd name="T39" fmla="*/ 19 h 19"/>
                <a:gd name="T40" fmla="*/ 40 w 48"/>
                <a:gd name="T41" fmla="*/ 19 h 19"/>
                <a:gd name="T42" fmla="*/ 48 w 48"/>
                <a:gd name="T43" fmla="*/ 19 h 19"/>
                <a:gd name="T44" fmla="*/ 48 w 48"/>
                <a:gd name="T45" fmla="*/ 19 h 19"/>
                <a:gd name="T46" fmla="*/ 48 w 48"/>
                <a:gd name="T47" fmla="*/ 19 h 19"/>
                <a:gd name="T48" fmla="*/ 44 w 48"/>
                <a:gd name="T4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9">
                  <a:moveTo>
                    <a:pt x="18" y="0"/>
                  </a:moveTo>
                  <a:lnTo>
                    <a:pt x="22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3" y="0"/>
                  </a:move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close/>
                  <a:moveTo>
                    <a:pt x="0" y="4"/>
                  </a:moveTo>
                  <a:lnTo>
                    <a:pt x="0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4" y="19"/>
                  </a:moveTo>
                  <a:lnTo>
                    <a:pt x="40" y="19"/>
                  </a:lnTo>
                  <a:lnTo>
                    <a:pt x="40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7" name="Freeform 93"/>
            <p:cNvSpPr/>
            <p:nvPr/>
          </p:nvSpPr>
          <p:spPr bwMode="auto">
            <a:xfrm>
              <a:off x="3945630" y="2522360"/>
              <a:ext cx="9007" cy="5147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1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8" name="Freeform 94"/>
            <p:cNvSpPr>
              <a:spLocks noEditPoints="1"/>
            </p:cNvSpPr>
            <p:nvPr/>
          </p:nvSpPr>
          <p:spPr bwMode="auto">
            <a:xfrm>
              <a:off x="3926331" y="2603418"/>
              <a:ext cx="95211" cy="28306"/>
            </a:xfrm>
            <a:custGeom>
              <a:avLst/>
              <a:gdLst>
                <a:gd name="T0" fmla="*/ 3 w 20"/>
                <a:gd name="T1" fmla="*/ 4 h 6"/>
                <a:gd name="T2" fmla="*/ 3 w 20"/>
                <a:gd name="T3" fmla="*/ 4 h 6"/>
                <a:gd name="T4" fmla="*/ 3 w 20"/>
                <a:gd name="T5" fmla="*/ 4 h 6"/>
                <a:gd name="T6" fmla="*/ 4 w 20"/>
                <a:gd name="T7" fmla="*/ 4 h 6"/>
                <a:gd name="T8" fmla="*/ 4 w 20"/>
                <a:gd name="T9" fmla="*/ 4 h 6"/>
                <a:gd name="T10" fmla="*/ 3 w 20"/>
                <a:gd name="T11" fmla="*/ 4 h 6"/>
                <a:gd name="T12" fmla="*/ 0 w 20"/>
                <a:gd name="T13" fmla="*/ 6 h 6"/>
                <a:gd name="T14" fmla="*/ 0 w 20"/>
                <a:gd name="T15" fmla="*/ 6 h 6"/>
                <a:gd name="T16" fmla="*/ 0 w 20"/>
                <a:gd name="T17" fmla="*/ 5 h 6"/>
                <a:gd name="T18" fmla="*/ 1 w 20"/>
                <a:gd name="T19" fmla="*/ 5 h 6"/>
                <a:gd name="T20" fmla="*/ 1 w 20"/>
                <a:gd name="T21" fmla="*/ 6 h 6"/>
                <a:gd name="T22" fmla="*/ 0 w 20"/>
                <a:gd name="T23" fmla="*/ 6 h 6"/>
                <a:gd name="T24" fmla="*/ 0 w 20"/>
                <a:gd name="T25" fmla="*/ 6 h 6"/>
                <a:gd name="T26" fmla="*/ 1 w 20"/>
                <a:gd name="T27" fmla="*/ 3 h 6"/>
                <a:gd name="T28" fmla="*/ 1 w 20"/>
                <a:gd name="T29" fmla="*/ 2 h 6"/>
                <a:gd name="T30" fmla="*/ 1 w 20"/>
                <a:gd name="T31" fmla="*/ 1 h 6"/>
                <a:gd name="T32" fmla="*/ 1 w 20"/>
                <a:gd name="T33" fmla="*/ 1 h 6"/>
                <a:gd name="T34" fmla="*/ 2 w 20"/>
                <a:gd name="T35" fmla="*/ 1 h 6"/>
                <a:gd name="T36" fmla="*/ 2 w 20"/>
                <a:gd name="T37" fmla="*/ 2 h 6"/>
                <a:gd name="T38" fmla="*/ 1 w 20"/>
                <a:gd name="T39" fmla="*/ 3 h 6"/>
                <a:gd name="T40" fmla="*/ 8 w 20"/>
                <a:gd name="T41" fmla="*/ 4 h 6"/>
                <a:gd name="T42" fmla="*/ 7 w 20"/>
                <a:gd name="T43" fmla="*/ 4 h 6"/>
                <a:gd name="T44" fmla="*/ 6 w 20"/>
                <a:gd name="T45" fmla="*/ 5 h 6"/>
                <a:gd name="T46" fmla="*/ 5 w 20"/>
                <a:gd name="T47" fmla="*/ 4 h 6"/>
                <a:gd name="T48" fmla="*/ 4 w 20"/>
                <a:gd name="T49" fmla="*/ 4 h 6"/>
                <a:gd name="T50" fmla="*/ 5 w 20"/>
                <a:gd name="T51" fmla="*/ 3 h 6"/>
                <a:gd name="T52" fmla="*/ 6 w 20"/>
                <a:gd name="T53" fmla="*/ 3 h 6"/>
                <a:gd name="T54" fmla="*/ 7 w 20"/>
                <a:gd name="T55" fmla="*/ 3 h 6"/>
                <a:gd name="T56" fmla="*/ 7 w 20"/>
                <a:gd name="T57" fmla="*/ 3 h 6"/>
                <a:gd name="T58" fmla="*/ 8 w 20"/>
                <a:gd name="T59" fmla="*/ 3 h 6"/>
                <a:gd name="T60" fmla="*/ 8 w 20"/>
                <a:gd name="T61" fmla="*/ 4 h 6"/>
                <a:gd name="T62" fmla="*/ 10 w 20"/>
                <a:gd name="T63" fmla="*/ 4 h 6"/>
                <a:gd name="T64" fmla="*/ 9 w 20"/>
                <a:gd name="T65" fmla="*/ 5 h 6"/>
                <a:gd name="T66" fmla="*/ 10 w 20"/>
                <a:gd name="T67" fmla="*/ 6 h 6"/>
                <a:gd name="T68" fmla="*/ 11 w 20"/>
                <a:gd name="T69" fmla="*/ 5 h 6"/>
                <a:gd name="T70" fmla="*/ 12 w 20"/>
                <a:gd name="T71" fmla="*/ 5 h 6"/>
                <a:gd name="T72" fmla="*/ 11 w 20"/>
                <a:gd name="T73" fmla="*/ 4 h 6"/>
                <a:gd name="T74" fmla="*/ 11 w 20"/>
                <a:gd name="T75" fmla="*/ 4 h 6"/>
                <a:gd name="T76" fmla="*/ 10 w 20"/>
                <a:gd name="T77" fmla="*/ 4 h 6"/>
                <a:gd name="T78" fmla="*/ 18 w 20"/>
                <a:gd name="T79" fmla="*/ 1 h 6"/>
                <a:gd name="T80" fmla="*/ 19 w 20"/>
                <a:gd name="T81" fmla="*/ 0 h 6"/>
                <a:gd name="T82" fmla="*/ 19 w 20"/>
                <a:gd name="T83" fmla="*/ 0 h 6"/>
                <a:gd name="T84" fmla="*/ 20 w 20"/>
                <a:gd name="T85" fmla="*/ 0 h 6"/>
                <a:gd name="T86" fmla="*/ 19 w 20"/>
                <a:gd name="T87" fmla="*/ 0 h 6"/>
                <a:gd name="T88" fmla="*/ 18 w 20"/>
                <a:gd name="T89" fmla="*/ 1 h 6"/>
                <a:gd name="T90" fmla="*/ 15 w 20"/>
                <a:gd name="T91" fmla="*/ 4 h 6"/>
                <a:gd name="T92" fmla="*/ 16 w 20"/>
                <a:gd name="T93" fmla="*/ 3 h 6"/>
                <a:gd name="T94" fmla="*/ 16 w 20"/>
                <a:gd name="T95" fmla="*/ 3 h 6"/>
                <a:gd name="T96" fmla="*/ 18 w 20"/>
                <a:gd name="T97" fmla="*/ 2 h 6"/>
                <a:gd name="T98" fmla="*/ 18 w 20"/>
                <a:gd name="T99" fmla="*/ 3 h 6"/>
                <a:gd name="T100" fmla="*/ 17 w 20"/>
                <a:gd name="T101" fmla="*/ 4 h 6"/>
                <a:gd name="T102" fmla="*/ 16 w 20"/>
                <a:gd name="T103" fmla="*/ 4 h 6"/>
                <a:gd name="T104" fmla="*/ 15 w 20"/>
                <a:gd name="T10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6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lose/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lose/>
                  <a:moveTo>
                    <a:pt x="8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18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8" y="1"/>
                    <a:pt x="18" y="1"/>
                  </a:cubicBezTo>
                  <a:close/>
                  <a:moveTo>
                    <a:pt x="15" y="4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9" name="Freeform 95"/>
            <p:cNvSpPr>
              <a:spLocks noEditPoints="1"/>
            </p:cNvSpPr>
            <p:nvPr/>
          </p:nvSpPr>
          <p:spPr bwMode="auto">
            <a:xfrm>
              <a:off x="3769361" y="2842732"/>
              <a:ext cx="51465" cy="42459"/>
            </a:xfrm>
            <a:custGeom>
              <a:avLst/>
              <a:gdLst>
                <a:gd name="T0" fmla="*/ 1 w 11"/>
                <a:gd name="T1" fmla="*/ 1 h 9"/>
                <a:gd name="T2" fmla="*/ 2 w 11"/>
                <a:gd name="T3" fmla="*/ 0 h 9"/>
                <a:gd name="T4" fmla="*/ 1 w 11"/>
                <a:gd name="T5" fmla="*/ 0 h 9"/>
                <a:gd name="T6" fmla="*/ 1 w 11"/>
                <a:gd name="T7" fmla="*/ 0 h 9"/>
                <a:gd name="T8" fmla="*/ 0 w 11"/>
                <a:gd name="T9" fmla="*/ 0 h 9"/>
                <a:gd name="T10" fmla="*/ 0 w 11"/>
                <a:gd name="T11" fmla="*/ 0 h 9"/>
                <a:gd name="T12" fmla="*/ 0 w 11"/>
                <a:gd name="T13" fmla="*/ 0 h 9"/>
                <a:gd name="T14" fmla="*/ 1 w 11"/>
                <a:gd name="T15" fmla="*/ 1 h 9"/>
                <a:gd name="T16" fmla="*/ 2 w 11"/>
                <a:gd name="T17" fmla="*/ 1 h 9"/>
                <a:gd name="T18" fmla="*/ 2 w 11"/>
                <a:gd name="T19" fmla="*/ 1 h 9"/>
                <a:gd name="T20" fmla="*/ 2 w 11"/>
                <a:gd name="T21" fmla="*/ 0 h 9"/>
                <a:gd name="T22" fmla="*/ 2 w 11"/>
                <a:gd name="T23" fmla="*/ 0 h 9"/>
                <a:gd name="T24" fmla="*/ 2 w 11"/>
                <a:gd name="T25" fmla="*/ 1 h 9"/>
                <a:gd name="T26" fmla="*/ 2 w 11"/>
                <a:gd name="T27" fmla="*/ 1 h 9"/>
                <a:gd name="T28" fmla="*/ 5 w 11"/>
                <a:gd name="T29" fmla="*/ 2 h 9"/>
                <a:gd name="T30" fmla="*/ 5 w 11"/>
                <a:gd name="T31" fmla="*/ 2 h 9"/>
                <a:gd name="T32" fmla="*/ 5 w 11"/>
                <a:gd name="T33" fmla="*/ 2 h 9"/>
                <a:gd name="T34" fmla="*/ 4 w 11"/>
                <a:gd name="T35" fmla="*/ 2 h 9"/>
                <a:gd name="T36" fmla="*/ 4 w 11"/>
                <a:gd name="T37" fmla="*/ 2 h 9"/>
                <a:gd name="T38" fmla="*/ 5 w 11"/>
                <a:gd name="T39" fmla="*/ 2 h 9"/>
                <a:gd name="T40" fmla="*/ 5 w 11"/>
                <a:gd name="T41" fmla="*/ 2 h 9"/>
                <a:gd name="T42" fmla="*/ 5 w 11"/>
                <a:gd name="T43" fmla="*/ 2 h 9"/>
                <a:gd name="T44" fmla="*/ 5 w 11"/>
                <a:gd name="T45" fmla="*/ 2 h 9"/>
                <a:gd name="T46" fmla="*/ 7 w 11"/>
                <a:gd name="T47" fmla="*/ 2 h 9"/>
                <a:gd name="T48" fmla="*/ 6 w 11"/>
                <a:gd name="T49" fmla="*/ 2 h 9"/>
                <a:gd name="T50" fmla="*/ 6 w 11"/>
                <a:gd name="T51" fmla="*/ 2 h 9"/>
                <a:gd name="T52" fmla="*/ 6 w 11"/>
                <a:gd name="T53" fmla="*/ 2 h 9"/>
                <a:gd name="T54" fmla="*/ 7 w 11"/>
                <a:gd name="T55" fmla="*/ 2 h 9"/>
                <a:gd name="T56" fmla="*/ 11 w 11"/>
                <a:gd name="T57" fmla="*/ 2 h 9"/>
                <a:gd name="T58" fmla="*/ 10 w 11"/>
                <a:gd name="T59" fmla="*/ 1 h 9"/>
                <a:gd name="T60" fmla="*/ 11 w 11"/>
                <a:gd name="T61" fmla="*/ 1 h 9"/>
                <a:gd name="T62" fmla="*/ 11 w 11"/>
                <a:gd name="T63" fmla="*/ 1 h 9"/>
                <a:gd name="T64" fmla="*/ 11 w 11"/>
                <a:gd name="T65" fmla="*/ 2 h 9"/>
                <a:gd name="T66" fmla="*/ 10 w 11"/>
                <a:gd name="T67" fmla="*/ 4 h 9"/>
                <a:gd name="T68" fmla="*/ 10 w 11"/>
                <a:gd name="T69" fmla="*/ 4 h 9"/>
                <a:gd name="T70" fmla="*/ 10 w 11"/>
                <a:gd name="T71" fmla="*/ 3 h 9"/>
                <a:gd name="T72" fmla="*/ 11 w 11"/>
                <a:gd name="T73" fmla="*/ 4 h 9"/>
                <a:gd name="T74" fmla="*/ 11 w 11"/>
                <a:gd name="T75" fmla="*/ 4 h 9"/>
                <a:gd name="T76" fmla="*/ 11 w 11"/>
                <a:gd name="T77" fmla="*/ 4 h 9"/>
                <a:gd name="T78" fmla="*/ 10 w 11"/>
                <a:gd name="T79" fmla="*/ 4 h 9"/>
                <a:gd name="T80" fmla="*/ 9 w 11"/>
                <a:gd name="T81" fmla="*/ 8 h 9"/>
                <a:gd name="T82" fmla="*/ 9 w 11"/>
                <a:gd name="T83" fmla="*/ 8 h 9"/>
                <a:gd name="T84" fmla="*/ 9 w 11"/>
                <a:gd name="T85" fmla="*/ 7 h 9"/>
                <a:gd name="T86" fmla="*/ 10 w 11"/>
                <a:gd name="T87" fmla="*/ 8 h 9"/>
                <a:gd name="T88" fmla="*/ 9 w 11"/>
                <a:gd name="T89" fmla="*/ 8 h 9"/>
                <a:gd name="T90" fmla="*/ 7 w 11"/>
                <a:gd name="T91" fmla="*/ 9 h 9"/>
                <a:gd name="T92" fmla="*/ 7 w 11"/>
                <a:gd name="T93" fmla="*/ 8 h 9"/>
                <a:gd name="T94" fmla="*/ 7 w 11"/>
                <a:gd name="T95" fmla="*/ 7 h 9"/>
                <a:gd name="T96" fmla="*/ 7 w 11"/>
                <a:gd name="T97" fmla="*/ 8 h 9"/>
                <a:gd name="T98" fmla="*/ 8 w 11"/>
                <a:gd name="T99" fmla="*/ 9 h 9"/>
                <a:gd name="T100" fmla="*/ 8 w 11"/>
                <a:gd name="T101" fmla="*/ 9 h 9"/>
                <a:gd name="T102" fmla="*/ 7 w 11"/>
                <a:gd name="T10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" h="9">
                  <a:moveTo>
                    <a:pt x="1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7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lose/>
                  <a:moveTo>
                    <a:pt x="11" y="2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lose/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9" y="8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lose/>
                  <a:moveTo>
                    <a:pt x="7" y="9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0" name="Freeform 96"/>
            <p:cNvSpPr>
              <a:spLocks noEditPoints="1"/>
            </p:cNvSpPr>
            <p:nvPr/>
          </p:nvSpPr>
          <p:spPr bwMode="auto">
            <a:xfrm>
              <a:off x="5384084" y="2651023"/>
              <a:ext cx="162115" cy="200714"/>
            </a:xfrm>
            <a:custGeom>
              <a:avLst/>
              <a:gdLst>
                <a:gd name="T0" fmla="*/ 48 w 126"/>
                <a:gd name="T1" fmla="*/ 104 h 156"/>
                <a:gd name="T2" fmla="*/ 48 w 126"/>
                <a:gd name="T3" fmla="*/ 60 h 156"/>
                <a:gd name="T4" fmla="*/ 67 w 126"/>
                <a:gd name="T5" fmla="*/ 19 h 156"/>
                <a:gd name="T6" fmla="*/ 70 w 126"/>
                <a:gd name="T7" fmla="*/ 34 h 156"/>
                <a:gd name="T8" fmla="*/ 81 w 126"/>
                <a:gd name="T9" fmla="*/ 41 h 156"/>
                <a:gd name="T10" fmla="*/ 89 w 126"/>
                <a:gd name="T11" fmla="*/ 41 h 156"/>
                <a:gd name="T12" fmla="*/ 96 w 126"/>
                <a:gd name="T13" fmla="*/ 45 h 156"/>
                <a:gd name="T14" fmla="*/ 104 w 126"/>
                <a:gd name="T15" fmla="*/ 45 h 156"/>
                <a:gd name="T16" fmla="*/ 111 w 126"/>
                <a:gd name="T17" fmla="*/ 52 h 156"/>
                <a:gd name="T18" fmla="*/ 115 w 126"/>
                <a:gd name="T19" fmla="*/ 56 h 156"/>
                <a:gd name="T20" fmla="*/ 122 w 126"/>
                <a:gd name="T21" fmla="*/ 63 h 156"/>
                <a:gd name="T22" fmla="*/ 122 w 126"/>
                <a:gd name="T23" fmla="*/ 67 h 156"/>
                <a:gd name="T24" fmla="*/ 122 w 126"/>
                <a:gd name="T25" fmla="*/ 71 h 156"/>
                <a:gd name="T26" fmla="*/ 115 w 126"/>
                <a:gd name="T27" fmla="*/ 82 h 156"/>
                <a:gd name="T28" fmla="*/ 111 w 126"/>
                <a:gd name="T29" fmla="*/ 89 h 156"/>
                <a:gd name="T30" fmla="*/ 107 w 126"/>
                <a:gd name="T31" fmla="*/ 97 h 156"/>
                <a:gd name="T32" fmla="*/ 104 w 126"/>
                <a:gd name="T33" fmla="*/ 97 h 156"/>
                <a:gd name="T34" fmla="*/ 104 w 126"/>
                <a:gd name="T35" fmla="*/ 93 h 156"/>
                <a:gd name="T36" fmla="*/ 100 w 126"/>
                <a:gd name="T37" fmla="*/ 93 h 156"/>
                <a:gd name="T38" fmla="*/ 96 w 126"/>
                <a:gd name="T39" fmla="*/ 97 h 156"/>
                <a:gd name="T40" fmla="*/ 96 w 126"/>
                <a:gd name="T41" fmla="*/ 100 h 156"/>
                <a:gd name="T42" fmla="*/ 92 w 126"/>
                <a:gd name="T43" fmla="*/ 108 h 156"/>
                <a:gd name="T44" fmla="*/ 92 w 126"/>
                <a:gd name="T45" fmla="*/ 108 h 156"/>
                <a:gd name="T46" fmla="*/ 96 w 126"/>
                <a:gd name="T47" fmla="*/ 112 h 156"/>
                <a:gd name="T48" fmla="*/ 96 w 126"/>
                <a:gd name="T49" fmla="*/ 119 h 156"/>
                <a:gd name="T50" fmla="*/ 89 w 126"/>
                <a:gd name="T51" fmla="*/ 119 h 156"/>
                <a:gd name="T52" fmla="*/ 85 w 126"/>
                <a:gd name="T53" fmla="*/ 119 h 156"/>
                <a:gd name="T54" fmla="*/ 74 w 126"/>
                <a:gd name="T55" fmla="*/ 126 h 156"/>
                <a:gd name="T56" fmla="*/ 74 w 126"/>
                <a:gd name="T57" fmla="*/ 134 h 156"/>
                <a:gd name="T58" fmla="*/ 70 w 126"/>
                <a:gd name="T59" fmla="*/ 138 h 156"/>
                <a:gd name="T60" fmla="*/ 59 w 126"/>
                <a:gd name="T61" fmla="*/ 138 h 156"/>
                <a:gd name="T62" fmla="*/ 55 w 126"/>
                <a:gd name="T63" fmla="*/ 141 h 156"/>
                <a:gd name="T64" fmla="*/ 55 w 126"/>
                <a:gd name="T65" fmla="*/ 145 h 156"/>
                <a:gd name="T66" fmla="*/ 55 w 126"/>
                <a:gd name="T67" fmla="*/ 145 h 156"/>
                <a:gd name="T68" fmla="*/ 55 w 126"/>
                <a:gd name="T69" fmla="*/ 145 h 156"/>
                <a:gd name="T70" fmla="*/ 52 w 126"/>
                <a:gd name="T71" fmla="*/ 152 h 156"/>
                <a:gd name="T72" fmla="*/ 44 w 126"/>
                <a:gd name="T73" fmla="*/ 152 h 156"/>
                <a:gd name="T74" fmla="*/ 37 w 126"/>
                <a:gd name="T75" fmla="*/ 152 h 156"/>
                <a:gd name="T76" fmla="*/ 30 w 126"/>
                <a:gd name="T77" fmla="*/ 156 h 156"/>
                <a:gd name="T78" fmla="*/ 26 w 126"/>
                <a:gd name="T79" fmla="*/ 156 h 156"/>
                <a:gd name="T80" fmla="*/ 15 w 126"/>
                <a:gd name="T81" fmla="*/ 145 h 156"/>
                <a:gd name="T82" fmla="*/ 0 w 126"/>
                <a:gd name="T83" fmla="*/ 123 h 156"/>
                <a:gd name="T84" fmla="*/ 4 w 126"/>
                <a:gd name="T85" fmla="*/ 115 h 156"/>
                <a:gd name="T86" fmla="*/ 63 w 126"/>
                <a:gd name="T87" fmla="*/ 11 h 156"/>
                <a:gd name="T88" fmla="*/ 63 w 126"/>
                <a:gd name="T89" fmla="*/ 4 h 156"/>
                <a:gd name="T90" fmla="*/ 63 w 126"/>
                <a:gd name="T91" fmla="*/ 0 h 156"/>
                <a:gd name="T92" fmla="*/ 63 w 126"/>
                <a:gd name="T93" fmla="*/ 0 h 156"/>
                <a:gd name="T94" fmla="*/ 63 w 126"/>
                <a:gd name="T95" fmla="*/ 0 h 156"/>
                <a:gd name="T96" fmla="*/ 59 w 126"/>
                <a:gd name="T97" fmla="*/ 0 h 156"/>
                <a:gd name="T98" fmla="*/ 59 w 126"/>
                <a:gd name="T99" fmla="*/ 4 h 156"/>
                <a:gd name="T100" fmla="*/ 59 w 126"/>
                <a:gd name="T101" fmla="*/ 4 h 156"/>
                <a:gd name="T102" fmla="*/ 59 w 126"/>
                <a:gd name="T103" fmla="*/ 8 h 156"/>
                <a:gd name="T104" fmla="*/ 63 w 126"/>
                <a:gd name="T105" fmla="*/ 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156">
                  <a:moveTo>
                    <a:pt x="4" y="115"/>
                  </a:moveTo>
                  <a:lnTo>
                    <a:pt x="48" y="104"/>
                  </a:lnTo>
                  <a:lnTo>
                    <a:pt x="52" y="71"/>
                  </a:lnTo>
                  <a:lnTo>
                    <a:pt x="48" y="60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0" y="37"/>
                  </a:lnTo>
                  <a:lnTo>
                    <a:pt x="81" y="41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96" y="45"/>
                  </a:lnTo>
                  <a:lnTo>
                    <a:pt x="100" y="45"/>
                  </a:lnTo>
                  <a:lnTo>
                    <a:pt x="104" y="45"/>
                  </a:lnTo>
                  <a:lnTo>
                    <a:pt x="107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5" y="56"/>
                  </a:lnTo>
                  <a:lnTo>
                    <a:pt x="118" y="63"/>
                  </a:lnTo>
                  <a:lnTo>
                    <a:pt x="122" y="63"/>
                  </a:lnTo>
                  <a:lnTo>
                    <a:pt x="126" y="63"/>
                  </a:lnTo>
                  <a:lnTo>
                    <a:pt x="122" y="67"/>
                  </a:lnTo>
                  <a:lnTo>
                    <a:pt x="122" y="71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15" y="82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07" y="89"/>
                  </a:lnTo>
                  <a:lnTo>
                    <a:pt x="107" y="97"/>
                  </a:lnTo>
                  <a:lnTo>
                    <a:pt x="104" y="97"/>
                  </a:lnTo>
                  <a:lnTo>
                    <a:pt x="104" y="97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0" y="93"/>
                  </a:lnTo>
                  <a:lnTo>
                    <a:pt x="100" y="97"/>
                  </a:lnTo>
                  <a:lnTo>
                    <a:pt x="96" y="97"/>
                  </a:lnTo>
                  <a:lnTo>
                    <a:pt x="100" y="97"/>
                  </a:lnTo>
                  <a:lnTo>
                    <a:pt x="96" y="100"/>
                  </a:lnTo>
                  <a:lnTo>
                    <a:pt x="92" y="104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89" y="119"/>
                  </a:lnTo>
                  <a:lnTo>
                    <a:pt x="89" y="123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4" y="126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55" y="141"/>
                  </a:lnTo>
                  <a:lnTo>
                    <a:pt x="55" y="141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48" y="149"/>
                  </a:lnTo>
                  <a:lnTo>
                    <a:pt x="44" y="152"/>
                  </a:lnTo>
                  <a:lnTo>
                    <a:pt x="41" y="152"/>
                  </a:lnTo>
                  <a:lnTo>
                    <a:pt x="37" y="152"/>
                  </a:lnTo>
                  <a:lnTo>
                    <a:pt x="33" y="152"/>
                  </a:lnTo>
                  <a:lnTo>
                    <a:pt x="30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2" y="156"/>
                  </a:lnTo>
                  <a:lnTo>
                    <a:pt x="15" y="145"/>
                  </a:lnTo>
                  <a:lnTo>
                    <a:pt x="15" y="141"/>
                  </a:lnTo>
                  <a:lnTo>
                    <a:pt x="0" y="123"/>
                  </a:lnTo>
                  <a:lnTo>
                    <a:pt x="4" y="115"/>
                  </a:lnTo>
                  <a:lnTo>
                    <a:pt x="4" y="115"/>
                  </a:lnTo>
                  <a:close/>
                  <a:moveTo>
                    <a:pt x="63" y="11"/>
                  </a:moveTo>
                  <a:lnTo>
                    <a:pt x="63" y="11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11"/>
                  </a:lnTo>
                  <a:lnTo>
                    <a:pt x="6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1" name="Freeform 97"/>
            <p:cNvSpPr>
              <a:spLocks noEditPoints="1"/>
            </p:cNvSpPr>
            <p:nvPr/>
          </p:nvSpPr>
          <p:spPr bwMode="auto">
            <a:xfrm>
              <a:off x="5188515" y="2798985"/>
              <a:ext cx="257326" cy="144103"/>
            </a:xfrm>
            <a:custGeom>
              <a:avLst/>
              <a:gdLst>
                <a:gd name="T0" fmla="*/ 4 w 200"/>
                <a:gd name="T1" fmla="*/ 45 h 112"/>
                <a:gd name="T2" fmla="*/ 11 w 200"/>
                <a:gd name="T3" fmla="*/ 41 h 112"/>
                <a:gd name="T4" fmla="*/ 11 w 200"/>
                <a:gd name="T5" fmla="*/ 34 h 112"/>
                <a:gd name="T6" fmla="*/ 19 w 200"/>
                <a:gd name="T7" fmla="*/ 26 h 112"/>
                <a:gd name="T8" fmla="*/ 33 w 200"/>
                <a:gd name="T9" fmla="*/ 30 h 112"/>
                <a:gd name="T10" fmla="*/ 63 w 200"/>
                <a:gd name="T11" fmla="*/ 41 h 112"/>
                <a:gd name="T12" fmla="*/ 93 w 200"/>
                <a:gd name="T13" fmla="*/ 19 h 112"/>
                <a:gd name="T14" fmla="*/ 152 w 200"/>
                <a:gd name="T15" fmla="*/ 8 h 112"/>
                <a:gd name="T16" fmla="*/ 167 w 200"/>
                <a:gd name="T17" fmla="*/ 30 h 112"/>
                <a:gd name="T18" fmla="*/ 170 w 200"/>
                <a:gd name="T19" fmla="*/ 41 h 112"/>
                <a:gd name="T20" fmla="*/ 159 w 200"/>
                <a:gd name="T21" fmla="*/ 49 h 112"/>
                <a:gd name="T22" fmla="*/ 159 w 200"/>
                <a:gd name="T23" fmla="*/ 56 h 112"/>
                <a:gd name="T24" fmla="*/ 159 w 200"/>
                <a:gd name="T25" fmla="*/ 56 h 112"/>
                <a:gd name="T26" fmla="*/ 152 w 200"/>
                <a:gd name="T27" fmla="*/ 60 h 112"/>
                <a:gd name="T28" fmla="*/ 133 w 200"/>
                <a:gd name="T29" fmla="*/ 67 h 112"/>
                <a:gd name="T30" fmla="*/ 115 w 200"/>
                <a:gd name="T31" fmla="*/ 71 h 112"/>
                <a:gd name="T32" fmla="*/ 111 w 200"/>
                <a:gd name="T33" fmla="*/ 75 h 112"/>
                <a:gd name="T34" fmla="*/ 100 w 200"/>
                <a:gd name="T35" fmla="*/ 82 h 112"/>
                <a:gd name="T36" fmla="*/ 96 w 200"/>
                <a:gd name="T37" fmla="*/ 82 h 112"/>
                <a:gd name="T38" fmla="*/ 93 w 200"/>
                <a:gd name="T39" fmla="*/ 82 h 112"/>
                <a:gd name="T40" fmla="*/ 89 w 200"/>
                <a:gd name="T41" fmla="*/ 82 h 112"/>
                <a:gd name="T42" fmla="*/ 85 w 200"/>
                <a:gd name="T43" fmla="*/ 89 h 112"/>
                <a:gd name="T44" fmla="*/ 74 w 200"/>
                <a:gd name="T45" fmla="*/ 89 h 112"/>
                <a:gd name="T46" fmla="*/ 63 w 200"/>
                <a:gd name="T47" fmla="*/ 93 h 112"/>
                <a:gd name="T48" fmla="*/ 59 w 200"/>
                <a:gd name="T49" fmla="*/ 89 h 112"/>
                <a:gd name="T50" fmla="*/ 56 w 200"/>
                <a:gd name="T51" fmla="*/ 89 h 112"/>
                <a:gd name="T52" fmla="*/ 48 w 200"/>
                <a:gd name="T53" fmla="*/ 93 h 112"/>
                <a:gd name="T54" fmla="*/ 45 w 200"/>
                <a:gd name="T55" fmla="*/ 97 h 112"/>
                <a:gd name="T56" fmla="*/ 41 w 200"/>
                <a:gd name="T57" fmla="*/ 100 h 112"/>
                <a:gd name="T58" fmla="*/ 33 w 200"/>
                <a:gd name="T59" fmla="*/ 100 h 112"/>
                <a:gd name="T60" fmla="*/ 30 w 200"/>
                <a:gd name="T61" fmla="*/ 104 h 112"/>
                <a:gd name="T62" fmla="*/ 22 w 200"/>
                <a:gd name="T63" fmla="*/ 104 h 112"/>
                <a:gd name="T64" fmla="*/ 19 w 200"/>
                <a:gd name="T65" fmla="*/ 100 h 112"/>
                <a:gd name="T66" fmla="*/ 15 w 200"/>
                <a:gd name="T67" fmla="*/ 93 h 112"/>
                <a:gd name="T68" fmla="*/ 15 w 200"/>
                <a:gd name="T69" fmla="*/ 89 h 112"/>
                <a:gd name="T70" fmla="*/ 11 w 200"/>
                <a:gd name="T71" fmla="*/ 82 h 112"/>
                <a:gd name="T72" fmla="*/ 4 w 200"/>
                <a:gd name="T73" fmla="*/ 63 h 112"/>
                <a:gd name="T74" fmla="*/ 0 w 200"/>
                <a:gd name="T75" fmla="*/ 60 h 112"/>
                <a:gd name="T76" fmla="*/ 4 w 200"/>
                <a:gd name="T77" fmla="*/ 60 h 112"/>
                <a:gd name="T78" fmla="*/ 4 w 200"/>
                <a:gd name="T79" fmla="*/ 56 h 112"/>
                <a:gd name="T80" fmla="*/ 4 w 200"/>
                <a:gd name="T81" fmla="*/ 45 h 112"/>
                <a:gd name="T82" fmla="*/ 4 w 200"/>
                <a:gd name="T83" fmla="*/ 45 h 112"/>
                <a:gd name="T84" fmla="*/ 163 w 200"/>
                <a:gd name="T85" fmla="*/ 112 h 112"/>
                <a:gd name="T86" fmla="*/ 163 w 200"/>
                <a:gd name="T87" fmla="*/ 112 h 112"/>
                <a:gd name="T88" fmla="*/ 159 w 200"/>
                <a:gd name="T89" fmla="*/ 112 h 112"/>
                <a:gd name="T90" fmla="*/ 182 w 200"/>
                <a:gd name="T91" fmla="*/ 104 h 112"/>
                <a:gd name="T92" fmla="*/ 185 w 200"/>
                <a:gd name="T93" fmla="*/ 100 h 112"/>
                <a:gd name="T94" fmla="*/ 189 w 200"/>
                <a:gd name="T95" fmla="*/ 104 h 112"/>
                <a:gd name="T96" fmla="*/ 193 w 200"/>
                <a:gd name="T97" fmla="*/ 104 h 112"/>
                <a:gd name="T98" fmla="*/ 196 w 200"/>
                <a:gd name="T99" fmla="*/ 104 h 112"/>
                <a:gd name="T100" fmla="*/ 200 w 200"/>
                <a:gd name="T101" fmla="*/ 104 h 112"/>
                <a:gd name="T102" fmla="*/ 196 w 200"/>
                <a:gd name="T103" fmla="*/ 108 h 112"/>
                <a:gd name="T104" fmla="*/ 189 w 200"/>
                <a:gd name="T105" fmla="*/ 108 h 112"/>
                <a:gd name="T106" fmla="*/ 182 w 200"/>
                <a:gd name="T107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112">
                  <a:moveTo>
                    <a:pt x="4" y="45"/>
                  </a:moveTo>
                  <a:lnTo>
                    <a:pt x="4" y="45"/>
                  </a:lnTo>
                  <a:lnTo>
                    <a:pt x="8" y="45"/>
                  </a:lnTo>
                  <a:lnTo>
                    <a:pt x="11" y="41"/>
                  </a:lnTo>
                  <a:lnTo>
                    <a:pt x="15" y="37"/>
                  </a:lnTo>
                  <a:lnTo>
                    <a:pt x="11" y="34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48" y="34"/>
                  </a:lnTo>
                  <a:lnTo>
                    <a:pt x="63" y="41"/>
                  </a:lnTo>
                  <a:lnTo>
                    <a:pt x="63" y="52"/>
                  </a:lnTo>
                  <a:lnTo>
                    <a:pt x="93" y="19"/>
                  </a:lnTo>
                  <a:lnTo>
                    <a:pt x="156" y="0"/>
                  </a:lnTo>
                  <a:lnTo>
                    <a:pt x="152" y="8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74" y="41"/>
                  </a:lnTo>
                  <a:lnTo>
                    <a:pt x="170" y="41"/>
                  </a:lnTo>
                  <a:lnTo>
                    <a:pt x="167" y="45"/>
                  </a:lnTo>
                  <a:lnTo>
                    <a:pt x="159" y="49"/>
                  </a:lnTo>
                  <a:lnTo>
                    <a:pt x="159" y="52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6" y="60"/>
                  </a:lnTo>
                  <a:lnTo>
                    <a:pt x="152" y="60"/>
                  </a:lnTo>
                  <a:lnTo>
                    <a:pt x="145" y="63"/>
                  </a:lnTo>
                  <a:lnTo>
                    <a:pt x="133" y="67"/>
                  </a:lnTo>
                  <a:lnTo>
                    <a:pt x="133" y="67"/>
                  </a:lnTo>
                  <a:lnTo>
                    <a:pt x="115" y="71"/>
                  </a:lnTo>
                  <a:lnTo>
                    <a:pt x="111" y="71"/>
                  </a:lnTo>
                  <a:lnTo>
                    <a:pt x="111" y="75"/>
                  </a:lnTo>
                  <a:lnTo>
                    <a:pt x="107" y="78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89" y="82"/>
                  </a:lnTo>
                  <a:lnTo>
                    <a:pt x="85" y="86"/>
                  </a:lnTo>
                  <a:lnTo>
                    <a:pt x="85" y="89"/>
                  </a:lnTo>
                  <a:lnTo>
                    <a:pt x="82" y="89"/>
                  </a:lnTo>
                  <a:lnTo>
                    <a:pt x="74" y="89"/>
                  </a:lnTo>
                  <a:lnTo>
                    <a:pt x="67" y="93"/>
                  </a:lnTo>
                  <a:lnTo>
                    <a:pt x="63" y="93"/>
                  </a:lnTo>
                  <a:lnTo>
                    <a:pt x="63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6" y="89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8" y="97"/>
                  </a:lnTo>
                  <a:lnTo>
                    <a:pt x="45" y="9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19" y="104"/>
                  </a:lnTo>
                  <a:lnTo>
                    <a:pt x="19" y="100"/>
                  </a:lnTo>
                  <a:lnTo>
                    <a:pt x="19" y="97"/>
                  </a:lnTo>
                  <a:lnTo>
                    <a:pt x="15" y="93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1" y="82"/>
                  </a:lnTo>
                  <a:lnTo>
                    <a:pt x="8" y="67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close/>
                  <a:moveTo>
                    <a:pt x="159" y="112"/>
                  </a:moveTo>
                  <a:lnTo>
                    <a:pt x="163" y="112"/>
                  </a:lnTo>
                  <a:lnTo>
                    <a:pt x="167" y="112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9" y="112"/>
                  </a:lnTo>
                  <a:close/>
                  <a:moveTo>
                    <a:pt x="182" y="108"/>
                  </a:moveTo>
                  <a:lnTo>
                    <a:pt x="182" y="104"/>
                  </a:lnTo>
                  <a:lnTo>
                    <a:pt x="182" y="104"/>
                  </a:lnTo>
                  <a:lnTo>
                    <a:pt x="185" y="100"/>
                  </a:lnTo>
                  <a:lnTo>
                    <a:pt x="185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3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00" y="108"/>
                  </a:lnTo>
                  <a:lnTo>
                    <a:pt x="196" y="108"/>
                  </a:lnTo>
                  <a:lnTo>
                    <a:pt x="193" y="108"/>
                  </a:lnTo>
                  <a:lnTo>
                    <a:pt x="189" y="108"/>
                  </a:lnTo>
                  <a:lnTo>
                    <a:pt x="185" y="108"/>
                  </a:lnTo>
                  <a:lnTo>
                    <a:pt x="182" y="108"/>
                  </a:lnTo>
                  <a:lnTo>
                    <a:pt x="182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2" name="Freeform 98"/>
            <p:cNvSpPr/>
            <p:nvPr/>
          </p:nvSpPr>
          <p:spPr bwMode="auto">
            <a:xfrm>
              <a:off x="4802526" y="2546806"/>
              <a:ext cx="262473" cy="200714"/>
            </a:xfrm>
            <a:custGeom>
              <a:avLst/>
              <a:gdLst>
                <a:gd name="T0" fmla="*/ 163 w 204"/>
                <a:gd name="T1" fmla="*/ 29 h 156"/>
                <a:gd name="T2" fmla="*/ 152 w 204"/>
                <a:gd name="T3" fmla="*/ 7 h 156"/>
                <a:gd name="T4" fmla="*/ 145 w 204"/>
                <a:gd name="T5" fmla="*/ 7 h 156"/>
                <a:gd name="T6" fmla="*/ 122 w 204"/>
                <a:gd name="T7" fmla="*/ 7 h 156"/>
                <a:gd name="T8" fmla="*/ 119 w 204"/>
                <a:gd name="T9" fmla="*/ 11 h 156"/>
                <a:gd name="T10" fmla="*/ 111 w 204"/>
                <a:gd name="T11" fmla="*/ 7 h 156"/>
                <a:gd name="T12" fmla="*/ 111 w 204"/>
                <a:gd name="T13" fmla="*/ 3 h 156"/>
                <a:gd name="T14" fmla="*/ 100 w 204"/>
                <a:gd name="T15" fmla="*/ 0 h 156"/>
                <a:gd name="T16" fmla="*/ 100 w 204"/>
                <a:gd name="T17" fmla="*/ 3 h 156"/>
                <a:gd name="T18" fmla="*/ 93 w 204"/>
                <a:gd name="T19" fmla="*/ 3 h 156"/>
                <a:gd name="T20" fmla="*/ 93 w 204"/>
                <a:gd name="T21" fmla="*/ 3 h 156"/>
                <a:gd name="T22" fmla="*/ 89 w 204"/>
                <a:gd name="T23" fmla="*/ 3 h 156"/>
                <a:gd name="T24" fmla="*/ 82 w 204"/>
                <a:gd name="T25" fmla="*/ 7 h 156"/>
                <a:gd name="T26" fmla="*/ 71 w 204"/>
                <a:gd name="T27" fmla="*/ 11 h 156"/>
                <a:gd name="T28" fmla="*/ 56 w 204"/>
                <a:gd name="T29" fmla="*/ 7 h 156"/>
                <a:gd name="T30" fmla="*/ 45 w 204"/>
                <a:gd name="T31" fmla="*/ 7 h 156"/>
                <a:gd name="T32" fmla="*/ 34 w 204"/>
                <a:gd name="T33" fmla="*/ 3 h 156"/>
                <a:gd name="T34" fmla="*/ 4 w 204"/>
                <a:gd name="T35" fmla="*/ 0 h 156"/>
                <a:gd name="T36" fmla="*/ 4 w 204"/>
                <a:gd name="T37" fmla="*/ 3 h 156"/>
                <a:gd name="T38" fmla="*/ 4 w 204"/>
                <a:gd name="T39" fmla="*/ 18 h 156"/>
                <a:gd name="T40" fmla="*/ 0 w 204"/>
                <a:gd name="T41" fmla="*/ 29 h 156"/>
                <a:gd name="T42" fmla="*/ 204 w 204"/>
                <a:gd name="T43" fmla="*/ 156 h 156"/>
                <a:gd name="T44" fmla="*/ 196 w 204"/>
                <a:gd name="T45" fmla="*/ 152 h 156"/>
                <a:gd name="T46" fmla="*/ 193 w 204"/>
                <a:gd name="T47" fmla="*/ 144 h 156"/>
                <a:gd name="T48" fmla="*/ 182 w 204"/>
                <a:gd name="T49" fmla="*/ 141 h 156"/>
                <a:gd name="T50" fmla="*/ 178 w 204"/>
                <a:gd name="T51" fmla="*/ 126 h 156"/>
                <a:gd name="T52" fmla="*/ 178 w 204"/>
                <a:gd name="T53" fmla="*/ 126 h 156"/>
                <a:gd name="T54" fmla="*/ 182 w 204"/>
                <a:gd name="T55" fmla="*/ 122 h 156"/>
                <a:gd name="T56" fmla="*/ 178 w 204"/>
                <a:gd name="T57" fmla="*/ 118 h 156"/>
                <a:gd name="T58" fmla="*/ 167 w 204"/>
                <a:gd name="T59" fmla="*/ 104 h 156"/>
                <a:gd name="T60" fmla="*/ 152 w 204"/>
                <a:gd name="T61" fmla="*/ 85 h 156"/>
                <a:gd name="T62" fmla="*/ 152 w 204"/>
                <a:gd name="T63" fmla="*/ 74 h 156"/>
                <a:gd name="T64" fmla="*/ 145 w 204"/>
                <a:gd name="T65" fmla="*/ 66 h 156"/>
                <a:gd name="T66" fmla="*/ 145 w 204"/>
                <a:gd name="T67" fmla="*/ 59 h 156"/>
                <a:gd name="T68" fmla="*/ 126 w 204"/>
                <a:gd name="T69" fmla="*/ 44 h 156"/>
                <a:gd name="T70" fmla="*/ 122 w 204"/>
                <a:gd name="T71" fmla="*/ 33 h 156"/>
                <a:gd name="T72" fmla="*/ 126 w 204"/>
                <a:gd name="T73" fmla="*/ 29 h 156"/>
                <a:gd name="T74" fmla="*/ 130 w 204"/>
                <a:gd name="T75" fmla="*/ 37 h 156"/>
                <a:gd name="T76" fmla="*/ 137 w 204"/>
                <a:gd name="T77" fmla="*/ 44 h 156"/>
                <a:gd name="T78" fmla="*/ 141 w 204"/>
                <a:gd name="T79" fmla="*/ 52 h 156"/>
                <a:gd name="T80" fmla="*/ 156 w 204"/>
                <a:gd name="T81" fmla="*/ 63 h 156"/>
                <a:gd name="T82" fmla="*/ 159 w 204"/>
                <a:gd name="T83" fmla="*/ 55 h 156"/>
                <a:gd name="T84" fmla="*/ 159 w 204"/>
                <a:gd name="T85" fmla="*/ 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156">
                  <a:moveTo>
                    <a:pt x="163" y="37"/>
                  </a:moveTo>
                  <a:lnTo>
                    <a:pt x="159" y="33"/>
                  </a:lnTo>
                  <a:lnTo>
                    <a:pt x="163" y="29"/>
                  </a:lnTo>
                  <a:lnTo>
                    <a:pt x="159" y="22"/>
                  </a:lnTo>
                  <a:lnTo>
                    <a:pt x="156" y="15"/>
                  </a:lnTo>
                  <a:lnTo>
                    <a:pt x="152" y="7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5" y="7"/>
                  </a:lnTo>
                  <a:lnTo>
                    <a:pt x="141" y="7"/>
                  </a:lnTo>
                  <a:lnTo>
                    <a:pt x="130" y="7"/>
                  </a:lnTo>
                  <a:lnTo>
                    <a:pt x="122" y="7"/>
                  </a:lnTo>
                  <a:lnTo>
                    <a:pt x="115" y="3"/>
                  </a:lnTo>
                  <a:lnTo>
                    <a:pt x="115" y="7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08" y="3"/>
                  </a:lnTo>
                  <a:lnTo>
                    <a:pt x="104" y="3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96" y="3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6" y="0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2" y="3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4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59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1" y="7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19" y="3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4" y="37"/>
                  </a:lnTo>
                  <a:lnTo>
                    <a:pt x="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6" y="152"/>
                  </a:lnTo>
                  <a:lnTo>
                    <a:pt x="196" y="148"/>
                  </a:lnTo>
                  <a:lnTo>
                    <a:pt x="193" y="148"/>
                  </a:lnTo>
                  <a:lnTo>
                    <a:pt x="193" y="144"/>
                  </a:lnTo>
                  <a:lnTo>
                    <a:pt x="189" y="144"/>
                  </a:lnTo>
                  <a:lnTo>
                    <a:pt x="185" y="144"/>
                  </a:lnTo>
                  <a:lnTo>
                    <a:pt x="182" y="141"/>
                  </a:lnTo>
                  <a:lnTo>
                    <a:pt x="178" y="133"/>
                  </a:lnTo>
                  <a:lnTo>
                    <a:pt x="178" y="130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85" y="126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4" y="118"/>
                  </a:lnTo>
                  <a:lnTo>
                    <a:pt x="174" y="115"/>
                  </a:lnTo>
                  <a:lnTo>
                    <a:pt x="167" y="104"/>
                  </a:lnTo>
                  <a:lnTo>
                    <a:pt x="163" y="104"/>
                  </a:lnTo>
                  <a:lnTo>
                    <a:pt x="163" y="100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48" y="74"/>
                  </a:lnTo>
                  <a:lnTo>
                    <a:pt x="148" y="70"/>
                  </a:lnTo>
                  <a:lnTo>
                    <a:pt x="145" y="66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45" y="59"/>
                  </a:lnTo>
                  <a:lnTo>
                    <a:pt x="133" y="52"/>
                  </a:lnTo>
                  <a:lnTo>
                    <a:pt x="133" y="48"/>
                  </a:lnTo>
                  <a:lnTo>
                    <a:pt x="126" y="44"/>
                  </a:lnTo>
                  <a:lnTo>
                    <a:pt x="126" y="41"/>
                  </a:lnTo>
                  <a:lnTo>
                    <a:pt x="122" y="37"/>
                  </a:lnTo>
                  <a:lnTo>
                    <a:pt x="122" y="33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33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52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9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48"/>
                  </a:lnTo>
                  <a:lnTo>
                    <a:pt x="159" y="44"/>
                  </a:lnTo>
                  <a:lnTo>
                    <a:pt x="163" y="37"/>
                  </a:lnTo>
                  <a:lnTo>
                    <a:pt x="16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3" name="Freeform 99"/>
            <p:cNvSpPr/>
            <p:nvPr/>
          </p:nvSpPr>
          <p:spPr bwMode="auto">
            <a:xfrm>
              <a:off x="4754921" y="2747520"/>
              <a:ext cx="347390" cy="361544"/>
            </a:xfrm>
            <a:custGeom>
              <a:avLst/>
              <a:gdLst>
                <a:gd name="T0" fmla="*/ 241 w 270"/>
                <a:gd name="T1" fmla="*/ 3 h 281"/>
                <a:gd name="T2" fmla="*/ 245 w 270"/>
                <a:gd name="T3" fmla="*/ 11 h 281"/>
                <a:gd name="T4" fmla="*/ 245 w 270"/>
                <a:gd name="T5" fmla="*/ 11 h 281"/>
                <a:gd name="T6" fmla="*/ 248 w 270"/>
                <a:gd name="T7" fmla="*/ 37 h 281"/>
                <a:gd name="T8" fmla="*/ 263 w 270"/>
                <a:gd name="T9" fmla="*/ 55 h 281"/>
                <a:gd name="T10" fmla="*/ 270 w 270"/>
                <a:gd name="T11" fmla="*/ 63 h 281"/>
                <a:gd name="T12" fmla="*/ 256 w 270"/>
                <a:gd name="T13" fmla="*/ 70 h 281"/>
                <a:gd name="T14" fmla="*/ 248 w 270"/>
                <a:gd name="T15" fmla="*/ 74 h 281"/>
                <a:gd name="T16" fmla="*/ 248 w 270"/>
                <a:gd name="T17" fmla="*/ 85 h 281"/>
                <a:gd name="T18" fmla="*/ 241 w 270"/>
                <a:gd name="T19" fmla="*/ 103 h 281"/>
                <a:gd name="T20" fmla="*/ 241 w 270"/>
                <a:gd name="T21" fmla="*/ 118 h 281"/>
                <a:gd name="T22" fmla="*/ 233 w 270"/>
                <a:gd name="T23" fmla="*/ 140 h 281"/>
                <a:gd name="T24" fmla="*/ 226 w 270"/>
                <a:gd name="T25" fmla="*/ 152 h 281"/>
                <a:gd name="T26" fmla="*/ 211 w 270"/>
                <a:gd name="T27" fmla="*/ 170 h 281"/>
                <a:gd name="T28" fmla="*/ 208 w 270"/>
                <a:gd name="T29" fmla="*/ 185 h 281"/>
                <a:gd name="T30" fmla="*/ 200 w 270"/>
                <a:gd name="T31" fmla="*/ 207 h 281"/>
                <a:gd name="T32" fmla="*/ 189 w 270"/>
                <a:gd name="T33" fmla="*/ 207 h 281"/>
                <a:gd name="T34" fmla="*/ 189 w 270"/>
                <a:gd name="T35" fmla="*/ 218 h 281"/>
                <a:gd name="T36" fmla="*/ 204 w 270"/>
                <a:gd name="T37" fmla="*/ 222 h 281"/>
                <a:gd name="T38" fmla="*/ 211 w 270"/>
                <a:gd name="T39" fmla="*/ 233 h 281"/>
                <a:gd name="T40" fmla="*/ 222 w 270"/>
                <a:gd name="T41" fmla="*/ 248 h 281"/>
                <a:gd name="T42" fmla="*/ 208 w 270"/>
                <a:gd name="T43" fmla="*/ 267 h 281"/>
                <a:gd name="T44" fmla="*/ 200 w 270"/>
                <a:gd name="T45" fmla="*/ 274 h 281"/>
                <a:gd name="T46" fmla="*/ 182 w 270"/>
                <a:gd name="T47" fmla="*/ 278 h 281"/>
                <a:gd name="T48" fmla="*/ 174 w 270"/>
                <a:gd name="T49" fmla="*/ 281 h 281"/>
                <a:gd name="T50" fmla="*/ 159 w 270"/>
                <a:gd name="T51" fmla="*/ 278 h 281"/>
                <a:gd name="T52" fmla="*/ 152 w 270"/>
                <a:gd name="T53" fmla="*/ 281 h 281"/>
                <a:gd name="T54" fmla="*/ 145 w 270"/>
                <a:gd name="T55" fmla="*/ 278 h 281"/>
                <a:gd name="T56" fmla="*/ 137 w 270"/>
                <a:gd name="T57" fmla="*/ 270 h 281"/>
                <a:gd name="T58" fmla="*/ 126 w 270"/>
                <a:gd name="T59" fmla="*/ 263 h 281"/>
                <a:gd name="T60" fmla="*/ 119 w 270"/>
                <a:gd name="T61" fmla="*/ 267 h 281"/>
                <a:gd name="T62" fmla="*/ 108 w 270"/>
                <a:gd name="T63" fmla="*/ 270 h 281"/>
                <a:gd name="T64" fmla="*/ 96 w 270"/>
                <a:gd name="T65" fmla="*/ 263 h 281"/>
                <a:gd name="T66" fmla="*/ 89 w 270"/>
                <a:gd name="T67" fmla="*/ 255 h 281"/>
                <a:gd name="T68" fmla="*/ 78 w 270"/>
                <a:gd name="T69" fmla="*/ 244 h 281"/>
                <a:gd name="T70" fmla="*/ 74 w 270"/>
                <a:gd name="T71" fmla="*/ 237 h 281"/>
                <a:gd name="T72" fmla="*/ 63 w 270"/>
                <a:gd name="T73" fmla="*/ 226 h 281"/>
                <a:gd name="T74" fmla="*/ 56 w 270"/>
                <a:gd name="T75" fmla="*/ 222 h 281"/>
                <a:gd name="T76" fmla="*/ 52 w 270"/>
                <a:gd name="T77" fmla="*/ 215 h 281"/>
                <a:gd name="T78" fmla="*/ 37 w 270"/>
                <a:gd name="T79" fmla="*/ 207 h 281"/>
                <a:gd name="T80" fmla="*/ 33 w 270"/>
                <a:gd name="T81" fmla="*/ 204 h 281"/>
                <a:gd name="T82" fmla="*/ 26 w 270"/>
                <a:gd name="T83" fmla="*/ 192 h 281"/>
                <a:gd name="T84" fmla="*/ 19 w 270"/>
                <a:gd name="T85" fmla="*/ 174 h 281"/>
                <a:gd name="T86" fmla="*/ 15 w 270"/>
                <a:gd name="T87" fmla="*/ 166 h 281"/>
                <a:gd name="T88" fmla="*/ 8 w 270"/>
                <a:gd name="T89" fmla="*/ 155 h 281"/>
                <a:gd name="T90" fmla="*/ 8 w 270"/>
                <a:gd name="T91" fmla="*/ 144 h 281"/>
                <a:gd name="T92" fmla="*/ 0 w 270"/>
                <a:gd name="T93" fmla="*/ 140 h 281"/>
                <a:gd name="T94" fmla="*/ 4 w 270"/>
                <a:gd name="T95" fmla="*/ 126 h 281"/>
                <a:gd name="T96" fmla="*/ 8 w 270"/>
                <a:gd name="T97" fmla="*/ 115 h 281"/>
                <a:gd name="T98" fmla="*/ 15 w 270"/>
                <a:gd name="T99" fmla="*/ 100 h 281"/>
                <a:gd name="T100" fmla="*/ 33 w 270"/>
                <a:gd name="T101" fmla="*/ 96 h 281"/>
                <a:gd name="T102" fmla="*/ 45 w 270"/>
                <a:gd name="T103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" h="281">
                  <a:moveTo>
                    <a:pt x="45" y="0"/>
                  </a:moveTo>
                  <a:lnTo>
                    <a:pt x="241" y="0"/>
                  </a:lnTo>
                  <a:lnTo>
                    <a:pt x="241" y="0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7"/>
                  </a:lnTo>
                  <a:lnTo>
                    <a:pt x="245" y="11"/>
                  </a:lnTo>
                  <a:lnTo>
                    <a:pt x="248" y="14"/>
                  </a:lnTo>
                  <a:lnTo>
                    <a:pt x="248" y="14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5" y="11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8" y="25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6" y="48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7" y="55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63"/>
                  </a:lnTo>
                  <a:lnTo>
                    <a:pt x="267" y="66"/>
                  </a:lnTo>
                  <a:lnTo>
                    <a:pt x="263" y="66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6" y="70"/>
                  </a:lnTo>
                  <a:lnTo>
                    <a:pt x="252" y="70"/>
                  </a:lnTo>
                  <a:lnTo>
                    <a:pt x="252" y="70"/>
                  </a:lnTo>
                  <a:lnTo>
                    <a:pt x="256" y="74"/>
                  </a:lnTo>
                  <a:lnTo>
                    <a:pt x="252" y="74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48" y="77"/>
                  </a:lnTo>
                  <a:lnTo>
                    <a:pt x="245" y="81"/>
                  </a:lnTo>
                  <a:lnTo>
                    <a:pt x="248" y="81"/>
                  </a:lnTo>
                  <a:lnTo>
                    <a:pt x="248" y="85"/>
                  </a:lnTo>
                  <a:lnTo>
                    <a:pt x="248" y="85"/>
                  </a:lnTo>
                  <a:lnTo>
                    <a:pt x="245" y="89"/>
                  </a:lnTo>
                  <a:lnTo>
                    <a:pt x="245" y="96"/>
                  </a:lnTo>
                  <a:lnTo>
                    <a:pt x="241" y="100"/>
                  </a:lnTo>
                  <a:lnTo>
                    <a:pt x="241" y="103"/>
                  </a:lnTo>
                  <a:lnTo>
                    <a:pt x="241" y="103"/>
                  </a:lnTo>
                  <a:lnTo>
                    <a:pt x="237" y="107"/>
                  </a:lnTo>
                  <a:lnTo>
                    <a:pt x="241" y="115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22"/>
                  </a:lnTo>
                  <a:lnTo>
                    <a:pt x="241" y="129"/>
                  </a:lnTo>
                  <a:lnTo>
                    <a:pt x="233" y="137"/>
                  </a:lnTo>
                  <a:lnTo>
                    <a:pt x="233" y="140"/>
                  </a:lnTo>
                  <a:lnTo>
                    <a:pt x="233" y="140"/>
                  </a:lnTo>
                  <a:lnTo>
                    <a:pt x="230" y="140"/>
                  </a:lnTo>
                  <a:lnTo>
                    <a:pt x="230" y="144"/>
                  </a:lnTo>
                  <a:lnTo>
                    <a:pt x="226" y="148"/>
                  </a:lnTo>
                  <a:lnTo>
                    <a:pt x="226" y="152"/>
                  </a:lnTo>
                  <a:lnTo>
                    <a:pt x="219" y="155"/>
                  </a:lnTo>
                  <a:lnTo>
                    <a:pt x="219" y="159"/>
                  </a:lnTo>
                  <a:lnTo>
                    <a:pt x="215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08" y="178"/>
                  </a:lnTo>
                  <a:lnTo>
                    <a:pt x="208" y="178"/>
                  </a:lnTo>
                  <a:lnTo>
                    <a:pt x="208" y="181"/>
                  </a:lnTo>
                  <a:lnTo>
                    <a:pt x="208" y="185"/>
                  </a:lnTo>
                  <a:lnTo>
                    <a:pt x="204" y="189"/>
                  </a:lnTo>
                  <a:lnTo>
                    <a:pt x="204" y="192"/>
                  </a:lnTo>
                  <a:lnTo>
                    <a:pt x="204" y="196"/>
                  </a:lnTo>
                  <a:lnTo>
                    <a:pt x="204" y="204"/>
                  </a:lnTo>
                  <a:lnTo>
                    <a:pt x="200" y="207"/>
                  </a:lnTo>
                  <a:lnTo>
                    <a:pt x="200" y="207"/>
                  </a:lnTo>
                  <a:lnTo>
                    <a:pt x="196" y="207"/>
                  </a:lnTo>
                  <a:lnTo>
                    <a:pt x="196" y="207"/>
                  </a:lnTo>
                  <a:lnTo>
                    <a:pt x="193" y="207"/>
                  </a:lnTo>
                  <a:lnTo>
                    <a:pt x="189" y="207"/>
                  </a:lnTo>
                  <a:lnTo>
                    <a:pt x="189" y="211"/>
                  </a:lnTo>
                  <a:lnTo>
                    <a:pt x="189" y="211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89" y="218"/>
                  </a:lnTo>
                  <a:lnTo>
                    <a:pt x="196" y="215"/>
                  </a:lnTo>
                  <a:lnTo>
                    <a:pt x="196" y="218"/>
                  </a:lnTo>
                  <a:lnTo>
                    <a:pt x="200" y="222"/>
                  </a:lnTo>
                  <a:lnTo>
                    <a:pt x="200" y="222"/>
                  </a:lnTo>
                  <a:lnTo>
                    <a:pt x="204" y="222"/>
                  </a:lnTo>
                  <a:lnTo>
                    <a:pt x="204" y="230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11" y="233"/>
                  </a:lnTo>
                  <a:lnTo>
                    <a:pt x="215" y="233"/>
                  </a:lnTo>
                  <a:lnTo>
                    <a:pt x="215" y="237"/>
                  </a:lnTo>
                  <a:lnTo>
                    <a:pt x="219" y="241"/>
                  </a:lnTo>
                  <a:lnTo>
                    <a:pt x="219" y="244"/>
                  </a:lnTo>
                  <a:lnTo>
                    <a:pt x="222" y="248"/>
                  </a:lnTo>
                  <a:lnTo>
                    <a:pt x="222" y="252"/>
                  </a:lnTo>
                  <a:lnTo>
                    <a:pt x="215" y="259"/>
                  </a:lnTo>
                  <a:lnTo>
                    <a:pt x="211" y="263"/>
                  </a:lnTo>
                  <a:lnTo>
                    <a:pt x="211" y="263"/>
                  </a:lnTo>
                  <a:lnTo>
                    <a:pt x="208" y="267"/>
                  </a:lnTo>
                  <a:lnTo>
                    <a:pt x="208" y="267"/>
                  </a:lnTo>
                  <a:lnTo>
                    <a:pt x="204" y="267"/>
                  </a:lnTo>
                  <a:lnTo>
                    <a:pt x="204" y="270"/>
                  </a:lnTo>
                  <a:lnTo>
                    <a:pt x="204" y="270"/>
                  </a:lnTo>
                  <a:lnTo>
                    <a:pt x="200" y="274"/>
                  </a:lnTo>
                  <a:lnTo>
                    <a:pt x="196" y="274"/>
                  </a:lnTo>
                  <a:lnTo>
                    <a:pt x="193" y="278"/>
                  </a:lnTo>
                  <a:lnTo>
                    <a:pt x="189" y="274"/>
                  </a:lnTo>
                  <a:lnTo>
                    <a:pt x="185" y="274"/>
                  </a:lnTo>
                  <a:lnTo>
                    <a:pt x="182" y="278"/>
                  </a:lnTo>
                  <a:lnTo>
                    <a:pt x="178" y="278"/>
                  </a:lnTo>
                  <a:lnTo>
                    <a:pt x="178" y="278"/>
                  </a:lnTo>
                  <a:lnTo>
                    <a:pt x="174" y="278"/>
                  </a:lnTo>
                  <a:lnTo>
                    <a:pt x="174" y="278"/>
                  </a:lnTo>
                  <a:lnTo>
                    <a:pt x="174" y="281"/>
                  </a:lnTo>
                  <a:lnTo>
                    <a:pt x="170" y="281"/>
                  </a:lnTo>
                  <a:lnTo>
                    <a:pt x="167" y="281"/>
                  </a:lnTo>
                  <a:lnTo>
                    <a:pt x="167" y="278"/>
                  </a:lnTo>
                  <a:lnTo>
                    <a:pt x="163" y="278"/>
                  </a:lnTo>
                  <a:lnTo>
                    <a:pt x="159" y="278"/>
                  </a:lnTo>
                  <a:lnTo>
                    <a:pt x="156" y="278"/>
                  </a:lnTo>
                  <a:lnTo>
                    <a:pt x="152" y="274"/>
                  </a:lnTo>
                  <a:lnTo>
                    <a:pt x="152" y="278"/>
                  </a:lnTo>
                  <a:lnTo>
                    <a:pt x="152" y="278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48" y="281"/>
                  </a:lnTo>
                  <a:lnTo>
                    <a:pt x="145" y="281"/>
                  </a:lnTo>
                  <a:lnTo>
                    <a:pt x="145" y="278"/>
                  </a:lnTo>
                  <a:lnTo>
                    <a:pt x="145" y="278"/>
                  </a:lnTo>
                  <a:lnTo>
                    <a:pt x="145" y="274"/>
                  </a:lnTo>
                  <a:lnTo>
                    <a:pt x="141" y="274"/>
                  </a:lnTo>
                  <a:lnTo>
                    <a:pt x="141" y="270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3" y="267"/>
                  </a:lnTo>
                  <a:lnTo>
                    <a:pt x="130" y="263"/>
                  </a:lnTo>
                  <a:lnTo>
                    <a:pt x="130" y="263"/>
                  </a:lnTo>
                  <a:lnTo>
                    <a:pt x="126" y="263"/>
                  </a:lnTo>
                  <a:lnTo>
                    <a:pt x="126" y="263"/>
                  </a:lnTo>
                  <a:lnTo>
                    <a:pt x="122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5" y="267"/>
                  </a:lnTo>
                  <a:lnTo>
                    <a:pt x="111" y="267"/>
                  </a:lnTo>
                  <a:lnTo>
                    <a:pt x="111" y="267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3"/>
                  </a:lnTo>
                  <a:lnTo>
                    <a:pt x="96" y="263"/>
                  </a:lnTo>
                  <a:lnTo>
                    <a:pt x="96" y="263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5"/>
                  </a:lnTo>
                  <a:lnTo>
                    <a:pt x="89" y="255"/>
                  </a:lnTo>
                  <a:lnTo>
                    <a:pt x="89" y="252"/>
                  </a:lnTo>
                  <a:lnTo>
                    <a:pt x="85" y="248"/>
                  </a:lnTo>
                  <a:lnTo>
                    <a:pt x="89" y="248"/>
                  </a:lnTo>
                  <a:lnTo>
                    <a:pt x="85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4" y="237"/>
                  </a:lnTo>
                  <a:lnTo>
                    <a:pt x="74" y="237"/>
                  </a:lnTo>
                  <a:lnTo>
                    <a:pt x="71" y="233"/>
                  </a:lnTo>
                  <a:lnTo>
                    <a:pt x="71" y="230"/>
                  </a:lnTo>
                  <a:lnTo>
                    <a:pt x="67" y="226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59" y="226"/>
                  </a:lnTo>
                  <a:lnTo>
                    <a:pt x="59" y="226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9" y="218"/>
                  </a:lnTo>
                  <a:lnTo>
                    <a:pt x="59" y="218"/>
                  </a:lnTo>
                  <a:lnTo>
                    <a:pt x="56" y="215"/>
                  </a:lnTo>
                  <a:lnTo>
                    <a:pt x="56" y="215"/>
                  </a:lnTo>
                  <a:lnTo>
                    <a:pt x="52" y="215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5" y="211"/>
                  </a:lnTo>
                  <a:lnTo>
                    <a:pt x="41" y="211"/>
                  </a:lnTo>
                  <a:lnTo>
                    <a:pt x="37" y="207"/>
                  </a:lnTo>
                  <a:lnTo>
                    <a:pt x="37" y="204"/>
                  </a:lnTo>
                  <a:lnTo>
                    <a:pt x="41" y="204"/>
                  </a:lnTo>
                  <a:lnTo>
                    <a:pt x="37" y="200"/>
                  </a:lnTo>
                  <a:lnTo>
                    <a:pt x="33" y="200"/>
                  </a:lnTo>
                  <a:lnTo>
                    <a:pt x="33" y="204"/>
                  </a:lnTo>
                  <a:lnTo>
                    <a:pt x="26" y="204"/>
                  </a:lnTo>
                  <a:lnTo>
                    <a:pt x="26" y="200"/>
                  </a:lnTo>
                  <a:lnTo>
                    <a:pt x="26" y="196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30" y="189"/>
                  </a:lnTo>
                  <a:lnTo>
                    <a:pt x="26" y="185"/>
                  </a:lnTo>
                  <a:lnTo>
                    <a:pt x="22" y="181"/>
                  </a:lnTo>
                  <a:lnTo>
                    <a:pt x="19" y="174"/>
                  </a:lnTo>
                  <a:lnTo>
                    <a:pt x="19" y="174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5" y="159"/>
                  </a:lnTo>
                  <a:lnTo>
                    <a:pt x="8" y="159"/>
                  </a:lnTo>
                  <a:lnTo>
                    <a:pt x="8" y="155"/>
                  </a:lnTo>
                  <a:lnTo>
                    <a:pt x="8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4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4" y="14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4" y="133"/>
                  </a:lnTo>
                  <a:lnTo>
                    <a:pt x="8" y="133"/>
                  </a:lnTo>
                  <a:lnTo>
                    <a:pt x="8" y="129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8" y="122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11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9" y="96"/>
                  </a:lnTo>
                  <a:lnTo>
                    <a:pt x="22" y="96"/>
                  </a:lnTo>
                  <a:lnTo>
                    <a:pt x="26" y="96"/>
                  </a:lnTo>
                  <a:lnTo>
                    <a:pt x="30" y="96"/>
                  </a:lnTo>
                  <a:lnTo>
                    <a:pt x="33" y="9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29"/>
                  </a:lnTo>
                  <a:lnTo>
                    <a:pt x="48" y="29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4" name="Freeform 100"/>
            <p:cNvSpPr/>
            <p:nvPr/>
          </p:nvSpPr>
          <p:spPr bwMode="auto">
            <a:xfrm>
              <a:off x="4992947" y="2885191"/>
              <a:ext cx="324231" cy="223874"/>
            </a:xfrm>
            <a:custGeom>
              <a:avLst/>
              <a:gdLst>
                <a:gd name="T0" fmla="*/ 34 w 252"/>
                <a:gd name="T1" fmla="*/ 137 h 174"/>
                <a:gd name="T2" fmla="*/ 30 w 252"/>
                <a:gd name="T3" fmla="*/ 126 h 174"/>
                <a:gd name="T4" fmla="*/ 23 w 252"/>
                <a:gd name="T5" fmla="*/ 123 h 174"/>
                <a:gd name="T6" fmla="*/ 19 w 252"/>
                <a:gd name="T7" fmla="*/ 115 h 174"/>
                <a:gd name="T8" fmla="*/ 11 w 252"/>
                <a:gd name="T9" fmla="*/ 111 h 174"/>
                <a:gd name="T10" fmla="*/ 0 w 252"/>
                <a:gd name="T11" fmla="*/ 108 h 174"/>
                <a:gd name="T12" fmla="*/ 4 w 252"/>
                <a:gd name="T13" fmla="*/ 104 h 174"/>
                <a:gd name="T14" fmla="*/ 11 w 252"/>
                <a:gd name="T15" fmla="*/ 100 h 174"/>
                <a:gd name="T16" fmla="*/ 15 w 252"/>
                <a:gd name="T17" fmla="*/ 100 h 174"/>
                <a:gd name="T18" fmla="*/ 19 w 252"/>
                <a:gd name="T19" fmla="*/ 85 h 174"/>
                <a:gd name="T20" fmla="*/ 23 w 252"/>
                <a:gd name="T21" fmla="*/ 74 h 174"/>
                <a:gd name="T22" fmla="*/ 26 w 252"/>
                <a:gd name="T23" fmla="*/ 63 h 174"/>
                <a:gd name="T24" fmla="*/ 30 w 252"/>
                <a:gd name="T25" fmla="*/ 63 h 174"/>
                <a:gd name="T26" fmla="*/ 41 w 252"/>
                <a:gd name="T27" fmla="*/ 45 h 174"/>
                <a:gd name="T28" fmla="*/ 45 w 252"/>
                <a:gd name="T29" fmla="*/ 33 h 174"/>
                <a:gd name="T30" fmla="*/ 48 w 252"/>
                <a:gd name="T31" fmla="*/ 30 h 174"/>
                <a:gd name="T32" fmla="*/ 56 w 252"/>
                <a:gd name="T33" fmla="*/ 11 h 174"/>
                <a:gd name="T34" fmla="*/ 63 w 252"/>
                <a:gd name="T35" fmla="*/ 11 h 174"/>
                <a:gd name="T36" fmla="*/ 71 w 252"/>
                <a:gd name="T37" fmla="*/ 0 h 174"/>
                <a:gd name="T38" fmla="*/ 82 w 252"/>
                <a:gd name="T39" fmla="*/ 8 h 174"/>
                <a:gd name="T40" fmla="*/ 89 w 252"/>
                <a:gd name="T41" fmla="*/ 4 h 174"/>
                <a:gd name="T42" fmla="*/ 97 w 252"/>
                <a:gd name="T43" fmla="*/ 4 h 174"/>
                <a:gd name="T44" fmla="*/ 104 w 252"/>
                <a:gd name="T45" fmla="*/ 8 h 174"/>
                <a:gd name="T46" fmla="*/ 115 w 252"/>
                <a:gd name="T47" fmla="*/ 11 h 174"/>
                <a:gd name="T48" fmla="*/ 126 w 252"/>
                <a:gd name="T49" fmla="*/ 19 h 174"/>
                <a:gd name="T50" fmla="*/ 130 w 252"/>
                <a:gd name="T51" fmla="*/ 22 h 174"/>
                <a:gd name="T52" fmla="*/ 141 w 252"/>
                <a:gd name="T53" fmla="*/ 26 h 174"/>
                <a:gd name="T54" fmla="*/ 145 w 252"/>
                <a:gd name="T55" fmla="*/ 37 h 174"/>
                <a:gd name="T56" fmla="*/ 148 w 252"/>
                <a:gd name="T57" fmla="*/ 41 h 174"/>
                <a:gd name="T58" fmla="*/ 148 w 252"/>
                <a:gd name="T59" fmla="*/ 52 h 174"/>
                <a:gd name="T60" fmla="*/ 145 w 252"/>
                <a:gd name="T61" fmla="*/ 63 h 174"/>
                <a:gd name="T62" fmla="*/ 156 w 252"/>
                <a:gd name="T63" fmla="*/ 59 h 174"/>
                <a:gd name="T64" fmla="*/ 160 w 252"/>
                <a:gd name="T65" fmla="*/ 63 h 174"/>
                <a:gd name="T66" fmla="*/ 171 w 252"/>
                <a:gd name="T67" fmla="*/ 78 h 174"/>
                <a:gd name="T68" fmla="*/ 178 w 252"/>
                <a:gd name="T69" fmla="*/ 89 h 174"/>
                <a:gd name="T70" fmla="*/ 252 w 252"/>
                <a:gd name="T71" fmla="*/ 104 h 174"/>
                <a:gd name="T72" fmla="*/ 178 w 252"/>
                <a:gd name="T73" fmla="*/ 152 h 174"/>
                <a:gd name="T74" fmla="*/ 171 w 252"/>
                <a:gd name="T75" fmla="*/ 156 h 174"/>
                <a:gd name="T76" fmla="*/ 160 w 252"/>
                <a:gd name="T77" fmla="*/ 163 h 174"/>
                <a:gd name="T78" fmla="*/ 148 w 252"/>
                <a:gd name="T79" fmla="*/ 167 h 174"/>
                <a:gd name="T80" fmla="*/ 137 w 252"/>
                <a:gd name="T81" fmla="*/ 167 h 174"/>
                <a:gd name="T82" fmla="*/ 130 w 252"/>
                <a:gd name="T83" fmla="*/ 163 h 174"/>
                <a:gd name="T84" fmla="*/ 119 w 252"/>
                <a:gd name="T85" fmla="*/ 163 h 174"/>
                <a:gd name="T86" fmla="*/ 108 w 252"/>
                <a:gd name="T87" fmla="*/ 174 h 174"/>
                <a:gd name="T88" fmla="*/ 100 w 252"/>
                <a:gd name="T89" fmla="*/ 174 h 174"/>
                <a:gd name="T90" fmla="*/ 85 w 252"/>
                <a:gd name="T91" fmla="*/ 171 h 174"/>
                <a:gd name="T92" fmla="*/ 78 w 252"/>
                <a:gd name="T93" fmla="*/ 167 h 174"/>
                <a:gd name="T94" fmla="*/ 60 w 252"/>
                <a:gd name="T95" fmla="*/ 160 h 174"/>
                <a:gd name="T96" fmla="*/ 48 w 252"/>
                <a:gd name="T97" fmla="*/ 160 h 174"/>
                <a:gd name="T98" fmla="*/ 45 w 252"/>
                <a:gd name="T99" fmla="*/ 145 h 174"/>
                <a:gd name="T100" fmla="*/ 37 w 252"/>
                <a:gd name="T101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174">
                  <a:moveTo>
                    <a:pt x="37" y="145"/>
                  </a:moveTo>
                  <a:lnTo>
                    <a:pt x="37" y="141"/>
                  </a:lnTo>
                  <a:lnTo>
                    <a:pt x="34" y="137"/>
                  </a:lnTo>
                  <a:lnTo>
                    <a:pt x="34" y="134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19" y="123"/>
                  </a:lnTo>
                  <a:lnTo>
                    <a:pt x="19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4" y="111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8" y="100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9" y="97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2"/>
                  </a:lnTo>
                  <a:lnTo>
                    <a:pt x="23" y="78"/>
                  </a:lnTo>
                  <a:lnTo>
                    <a:pt x="23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52"/>
                  </a:lnTo>
                  <a:lnTo>
                    <a:pt x="34" y="48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45" y="3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0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71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7" y="4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19" y="15"/>
                  </a:lnTo>
                  <a:lnTo>
                    <a:pt x="119" y="19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30" y="19"/>
                  </a:lnTo>
                  <a:lnTo>
                    <a:pt x="130" y="22"/>
                  </a:lnTo>
                  <a:lnTo>
                    <a:pt x="134" y="22"/>
                  </a:lnTo>
                  <a:lnTo>
                    <a:pt x="137" y="26"/>
                  </a:lnTo>
                  <a:lnTo>
                    <a:pt x="141" y="26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7"/>
                  </a:lnTo>
                  <a:lnTo>
                    <a:pt x="148" y="37"/>
                  </a:lnTo>
                  <a:lnTo>
                    <a:pt x="152" y="41"/>
                  </a:lnTo>
                  <a:lnTo>
                    <a:pt x="148" y="41"/>
                  </a:lnTo>
                  <a:lnTo>
                    <a:pt x="148" y="45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5" y="56"/>
                  </a:lnTo>
                  <a:lnTo>
                    <a:pt x="145" y="59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52" y="63"/>
                  </a:lnTo>
                  <a:lnTo>
                    <a:pt x="156" y="59"/>
                  </a:lnTo>
                  <a:lnTo>
                    <a:pt x="160" y="59"/>
                  </a:lnTo>
                  <a:lnTo>
                    <a:pt x="163" y="63"/>
                  </a:lnTo>
                  <a:lnTo>
                    <a:pt x="160" y="63"/>
                  </a:lnTo>
                  <a:lnTo>
                    <a:pt x="163" y="71"/>
                  </a:lnTo>
                  <a:lnTo>
                    <a:pt x="167" y="78"/>
                  </a:lnTo>
                  <a:lnTo>
                    <a:pt x="171" y="78"/>
                  </a:lnTo>
                  <a:lnTo>
                    <a:pt x="171" y="82"/>
                  </a:lnTo>
                  <a:lnTo>
                    <a:pt x="171" y="89"/>
                  </a:lnTo>
                  <a:lnTo>
                    <a:pt x="178" y="89"/>
                  </a:lnTo>
                  <a:lnTo>
                    <a:pt x="182" y="93"/>
                  </a:lnTo>
                  <a:lnTo>
                    <a:pt x="230" y="104"/>
                  </a:lnTo>
                  <a:lnTo>
                    <a:pt x="252" y="104"/>
                  </a:lnTo>
                  <a:lnTo>
                    <a:pt x="200" y="152"/>
                  </a:lnTo>
                  <a:lnTo>
                    <a:pt x="189" y="152"/>
                  </a:lnTo>
                  <a:lnTo>
                    <a:pt x="178" y="152"/>
                  </a:lnTo>
                  <a:lnTo>
                    <a:pt x="174" y="152"/>
                  </a:lnTo>
                  <a:lnTo>
                    <a:pt x="174" y="152"/>
                  </a:lnTo>
                  <a:lnTo>
                    <a:pt x="171" y="156"/>
                  </a:lnTo>
                  <a:lnTo>
                    <a:pt x="167" y="160"/>
                  </a:lnTo>
                  <a:lnTo>
                    <a:pt x="163" y="160"/>
                  </a:lnTo>
                  <a:lnTo>
                    <a:pt x="160" y="163"/>
                  </a:lnTo>
                  <a:lnTo>
                    <a:pt x="156" y="163"/>
                  </a:lnTo>
                  <a:lnTo>
                    <a:pt x="148" y="163"/>
                  </a:lnTo>
                  <a:lnTo>
                    <a:pt x="148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37" y="167"/>
                  </a:lnTo>
                  <a:lnTo>
                    <a:pt x="134" y="167"/>
                  </a:lnTo>
                  <a:lnTo>
                    <a:pt x="134" y="163"/>
                  </a:lnTo>
                  <a:lnTo>
                    <a:pt x="130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108" y="174"/>
                  </a:lnTo>
                  <a:lnTo>
                    <a:pt x="108" y="174"/>
                  </a:lnTo>
                  <a:lnTo>
                    <a:pt x="104" y="174"/>
                  </a:lnTo>
                  <a:lnTo>
                    <a:pt x="100" y="174"/>
                  </a:lnTo>
                  <a:lnTo>
                    <a:pt x="97" y="174"/>
                  </a:lnTo>
                  <a:lnTo>
                    <a:pt x="93" y="171"/>
                  </a:lnTo>
                  <a:lnTo>
                    <a:pt x="85" y="171"/>
                  </a:lnTo>
                  <a:lnTo>
                    <a:pt x="85" y="171"/>
                  </a:lnTo>
                  <a:lnTo>
                    <a:pt x="82" y="167"/>
                  </a:lnTo>
                  <a:lnTo>
                    <a:pt x="78" y="167"/>
                  </a:lnTo>
                  <a:lnTo>
                    <a:pt x="71" y="160"/>
                  </a:lnTo>
                  <a:lnTo>
                    <a:pt x="67" y="160"/>
                  </a:lnTo>
                  <a:lnTo>
                    <a:pt x="60" y="160"/>
                  </a:lnTo>
                  <a:lnTo>
                    <a:pt x="56" y="156"/>
                  </a:lnTo>
                  <a:lnTo>
                    <a:pt x="52" y="160"/>
                  </a:lnTo>
                  <a:lnTo>
                    <a:pt x="48" y="160"/>
                  </a:lnTo>
                  <a:lnTo>
                    <a:pt x="45" y="156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1" y="148"/>
                  </a:lnTo>
                  <a:lnTo>
                    <a:pt x="37" y="145"/>
                  </a:lnTo>
                  <a:lnTo>
                    <a:pt x="37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5" name="Freeform 101"/>
            <p:cNvSpPr/>
            <p:nvPr/>
          </p:nvSpPr>
          <p:spPr bwMode="auto">
            <a:xfrm>
              <a:off x="5059853" y="2823432"/>
              <a:ext cx="142816" cy="114511"/>
            </a:xfrm>
            <a:custGeom>
              <a:avLst/>
              <a:gdLst>
                <a:gd name="T0" fmla="*/ 96 w 111"/>
                <a:gd name="T1" fmla="*/ 85 h 89"/>
                <a:gd name="T2" fmla="*/ 93 w 111"/>
                <a:gd name="T3" fmla="*/ 81 h 89"/>
                <a:gd name="T4" fmla="*/ 89 w 111"/>
                <a:gd name="T5" fmla="*/ 74 h 89"/>
                <a:gd name="T6" fmla="*/ 82 w 111"/>
                <a:gd name="T7" fmla="*/ 70 h 89"/>
                <a:gd name="T8" fmla="*/ 78 w 111"/>
                <a:gd name="T9" fmla="*/ 67 h 89"/>
                <a:gd name="T10" fmla="*/ 74 w 111"/>
                <a:gd name="T11" fmla="*/ 67 h 89"/>
                <a:gd name="T12" fmla="*/ 67 w 111"/>
                <a:gd name="T13" fmla="*/ 63 h 89"/>
                <a:gd name="T14" fmla="*/ 59 w 111"/>
                <a:gd name="T15" fmla="*/ 59 h 89"/>
                <a:gd name="T16" fmla="*/ 52 w 111"/>
                <a:gd name="T17" fmla="*/ 56 h 89"/>
                <a:gd name="T18" fmla="*/ 48 w 111"/>
                <a:gd name="T19" fmla="*/ 56 h 89"/>
                <a:gd name="T20" fmla="*/ 41 w 111"/>
                <a:gd name="T21" fmla="*/ 52 h 89"/>
                <a:gd name="T22" fmla="*/ 37 w 111"/>
                <a:gd name="T23" fmla="*/ 52 h 89"/>
                <a:gd name="T24" fmla="*/ 30 w 111"/>
                <a:gd name="T25" fmla="*/ 56 h 89"/>
                <a:gd name="T26" fmla="*/ 22 w 111"/>
                <a:gd name="T27" fmla="*/ 52 h 89"/>
                <a:gd name="T28" fmla="*/ 19 w 111"/>
                <a:gd name="T29" fmla="*/ 48 h 89"/>
                <a:gd name="T30" fmla="*/ 11 w 111"/>
                <a:gd name="T31" fmla="*/ 59 h 89"/>
                <a:gd name="T32" fmla="*/ 8 w 111"/>
                <a:gd name="T33" fmla="*/ 59 h 89"/>
                <a:gd name="T34" fmla="*/ 4 w 111"/>
                <a:gd name="T35" fmla="*/ 56 h 89"/>
                <a:gd name="T36" fmla="*/ 4 w 111"/>
                <a:gd name="T37" fmla="*/ 44 h 89"/>
                <a:gd name="T38" fmla="*/ 4 w 111"/>
                <a:gd name="T39" fmla="*/ 41 h 89"/>
                <a:gd name="T40" fmla="*/ 8 w 111"/>
                <a:gd name="T41" fmla="*/ 30 h 89"/>
                <a:gd name="T42" fmla="*/ 11 w 111"/>
                <a:gd name="T43" fmla="*/ 26 h 89"/>
                <a:gd name="T44" fmla="*/ 8 w 111"/>
                <a:gd name="T45" fmla="*/ 22 h 89"/>
                <a:gd name="T46" fmla="*/ 11 w 111"/>
                <a:gd name="T47" fmla="*/ 15 h 89"/>
                <a:gd name="T48" fmla="*/ 15 w 111"/>
                <a:gd name="T49" fmla="*/ 15 h 89"/>
                <a:gd name="T50" fmla="*/ 15 w 111"/>
                <a:gd name="T51" fmla="*/ 11 h 89"/>
                <a:gd name="T52" fmla="*/ 19 w 111"/>
                <a:gd name="T53" fmla="*/ 11 h 89"/>
                <a:gd name="T54" fmla="*/ 26 w 111"/>
                <a:gd name="T55" fmla="*/ 7 h 89"/>
                <a:gd name="T56" fmla="*/ 30 w 111"/>
                <a:gd name="T57" fmla="*/ 7 h 89"/>
                <a:gd name="T58" fmla="*/ 33 w 111"/>
                <a:gd name="T59" fmla="*/ 0 h 89"/>
                <a:gd name="T60" fmla="*/ 37 w 111"/>
                <a:gd name="T61" fmla="*/ 4 h 89"/>
                <a:gd name="T62" fmla="*/ 48 w 111"/>
                <a:gd name="T63" fmla="*/ 33 h 89"/>
                <a:gd name="T64" fmla="*/ 48 w 111"/>
                <a:gd name="T65" fmla="*/ 37 h 89"/>
                <a:gd name="T66" fmla="*/ 52 w 111"/>
                <a:gd name="T67" fmla="*/ 37 h 89"/>
                <a:gd name="T68" fmla="*/ 56 w 111"/>
                <a:gd name="T69" fmla="*/ 44 h 89"/>
                <a:gd name="T70" fmla="*/ 56 w 111"/>
                <a:gd name="T71" fmla="*/ 44 h 89"/>
                <a:gd name="T72" fmla="*/ 56 w 111"/>
                <a:gd name="T73" fmla="*/ 41 h 89"/>
                <a:gd name="T74" fmla="*/ 59 w 111"/>
                <a:gd name="T75" fmla="*/ 44 h 89"/>
                <a:gd name="T76" fmla="*/ 63 w 111"/>
                <a:gd name="T77" fmla="*/ 48 h 89"/>
                <a:gd name="T78" fmla="*/ 67 w 111"/>
                <a:gd name="T79" fmla="*/ 48 h 89"/>
                <a:gd name="T80" fmla="*/ 70 w 111"/>
                <a:gd name="T81" fmla="*/ 48 h 89"/>
                <a:gd name="T82" fmla="*/ 74 w 111"/>
                <a:gd name="T83" fmla="*/ 52 h 89"/>
                <a:gd name="T84" fmla="*/ 82 w 111"/>
                <a:gd name="T85" fmla="*/ 56 h 89"/>
                <a:gd name="T86" fmla="*/ 85 w 111"/>
                <a:gd name="T87" fmla="*/ 63 h 89"/>
                <a:gd name="T88" fmla="*/ 93 w 111"/>
                <a:gd name="T89" fmla="*/ 67 h 89"/>
                <a:gd name="T90" fmla="*/ 96 w 111"/>
                <a:gd name="T91" fmla="*/ 70 h 89"/>
                <a:gd name="T92" fmla="*/ 96 w 111"/>
                <a:gd name="T93" fmla="*/ 70 h 89"/>
                <a:gd name="T94" fmla="*/ 104 w 111"/>
                <a:gd name="T95" fmla="*/ 78 h 89"/>
                <a:gd name="T96" fmla="*/ 104 w 111"/>
                <a:gd name="T97" fmla="*/ 81 h 89"/>
                <a:gd name="T98" fmla="*/ 108 w 111"/>
                <a:gd name="T99" fmla="*/ 81 h 89"/>
                <a:gd name="T100" fmla="*/ 111 w 111"/>
                <a:gd name="T101" fmla="*/ 81 h 89"/>
                <a:gd name="T102" fmla="*/ 111 w 111"/>
                <a:gd name="T103" fmla="*/ 85 h 89"/>
                <a:gd name="T104" fmla="*/ 108 w 111"/>
                <a:gd name="T105" fmla="*/ 89 h 89"/>
                <a:gd name="T106" fmla="*/ 100 w 111"/>
                <a:gd name="T10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89">
                  <a:moveTo>
                    <a:pt x="100" y="89"/>
                  </a:moveTo>
                  <a:lnTo>
                    <a:pt x="96" y="85"/>
                  </a:lnTo>
                  <a:lnTo>
                    <a:pt x="93" y="85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2" y="70"/>
                  </a:lnTo>
                  <a:lnTo>
                    <a:pt x="78" y="70"/>
                  </a:lnTo>
                  <a:lnTo>
                    <a:pt x="78" y="67"/>
                  </a:lnTo>
                  <a:lnTo>
                    <a:pt x="74" y="67"/>
                  </a:lnTo>
                  <a:lnTo>
                    <a:pt x="74" y="67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59"/>
                  </a:lnTo>
                  <a:lnTo>
                    <a:pt x="59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5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9" y="48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0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1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11" y="18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45" y="22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5" y="63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6" y="67"/>
                  </a:lnTo>
                  <a:lnTo>
                    <a:pt x="96" y="70"/>
                  </a:lnTo>
                  <a:lnTo>
                    <a:pt x="100" y="74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8" y="81"/>
                  </a:lnTo>
                  <a:lnTo>
                    <a:pt x="108" y="85"/>
                  </a:lnTo>
                  <a:lnTo>
                    <a:pt x="111" y="81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08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100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6" name="Freeform 102"/>
            <p:cNvSpPr/>
            <p:nvPr/>
          </p:nvSpPr>
          <p:spPr bwMode="auto">
            <a:xfrm>
              <a:off x="5179510" y="2932796"/>
              <a:ext cx="28306" cy="33452"/>
            </a:xfrm>
            <a:custGeom>
              <a:avLst/>
              <a:gdLst>
                <a:gd name="T0" fmla="*/ 18 w 22"/>
                <a:gd name="T1" fmla="*/ 26 h 26"/>
                <a:gd name="T2" fmla="*/ 15 w 22"/>
                <a:gd name="T3" fmla="*/ 22 h 26"/>
                <a:gd name="T4" fmla="*/ 11 w 22"/>
                <a:gd name="T5" fmla="*/ 22 h 26"/>
                <a:gd name="T6" fmla="*/ 7 w 22"/>
                <a:gd name="T7" fmla="*/ 26 h 26"/>
                <a:gd name="T8" fmla="*/ 0 w 22"/>
                <a:gd name="T9" fmla="*/ 26 h 26"/>
                <a:gd name="T10" fmla="*/ 0 w 22"/>
                <a:gd name="T11" fmla="*/ 26 h 26"/>
                <a:gd name="T12" fmla="*/ 0 w 22"/>
                <a:gd name="T13" fmla="*/ 22 h 26"/>
                <a:gd name="T14" fmla="*/ 0 w 22"/>
                <a:gd name="T15" fmla="*/ 19 h 26"/>
                <a:gd name="T16" fmla="*/ 3 w 22"/>
                <a:gd name="T17" fmla="*/ 15 h 26"/>
                <a:gd name="T18" fmla="*/ 3 w 22"/>
                <a:gd name="T19" fmla="*/ 11 h 26"/>
                <a:gd name="T20" fmla="*/ 3 w 22"/>
                <a:gd name="T21" fmla="*/ 8 h 26"/>
                <a:gd name="T22" fmla="*/ 3 w 22"/>
                <a:gd name="T23" fmla="*/ 4 h 26"/>
                <a:gd name="T24" fmla="*/ 11 w 22"/>
                <a:gd name="T25" fmla="*/ 4 h 26"/>
                <a:gd name="T26" fmla="*/ 15 w 22"/>
                <a:gd name="T27" fmla="*/ 4 h 26"/>
                <a:gd name="T28" fmla="*/ 15 w 22"/>
                <a:gd name="T29" fmla="*/ 0 h 26"/>
                <a:gd name="T30" fmla="*/ 18 w 22"/>
                <a:gd name="T31" fmla="*/ 0 h 26"/>
                <a:gd name="T32" fmla="*/ 18 w 22"/>
                <a:gd name="T33" fmla="*/ 0 h 26"/>
                <a:gd name="T34" fmla="*/ 18 w 22"/>
                <a:gd name="T35" fmla="*/ 0 h 26"/>
                <a:gd name="T36" fmla="*/ 22 w 22"/>
                <a:gd name="T37" fmla="*/ 4 h 26"/>
                <a:gd name="T38" fmla="*/ 22 w 22"/>
                <a:gd name="T39" fmla="*/ 4 h 26"/>
                <a:gd name="T40" fmla="*/ 22 w 22"/>
                <a:gd name="T41" fmla="*/ 4 h 26"/>
                <a:gd name="T42" fmla="*/ 22 w 22"/>
                <a:gd name="T43" fmla="*/ 8 h 26"/>
                <a:gd name="T44" fmla="*/ 22 w 22"/>
                <a:gd name="T45" fmla="*/ 11 h 26"/>
                <a:gd name="T46" fmla="*/ 18 w 22"/>
                <a:gd name="T47" fmla="*/ 11 h 26"/>
                <a:gd name="T48" fmla="*/ 18 w 22"/>
                <a:gd name="T49" fmla="*/ 11 h 26"/>
                <a:gd name="T50" fmla="*/ 15 w 22"/>
                <a:gd name="T51" fmla="*/ 15 h 26"/>
                <a:gd name="T52" fmla="*/ 11 w 22"/>
                <a:gd name="T53" fmla="*/ 15 h 26"/>
                <a:gd name="T54" fmla="*/ 15 w 22"/>
                <a:gd name="T55" fmla="*/ 19 h 26"/>
                <a:gd name="T56" fmla="*/ 15 w 22"/>
                <a:gd name="T57" fmla="*/ 19 h 26"/>
                <a:gd name="T58" fmla="*/ 18 w 22"/>
                <a:gd name="T59" fmla="*/ 15 h 26"/>
                <a:gd name="T60" fmla="*/ 22 w 22"/>
                <a:gd name="T61" fmla="*/ 15 h 26"/>
                <a:gd name="T62" fmla="*/ 22 w 22"/>
                <a:gd name="T63" fmla="*/ 19 h 26"/>
                <a:gd name="T64" fmla="*/ 18 w 22"/>
                <a:gd name="T65" fmla="*/ 22 h 26"/>
                <a:gd name="T66" fmla="*/ 18 w 22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6">
                  <a:moveTo>
                    <a:pt x="18" y="26"/>
                  </a:moveTo>
                  <a:lnTo>
                    <a:pt x="15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5"/>
                  </a:lnTo>
                  <a:lnTo>
                    <a:pt x="3" y="11"/>
                  </a:lnTo>
                  <a:lnTo>
                    <a:pt x="3" y="8"/>
                  </a:lnTo>
                  <a:lnTo>
                    <a:pt x="3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8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8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7" name="Freeform 103"/>
            <p:cNvSpPr/>
            <p:nvPr/>
          </p:nvSpPr>
          <p:spPr bwMode="auto">
            <a:xfrm>
              <a:off x="5165357" y="2946948"/>
              <a:ext cx="213581" cy="258613"/>
            </a:xfrm>
            <a:custGeom>
              <a:avLst/>
              <a:gdLst>
                <a:gd name="T0" fmla="*/ 14 w 166"/>
                <a:gd name="T1" fmla="*/ 115 h 201"/>
                <a:gd name="T2" fmla="*/ 29 w 166"/>
                <a:gd name="T3" fmla="*/ 112 h 201"/>
                <a:gd name="T4" fmla="*/ 40 w 166"/>
                <a:gd name="T5" fmla="*/ 104 h 201"/>
                <a:gd name="T6" fmla="*/ 55 w 166"/>
                <a:gd name="T7" fmla="*/ 104 h 201"/>
                <a:gd name="T8" fmla="*/ 96 w 166"/>
                <a:gd name="T9" fmla="*/ 56 h 201"/>
                <a:gd name="T10" fmla="*/ 37 w 166"/>
                <a:gd name="T11" fmla="*/ 41 h 201"/>
                <a:gd name="T12" fmla="*/ 33 w 166"/>
                <a:gd name="T13" fmla="*/ 30 h 201"/>
                <a:gd name="T14" fmla="*/ 29 w 166"/>
                <a:gd name="T15" fmla="*/ 11 h 201"/>
                <a:gd name="T16" fmla="*/ 33 w 166"/>
                <a:gd name="T17" fmla="*/ 8 h 201"/>
                <a:gd name="T18" fmla="*/ 48 w 166"/>
                <a:gd name="T19" fmla="*/ 23 h 201"/>
                <a:gd name="T20" fmla="*/ 59 w 166"/>
                <a:gd name="T21" fmla="*/ 26 h 201"/>
                <a:gd name="T22" fmla="*/ 70 w 166"/>
                <a:gd name="T23" fmla="*/ 23 h 201"/>
                <a:gd name="T24" fmla="*/ 77 w 166"/>
                <a:gd name="T25" fmla="*/ 19 h 201"/>
                <a:gd name="T26" fmla="*/ 85 w 166"/>
                <a:gd name="T27" fmla="*/ 19 h 201"/>
                <a:gd name="T28" fmla="*/ 103 w 166"/>
                <a:gd name="T29" fmla="*/ 11 h 201"/>
                <a:gd name="T30" fmla="*/ 114 w 166"/>
                <a:gd name="T31" fmla="*/ 11 h 201"/>
                <a:gd name="T32" fmla="*/ 125 w 166"/>
                <a:gd name="T33" fmla="*/ 11 h 201"/>
                <a:gd name="T34" fmla="*/ 137 w 166"/>
                <a:gd name="T35" fmla="*/ 8 h 201"/>
                <a:gd name="T36" fmla="*/ 144 w 166"/>
                <a:gd name="T37" fmla="*/ 8 h 201"/>
                <a:gd name="T38" fmla="*/ 155 w 166"/>
                <a:gd name="T39" fmla="*/ 4 h 201"/>
                <a:gd name="T40" fmla="*/ 155 w 166"/>
                <a:gd name="T41" fmla="*/ 0 h 201"/>
                <a:gd name="T42" fmla="*/ 159 w 166"/>
                <a:gd name="T43" fmla="*/ 0 h 201"/>
                <a:gd name="T44" fmla="*/ 166 w 166"/>
                <a:gd name="T45" fmla="*/ 0 h 201"/>
                <a:gd name="T46" fmla="*/ 163 w 166"/>
                <a:gd name="T47" fmla="*/ 8 h 201"/>
                <a:gd name="T48" fmla="*/ 166 w 166"/>
                <a:gd name="T49" fmla="*/ 11 h 201"/>
                <a:gd name="T50" fmla="*/ 163 w 166"/>
                <a:gd name="T51" fmla="*/ 15 h 201"/>
                <a:gd name="T52" fmla="*/ 163 w 166"/>
                <a:gd name="T53" fmla="*/ 23 h 201"/>
                <a:gd name="T54" fmla="*/ 166 w 166"/>
                <a:gd name="T55" fmla="*/ 23 h 201"/>
                <a:gd name="T56" fmla="*/ 166 w 166"/>
                <a:gd name="T57" fmla="*/ 26 h 201"/>
                <a:gd name="T58" fmla="*/ 159 w 166"/>
                <a:gd name="T59" fmla="*/ 30 h 201"/>
                <a:gd name="T60" fmla="*/ 159 w 166"/>
                <a:gd name="T61" fmla="*/ 37 h 201"/>
                <a:gd name="T62" fmla="*/ 151 w 166"/>
                <a:gd name="T63" fmla="*/ 56 h 201"/>
                <a:gd name="T64" fmla="*/ 144 w 166"/>
                <a:gd name="T65" fmla="*/ 60 h 201"/>
                <a:gd name="T66" fmla="*/ 140 w 166"/>
                <a:gd name="T67" fmla="*/ 67 h 201"/>
                <a:gd name="T68" fmla="*/ 125 w 166"/>
                <a:gd name="T69" fmla="*/ 93 h 201"/>
                <a:gd name="T70" fmla="*/ 114 w 166"/>
                <a:gd name="T71" fmla="*/ 112 h 201"/>
                <a:gd name="T72" fmla="*/ 81 w 166"/>
                <a:gd name="T73" fmla="*/ 141 h 201"/>
                <a:gd name="T74" fmla="*/ 63 w 166"/>
                <a:gd name="T75" fmla="*/ 152 h 201"/>
                <a:gd name="T76" fmla="*/ 44 w 166"/>
                <a:gd name="T77" fmla="*/ 167 h 201"/>
                <a:gd name="T78" fmla="*/ 33 w 166"/>
                <a:gd name="T79" fmla="*/ 178 h 201"/>
                <a:gd name="T80" fmla="*/ 26 w 166"/>
                <a:gd name="T81" fmla="*/ 186 h 201"/>
                <a:gd name="T82" fmla="*/ 0 w 166"/>
                <a:gd name="T83" fmla="*/ 190 h 201"/>
                <a:gd name="T84" fmla="*/ 14 w 166"/>
                <a:gd name="T85" fmla="*/ 11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" h="201">
                  <a:moveTo>
                    <a:pt x="14" y="119"/>
                  </a:moveTo>
                  <a:lnTo>
                    <a:pt x="14" y="119"/>
                  </a:lnTo>
                  <a:lnTo>
                    <a:pt x="14" y="115"/>
                  </a:lnTo>
                  <a:lnTo>
                    <a:pt x="22" y="115"/>
                  </a:lnTo>
                  <a:lnTo>
                    <a:pt x="26" y="115"/>
                  </a:lnTo>
                  <a:lnTo>
                    <a:pt x="29" y="112"/>
                  </a:lnTo>
                  <a:lnTo>
                    <a:pt x="33" y="112"/>
                  </a:lnTo>
                  <a:lnTo>
                    <a:pt x="37" y="108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55" y="104"/>
                  </a:lnTo>
                  <a:lnTo>
                    <a:pt x="66" y="104"/>
                  </a:lnTo>
                  <a:lnTo>
                    <a:pt x="118" y="56"/>
                  </a:lnTo>
                  <a:lnTo>
                    <a:pt x="96" y="56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37" y="41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3" y="30"/>
                  </a:lnTo>
                  <a:lnTo>
                    <a:pt x="29" y="23"/>
                  </a:lnTo>
                  <a:lnTo>
                    <a:pt x="26" y="15"/>
                  </a:lnTo>
                  <a:lnTo>
                    <a:pt x="29" y="11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1" y="26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3" y="23"/>
                  </a:lnTo>
                  <a:lnTo>
                    <a:pt x="66" y="23"/>
                  </a:lnTo>
                  <a:lnTo>
                    <a:pt x="70" y="23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9"/>
                  </a:lnTo>
                  <a:lnTo>
                    <a:pt x="81" y="19"/>
                  </a:lnTo>
                  <a:lnTo>
                    <a:pt x="81" y="15"/>
                  </a:lnTo>
                  <a:lnTo>
                    <a:pt x="85" y="19"/>
                  </a:lnTo>
                  <a:lnTo>
                    <a:pt x="92" y="19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4" y="11"/>
                  </a:lnTo>
                  <a:lnTo>
                    <a:pt x="118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51" y="8"/>
                  </a:lnTo>
                  <a:lnTo>
                    <a:pt x="151" y="4"/>
                  </a:lnTo>
                  <a:lnTo>
                    <a:pt x="155" y="4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4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3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3"/>
                  </a:lnTo>
                  <a:lnTo>
                    <a:pt x="163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3" y="26"/>
                  </a:lnTo>
                  <a:lnTo>
                    <a:pt x="163" y="26"/>
                  </a:lnTo>
                  <a:lnTo>
                    <a:pt x="159" y="30"/>
                  </a:lnTo>
                  <a:lnTo>
                    <a:pt x="163" y="30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55" y="49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44" y="63"/>
                  </a:lnTo>
                  <a:lnTo>
                    <a:pt x="144" y="63"/>
                  </a:lnTo>
                  <a:lnTo>
                    <a:pt x="140" y="67"/>
                  </a:lnTo>
                  <a:lnTo>
                    <a:pt x="133" y="82"/>
                  </a:lnTo>
                  <a:lnTo>
                    <a:pt x="133" y="86"/>
                  </a:lnTo>
                  <a:lnTo>
                    <a:pt x="125" y="93"/>
                  </a:lnTo>
                  <a:lnTo>
                    <a:pt x="125" y="97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07" y="119"/>
                  </a:lnTo>
                  <a:lnTo>
                    <a:pt x="100" y="126"/>
                  </a:lnTo>
                  <a:lnTo>
                    <a:pt x="81" y="141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3" y="152"/>
                  </a:lnTo>
                  <a:lnTo>
                    <a:pt x="59" y="156"/>
                  </a:lnTo>
                  <a:lnTo>
                    <a:pt x="48" y="167"/>
                  </a:lnTo>
                  <a:lnTo>
                    <a:pt x="44" y="167"/>
                  </a:lnTo>
                  <a:lnTo>
                    <a:pt x="37" y="178"/>
                  </a:lnTo>
                  <a:lnTo>
                    <a:pt x="33" y="178"/>
                  </a:lnTo>
                  <a:lnTo>
                    <a:pt x="33" y="178"/>
                  </a:lnTo>
                  <a:lnTo>
                    <a:pt x="29" y="182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0" y="190"/>
                  </a:lnTo>
                  <a:lnTo>
                    <a:pt x="0" y="134"/>
                  </a:lnTo>
                  <a:lnTo>
                    <a:pt x="14" y="119"/>
                  </a:lnTo>
                  <a:lnTo>
                    <a:pt x="14" y="1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8" name="Freeform 104"/>
            <p:cNvSpPr/>
            <p:nvPr/>
          </p:nvSpPr>
          <p:spPr bwMode="auto">
            <a:xfrm>
              <a:off x="6579362" y="2770679"/>
              <a:ext cx="47606" cy="42459"/>
            </a:xfrm>
            <a:custGeom>
              <a:avLst/>
              <a:gdLst>
                <a:gd name="T0" fmla="*/ 9 w 10"/>
                <a:gd name="T1" fmla="*/ 0 h 9"/>
                <a:gd name="T2" fmla="*/ 8 w 10"/>
                <a:gd name="T3" fmla="*/ 0 h 9"/>
                <a:gd name="T4" fmla="*/ 8 w 10"/>
                <a:gd name="T5" fmla="*/ 1 h 9"/>
                <a:gd name="T6" fmla="*/ 7 w 10"/>
                <a:gd name="T7" fmla="*/ 0 h 9"/>
                <a:gd name="T8" fmla="*/ 6 w 10"/>
                <a:gd name="T9" fmla="*/ 0 h 9"/>
                <a:gd name="T10" fmla="*/ 6 w 10"/>
                <a:gd name="T11" fmla="*/ 0 h 9"/>
                <a:gd name="T12" fmla="*/ 5 w 10"/>
                <a:gd name="T13" fmla="*/ 1 h 9"/>
                <a:gd name="T14" fmla="*/ 4 w 10"/>
                <a:gd name="T15" fmla="*/ 1 h 9"/>
                <a:gd name="T16" fmla="*/ 3 w 10"/>
                <a:gd name="T17" fmla="*/ 1 h 9"/>
                <a:gd name="T18" fmla="*/ 3 w 10"/>
                <a:gd name="T19" fmla="*/ 1 h 9"/>
                <a:gd name="T20" fmla="*/ 2 w 10"/>
                <a:gd name="T21" fmla="*/ 2 h 9"/>
                <a:gd name="T22" fmla="*/ 1 w 10"/>
                <a:gd name="T23" fmla="*/ 3 h 9"/>
                <a:gd name="T24" fmla="*/ 0 w 10"/>
                <a:gd name="T25" fmla="*/ 4 h 9"/>
                <a:gd name="T26" fmla="*/ 0 w 10"/>
                <a:gd name="T27" fmla="*/ 4 h 9"/>
                <a:gd name="T28" fmla="*/ 0 w 10"/>
                <a:gd name="T29" fmla="*/ 6 h 9"/>
                <a:gd name="T30" fmla="*/ 1 w 10"/>
                <a:gd name="T31" fmla="*/ 7 h 9"/>
                <a:gd name="T32" fmla="*/ 1 w 10"/>
                <a:gd name="T33" fmla="*/ 7 h 9"/>
                <a:gd name="T34" fmla="*/ 2 w 10"/>
                <a:gd name="T35" fmla="*/ 8 h 9"/>
                <a:gd name="T36" fmla="*/ 3 w 10"/>
                <a:gd name="T37" fmla="*/ 8 h 9"/>
                <a:gd name="T38" fmla="*/ 3 w 10"/>
                <a:gd name="T39" fmla="*/ 8 h 9"/>
                <a:gd name="T40" fmla="*/ 4 w 10"/>
                <a:gd name="T41" fmla="*/ 8 h 9"/>
                <a:gd name="T42" fmla="*/ 5 w 10"/>
                <a:gd name="T43" fmla="*/ 9 h 9"/>
                <a:gd name="T44" fmla="*/ 5 w 10"/>
                <a:gd name="T45" fmla="*/ 8 h 9"/>
                <a:gd name="T46" fmla="*/ 5 w 10"/>
                <a:gd name="T47" fmla="*/ 8 h 9"/>
                <a:gd name="T48" fmla="*/ 6 w 10"/>
                <a:gd name="T49" fmla="*/ 7 h 9"/>
                <a:gd name="T50" fmla="*/ 7 w 10"/>
                <a:gd name="T51" fmla="*/ 8 h 9"/>
                <a:gd name="T52" fmla="*/ 7 w 10"/>
                <a:gd name="T53" fmla="*/ 7 h 9"/>
                <a:gd name="T54" fmla="*/ 7 w 10"/>
                <a:gd name="T55" fmla="*/ 7 h 9"/>
                <a:gd name="T56" fmla="*/ 8 w 10"/>
                <a:gd name="T57" fmla="*/ 6 h 9"/>
                <a:gd name="T58" fmla="*/ 9 w 10"/>
                <a:gd name="T59" fmla="*/ 6 h 9"/>
                <a:gd name="T60" fmla="*/ 9 w 10"/>
                <a:gd name="T61" fmla="*/ 5 h 9"/>
                <a:gd name="T62" fmla="*/ 9 w 10"/>
                <a:gd name="T63" fmla="*/ 4 h 9"/>
                <a:gd name="T64" fmla="*/ 10 w 10"/>
                <a:gd name="T65" fmla="*/ 4 h 9"/>
                <a:gd name="T66" fmla="*/ 10 w 10"/>
                <a:gd name="T67" fmla="*/ 3 h 9"/>
                <a:gd name="T68" fmla="*/ 10 w 10"/>
                <a:gd name="T69" fmla="*/ 2 h 9"/>
                <a:gd name="T70" fmla="*/ 10 w 10"/>
                <a:gd name="T71" fmla="*/ 1 h 9"/>
                <a:gd name="T72" fmla="*/ 9 w 10"/>
                <a:gd name="T7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09" name="Freeform 105"/>
            <p:cNvSpPr/>
            <p:nvPr/>
          </p:nvSpPr>
          <p:spPr bwMode="auto">
            <a:xfrm>
              <a:off x="5655563" y="1893197"/>
              <a:ext cx="1295638" cy="872336"/>
            </a:xfrm>
            <a:custGeom>
              <a:avLst/>
              <a:gdLst>
                <a:gd name="T0" fmla="*/ 970 w 1007"/>
                <a:gd name="T1" fmla="*/ 118 h 678"/>
                <a:gd name="T2" fmla="*/ 937 w 1007"/>
                <a:gd name="T3" fmla="*/ 103 h 678"/>
                <a:gd name="T4" fmla="*/ 911 w 1007"/>
                <a:gd name="T5" fmla="*/ 85 h 678"/>
                <a:gd name="T6" fmla="*/ 874 w 1007"/>
                <a:gd name="T7" fmla="*/ 77 h 678"/>
                <a:gd name="T8" fmla="*/ 840 w 1007"/>
                <a:gd name="T9" fmla="*/ 33 h 678"/>
                <a:gd name="T10" fmla="*/ 815 w 1007"/>
                <a:gd name="T11" fmla="*/ 7 h 678"/>
                <a:gd name="T12" fmla="*/ 774 w 1007"/>
                <a:gd name="T13" fmla="*/ 0 h 678"/>
                <a:gd name="T14" fmla="*/ 733 w 1007"/>
                <a:gd name="T15" fmla="*/ 25 h 678"/>
                <a:gd name="T16" fmla="*/ 741 w 1007"/>
                <a:gd name="T17" fmla="*/ 66 h 678"/>
                <a:gd name="T18" fmla="*/ 711 w 1007"/>
                <a:gd name="T19" fmla="*/ 100 h 678"/>
                <a:gd name="T20" fmla="*/ 778 w 1007"/>
                <a:gd name="T21" fmla="*/ 159 h 678"/>
                <a:gd name="T22" fmla="*/ 733 w 1007"/>
                <a:gd name="T23" fmla="*/ 192 h 678"/>
                <a:gd name="T24" fmla="*/ 663 w 1007"/>
                <a:gd name="T25" fmla="*/ 226 h 678"/>
                <a:gd name="T26" fmla="*/ 578 w 1007"/>
                <a:gd name="T27" fmla="*/ 289 h 678"/>
                <a:gd name="T28" fmla="*/ 437 w 1007"/>
                <a:gd name="T29" fmla="*/ 274 h 678"/>
                <a:gd name="T30" fmla="*/ 374 w 1007"/>
                <a:gd name="T31" fmla="*/ 230 h 678"/>
                <a:gd name="T32" fmla="*/ 326 w 1007"/>
                <a:gd name="T33" fmla="*/ 185 h 678"/>
                <a:gd name="T34" fmla="*/ 281 w 1007"/>
                <a:gd name="T35" fmla="*/ 163 h 678"/>
                <a:gd name="T36" fmla="*/ 248 w 1007"/>
                <a:gd name="T37" fmla="*/ 166 h 678"/>
                <a:gd name="T38" fmla="*/ 204 w 1007"/>
                <a:gd name="T39" fmla="*/ 226 h 678"/>
                <a:gd name="T40" fmla="*/ 181 w 1007"/>
                <a:gd name="T41" fmla="*/ 252 h 678"/>
                <a:gd name="T42" fmla="*/ 137 w 1007"/>
                <a:gd name="T43" fmla="*/ 281 h 678"/>
                <a:gd name="T44" fmla="*/ 44 w 1007"/>
                <a:gd name="T45" fmla="*/ 296 h 678"/>
                <a:gd name="T46" fmla="*/ 30 w 1007"/>
                <a:gd name="T47" fmla="*/ 333 h 678"/>
                <a:gd name="T48" fmla="*/ 15 w 1007"/>
                <a:gd name="T49" fmla="*/ 382 h 678"/>
                <a:gd name="T50" fmla="*/ 48 w 1007"/>
                <a:gd name="T51" fmla="*/ 385 h 678"/>
                <a:gd name="T52" fmla="*/ 89 w 1007"/>
                <a:gd name="T53" fmla="*/ 400 h 678"/>
                <a:gd name="T54" fmla="*/ 148 w 1007"/>
                <a:gd name="T55" fmla="*/ 411 h 678"/>
                <a:gd name="T56" fmla="*/ 200 w 1007"/>
                <a:gd name="T57" fmla="*/ 482 h 678"/>
                <a:gd name="T58" fmla="*/ 237 w 1007"/>
                <a:gd name="T59" fmla="*/ 519 h 678"/>
                <a:gd name="T60" fmla="*/ 300 w 1007"/>
                <a:gd name="T61" fmla="*/ 534 h 678"/>
                <a:gd name="T62" fmla="*/ 370 w 1007"/>
                <a:gd name="T63" fmla="*/ 556 h 678"/>
                <a:gd name="T64" fmla="*/ 441 w 1007"/>
                <a:gd name="T65" fmla="*/ 549 h 678"/>
                <a:gd name="T66" fmla="*/ 500 w 1007"/>
                <a:gd name="T67" fmla="*/ 537 h 678"/>
                <a:gd name="T68" fmla="*/ 541 w 1007"/>
                <a:gd name="T69" fmla="*/ 589 h 678"/>
                <a:gd name="T70" fmla="*/ 548 w 1007"/>
                <a:gd name="T71" fmla="*/ 626 h 678"/>
                <a:gd name="T72" fmla="*/ 570 w 1007"/>
                <a:gd name="T73" fmla="*/ 660 h 678"/>
                <a:gd name="T74" fmla="*/ 611 w 1007"/>
                <a:gd name="T75" fmla="*/ 645 h 678"/>
                <a:gd name="T76" fmla="*/ 663 w 1007"/>
                <a:gd name="T77" fmla="*/ 634 h 678"/>
                <a:gd name="T78" fmla="*/ 711 w 1007"/>
                <a:gd name="T79" fmla="*/ 660 h 678"/>
                <a:gd name="T80" fmla="*/ 737 w 1007"/>
                <a:gd name="T81" fmla="*/ 678 h 678"/>
                <a:gd name="T82" fmla="*/ 748 w 1007"/>
                <a:gd name="T83" fmla="*/ 664 h 678"/>
                <a:gd name="T84" fmla="*/ 789 w 1007"/>
                <a:gd name="T85" fmla="*/ 641 h 678"/>
                <a:gd name="T86" fmla="*/ 822 w 1007"/>
                <a:gd name="T87" fmla="*/ 638 h 678"/>
                <a:gd name="T88" fmla="*/ 852 w 1007"/>
                <a:gd name="T89" fmla="*/ 619 h 678"/>
                <a:gd name="T90" fmla="*/ 874 w 1007"/>
                <a:gd name="T91" fmla="*/ 600 h 678"/>
                <a:gd name="T92" fmla="*/ 881 w 1007"/>
                <a:gd name="T93" fmla="*/ 586 h 678"/>
                <a:gd name="T94" fmla="*/ 889 w 1007"/>
                <a:gd name="T95" fmla="*/ 563 h 678"/>
                <a:gd name="T96" fmla="*/ 907 w 1007"/>
                <a:gd name="T97" fmla="*/ 537 h 678"/>
                <a:gd name="T98" fmla="*/ 907 w 1007"/>
                <a:gd name="T99" fmla="*/ 511 h 678"/>
                <a:gd name="T100" fmla="*/ 874 w 1007"/>
                <a:gd name="T101" fmla="*/ 500 h 678"/>
                <a:gd name="T102" fmla="*/ 852 w 1007"/>
                <a:gd name="T103" fmla="*/ 467 h 678"/>
                <a:gd name="T104" fmla="*/ 892 w 1007"/>
                <a:gd name="T105" fmla="*/ 459 h 678"/>
                <a:gd name="T106" fmla="*/ 848 w 1007"/>
                <a:gd name="T107" fmla="*/ 396 h 678"/>
                <a:gd name="T108" fmla="*/ 889 w 1007"/>
                <a:gd name="T109" fmla="*/ 370 h 678"/>
                <a:gd name="T110" fmla="*/ 844 w 1007"/>
                <a:gd name="T111" fmla="*/ 356 h 678"/>
                <a:gd name="T112" fmla="*/ 803 w 1007"/>
                <a:gd name="T113" fmla="*/ 345 h 678"/>
                <a:gd name="T114" fmla="*/ 837 w 1007"/>
                <a:gd name="T115" fmla="*/ 304 h 678"/>
                <a:gd name="T116" fmla="*/ 855 w 1007"/>
                <a:gd name="T117" fmla="*/ 319 h 678"/>
                <a:gd name="T118" fmla="*/ 870 w 1007"/>
                <a:gd name="T119" fmla="*/ 319 h 678"/>
                <a:gd name="T120" fmla="*/ 985 w 1007"/>
                <a:gd name="T121" fmla="*/ 233 h 678"/>
                <a:gd name="T122" fmla="*/ 985 w 1007"/>
                <a:gd name="T123" fmla="*/ 178 h 678"/>
                <a:gd name="T124" fmla="*/ 1003 w 1007"/>
                <a:gd name="T125" fmla="*/ 15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7" h="678">
                  <a:moveTo>
                    <a:pt x="1003" y="118"/>
                  </a:moveTo>
                  <a:lnTo>
                    <a:pt x="1003" y="115"/>
                  </a:lnTo>
                  <a:lnTo>
                    <a:pt x="1003" y="115"/>
                  </a:lnTo>
                  <a:lnTo>
                    <a:pt x="1000" y="111"/>
                  </a:lnTo>
                  <a:lnTo>
                    <a:pt x="1000" y="111"/>
                  </a:lnTo>
                  <a:lnTo>
                    <a:pt x="1000" y="107"/>
                  </a:lnTo>
                  <a:lnTo>
                    <a:pt x="1000" y="107"/>
                  </a:lnTo>
                  <a:lnTo>
                    <a:pt x="1000" y="103"/>
                  </a:lnTo>
                  <a:lnTo>
                    <a:pt x="996" y="103"/>
                  </a:lnTo>
                  <a:lnTo>
                    <a:pt x="992" y="103"/>
                  </a:lnTo>
                  <a:lnTo>
                    <a:pt x="992" y="103"/>
                  </a:lnTo>
                  <a:lnTo>
                    <a:pt x="989" y="103"/>
                  </a:lnTo>
                  <a:lnTo>
                    <a:pt x="985" y="103"/>
                  </a:lnTo>
                  <a:lnTo>
                    <a:pt x="985" y="103"/>
                  </a:lnTo>
                  <a:lnTo>
                    <a:pt x="985" y="107"/>
                  </a:lnTo>
                  <a:lnTo>
                    <a:pt x="981" y="107"/>
                  </a:lnTo>
                  <a:lnTo>
                    <a:pt x="981" y="107"/>
                  </a:lnTo>
                  <a:lnTo>
                    <a:pt x="981" y="111"/>
                  </a:lnTo>
                  <a:lnTo>
                    <a:pt x="977" y="111"/>
                  </a:lnTo>
                  <a:lnTo>
                    <a:pt x="974" y="111"/>
                  </a:lnTo>
                  <a:lnTo>
                    <a:pt x="974" y="115"/>
                  </a:lnTo>
                  <a:lnTo>
                    <a:pt x="974" y="115"/>
                  </a:lnTo>
                  <a:lnTo>
                    <a:pt x="970" y="118"/>
                  </a:lnTo>
                  <a:lnTo>
                    <a:pt x="970" y="118"/>
                  </a:lnTo>
                  <a:lnTo>
                    <a:pt x="970" y="122"/>
                  </a:lnTo>
                  <a:lnTo>
                    <a:pt x="970" y="122"/>
                  </a:lnTo>
                  <a:lnTo>
                    <a:pt x="966" y="122"/>
                  </a:lnTo>
                  <a:lnTo>
                    <a:pt x="963" y="126"/>
                  </a:lnTo>
                  <a:lnTo>
                    <a:pt x="963" y="126"/>
                  </a:lnTo>
                  <a:lnTo>
                    <a:pt x="959" y="126"/>
                  </a:lnTo>
                  <a:lnTo>
                    <a:pt x="959" y="126"/>
                  </a:lnTo>
                  <a:lnTo>
                    <a:pt x="955" y="126"/>
                  </a:lnTo>
                  <a:lnTo>
                    <a:pt x="955" y="126"/>
                  </a:lnTo>
                  <a:lnTo>
                    <a:pt x="952" y="122"/>
                  </a:lnTo>
                  <a:lnTo>
                    <a:pt x="952" y="122"/>
                  </a:lnTo>
                  <a:lnTo>
                    <a:pt x="948" y="126"/>
                  </a:lnTo>
                  <a:lnTo>
                    <a:pt x="944" y="126"/>
                  </a:lnTo>
                  <a:lnTo>
                    <a:pt x="944" y="122"/>
                  </a:lnTo>
                  <a:lnTo>
                    <a:pt x="944" y="118"/>
                  </a:lnTo>
                  <a:lnTo>
                    <a:pt x="940" y="118"/>
                  </a:lnTo>
                  <a:lnTo>
                    <a:pt x="937" y="115"/>
                  </a:lnTo>
                  <a:lnTo>
                    <a:pt x="937" y="115"/>
                  </a:lnTo>
                  <a:lnTo>
                    <a:pt x="940" y="111"/>
                  </a:lnTo>
                  <a:lnTo>
                    <a:pt x="940" y="111"/>
                  </a:lnTo>
                  <a:lnTo>
                    <a:pt x="937" y="107"/>
                  </a:lnTo>
                  <a:lnTo>
                    <a:pt x="937" y="103"/>
                  </a:lnTo>
                  <a:lnTo>
                    <a:pt x="937" y="103"/>
                  </a:lnTo>
                  <a:lnTo>
                    <a:pt x="933" y="103"/>
                  </a:lnTo>
                  <a:lnTo>
                    <a:pt x="933" y="100"/>
                  </a:lnTo>
                  <a:lnTo>
                    <a:pt x="937" y="100"/>
                  </a:lnTo>
                  <a:lnTo>
                    <a:pt x="937" y="96"/>
                  </a:lnTo>
                  <a:lnTo>
                    <a:pt x="937" y="96"/>
                  </a:lnTo>
                  <a:lnTo>
                    <a:pt x="933" y="96"/>
                  </a:lnTo>
                  <a:lnTo>
                    <a:pt x="933" y="100"/>
                  </a:lnTo>
                  <a:lnTo>
                    <a:pt x="929" y="100"/>
                  </a:lnTo>
                  <a:lnTo>
                    <a:pt x="929" y="100"/>
                  </a:lnTo>
                  <a:lnTo>
                    <a:pt x="926" y="100"/>
                  </a:lnTo>
                  <a:lnTo>
                    <a:pt x="926" y="96"/>
                  </a:lnTo>
                  <a:lnTo>
                    <a:pt x="922" y="96"/>
                  </a:lnTo>
                  <a:lnTo>
                    <a:pt x="922" y="96"/>
                  </a:lnTo>
                  <a:lnTo>
                    <a:pt x="918" y="96"/>
                  </a:lnTo>
                  <a:lnTo>
                    <a:pt x="918" y="92"/>
                  </a:lnTo>
                  <a:lnTo>
                    <a:pt x="918" y="92"/>
                  </a:lnTo>
                  <a:lnTo>
                    <a:pt x="915" y="92"/>
                  </a:lnTo>
                  <a:lnTo>
                    <a:pt x="915" y="92"/>
                  </a:lnTo>
                  <a:lnTo>
                    <a:pt x="915" y="89"/>
                  </a:lnTo>
                  <a:lnTo>
                    <a:pt x="911" y="89"/>
                  </a:lnTo>
                  <a:lnTo>
                    <a:pt x="911" y="89"/>
                  </a:lnTo>
                  <a:lnTo>
                    <a:pt x="911" y="85"/>
                  </a:lnTo>
                  <a:lnTo>
                    <a:pt x="907" y="85"/>
                  </a:lnTo>
                  <a:lnTo>
                    <a:pt x="907" y="85"/>
                  </a:lnTo>
                  <a:lnTo>
                    <a:pt x="907" y="89"/>
                  </a:lnTo>
                  <a:lnTo>
                    <a:pt x="903" y="85"/>
                  </a:lnTo>
                  <a:lnTo>
                    <a:pt x="903" y="89"/>
                  </a:lnTo>
                  <a:lnTo>
                    <a:pt x="903" y="89"/>
                  </a:lnTo>
                  <a:lnTo>
                    <a:pt x="900" y="89"/>
                  </a:lnTo>
                  <a:lnTo>
                    <a:pt x="900" y="85"/>
                  </a:lnTo>
                  <a:lnTo>
                    <a:pt x="896" y="85"/>
                  </a:lnTo>
                  <a:lnTo>
                    <a:pt x="892" y="85"/>
                  </a:lnTo>
                  <a:lnTo>
                    <a:pt x="892" y="85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89" y="85"/>
                  </a:lnTo>
                  <a:lnTo>
                    <a:pt x="885" y="81"/>
                  </a:lnTo>
                  <a:lnTo>
                    <a:pt x="885" y="85"/>
                  </a:lnTo>
                  <a:lnTo>
                    <a:pt x="885" y="81"/>
                  </a:lnTo>
                  <a:lnTo>
                    <a:pt x="881" y="85"/>
                  </a:lnTo>
                  <a:lnTo>
                    <a:pt x="881" y="81"/>
                  </a:lnTo>
                  <a:lnTo>
                    <a:pt x="878" y="81"/>
                  </a:lnTo>
                  <a:lnTo>
                    <a:pt x="878" y="81"/>
                  </a:lnTo>
                  <a:lnTo>
                    <a:pt x="874" y="77"/>
                  </a:lnTo>
                  <a:lnTo>
                    <a:pt x="870" y="74"/>
                  </a:lnTo>
                  <a:lnTo>
                    <a:pt x="870" y="70"/>
                  </a:lnTo>
                  <a:lnTo>
                    <a:pt x="870" y="70"/>
                  </a:lnTo>
                  <a:lnTo>
                    <a:pt x="866" y="70"/>
                  </a:lnTo>
                  <a:lnTo>
                    <a:pt x="866" y="66"/>
                  </a:lnTo>
                  <a:lnTo>
                    <a:pt x="866" y="66"/>
                  </a:lnTo>
                  <a:lnTo>
                    <a:pt x="866" y="63"/>
                  </a:lnTo>
                  <a:lnTo>
                    <a:pt x="863" y="63"/>
                  </a:lnTo>
                  <a:lnTo>
                    <a:pt x="863" y="59"/>
                  </a:lnTo>
                  <a:lnTo>
                    <a:pt x="859" y="55"/>
                  </a:lnTo>
                  <a:lnTo>
                    <a:pt x="855" y="51"/>
                  </a:lnTo>
                  <a:lnTo>
                    <a:pt x="855" y="48"/>
                  </a:lnTo>
                  <a:lnTo>
                    <a:pt x="852" y="48"/>
                  </a:lnTo>
                  <a:lnTo>
                    <a:pt x="852" y="48"/>
                  </a:lnTo>
                  <a:lnTo>
                    <a:pt x="848" y="48"/>
                  </a:lnTo>
                  <a:lnTo>
                    <a:pt x="852" y="44"/>
                  </a:lnTo>
                  <a:lnTo>
                    <a:pt x="852" y="44"/>
                  </a:lnTo>
                  <a:lnTo>
                    <a:pt x="848" y="44"/>
                  </a:lnTo>
                  <a:lnTo>
                    <a:pt x="848" y="40"/>
                  </a:lnTo>
                  <a:lnTo>
                    <a:pt x="844" y="40"/>
                  </a:lnTo>
                  <a:lnTo>
                    <a:pt x="844" y="37"/>
                  </a:lnTo>
                  <a:lnTo>
                    <a:pt x="844" y="33"/>
                  </a:lnTo>
                  <a:lnTo>
                    <a:pt x="840" y="33"/>
                  </a:lnTo>
                  <a:lnTo>
                    <a:pt x="837" y="29"/>
                  </a:lnTo>
                  <a:lnTo>
                    <a:pt x="837" y="29"/>
                  </a:lnTo>
                  <a:lnTo>
                    <a:pt x="837" y="25"/>
                  </a:lnTo>
                  <a:lnTo>
                    <a:pt x="837" y="25"/>
                  </a:lnTo>
                  <a:lnTo>
                    <a:pt x="833" y="25"/>
                  </a:lnTo>
                  <a:lnTo>
                    <a:pt x="833" y="25"/>
                  </a:lnTo>
                  <a:lnTo>
                    <a:pt x="833" y="22"/>
                  </a:lnTo>
                  <a:lnTo>
                    <a:pt x="833" y="22"/>
                  </a:lnTo>
                  <a:lnTo>
                    <a:pt x="833" y="18"/>
                  </a:lnTo>
                  <a:lnTo>
                    <a:pt x="829" y="18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6" y="14"/>
                  </a:lnTo>
                  <a:lnTo>
                    <a:pt x="822" y="14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7"/>
                  </a:lnTo>
                  <a:lnTo>
                    <a:pt x="818" y="11"/>
                  </a:lnTo>
                  <a:lnTo>
                    <a:pt x="818" y="7"/>
                  </a:lnTo>
                  <a:lnTo>
                    <a:pt x="818" y="7"/>
                  </a:lnTo>
                  <a:lnTo>
                    <a:pt x="815" y="7"/>
                  </a:lnTo>
                  <a:lnTo>
                    <a:pt x="818" y="7"/>
                  </a:lnTo>
                  <a:lnTo>
                    <a:pt x="815" y="3"/>
                  </a:lnTo>
                  <a:lnTo>
                    <a:pt x="815" y="3"/>
                  </a:lnTo>
                  <a:lnTo>
                    <a:pt x="811" y="3"/>
                  </a:lnTo>
                  <a:lnTo>
                    <a:pt x="811" y="3"/>
                  </a:lnTo>
                  <a:lnTo>
                    <a:pt x="807" y="3"/>
                  </a:lnTo>
                  <a:lnTo>
                    <a:pt x="807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7"/>
                  </a:lnTo>
                  <a:lnTo>
                    <a:pt x="800" y="3"/>
                  </a:lnTo>
                  <a:lnTo>
                    <a:pt x="800" y="3"/>
                  </a:lnTo>
                  <a:lnTo>
                    <a:pt x="796" y="3"/>
                  </a:lnTo>
                  <a:lnTo>
                    <a:pt x="792" y="3"/>
                  </a:lnTo>
                  <a:lnTo>
                    <a:pt x="792" y="3"/>
                  </a:lnTo>
                  <a:lnTo>
                    <a:pt x="789" y="0"/>
                  </a:lnTo>
                  <a:lnTo>
                    <a:pt x="785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78" y="0"/>
                  </a:lnTo>
                  <a:lnTo>
                    <a:pt x="778" y="0"/>
                  </a:lnTo>
                  <a:lnTo>
                    <a:pt x="774" y="0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770" y="3"/>
                  </a:lnTo>
                  <a:lnTo>
                    <a:pt x="766" y="3"/>
                  </a:lnTo>
                  <a:lnTo>
                    <a:pt x="763" y="3"/>
                  </a:lnTo>
                  <a:lnTo>
                    <a:pt x="759" y="3"/>
                  </a:lnTo>
                  <a:lnTo>
                    <a:pt x="759" y="3"/>
                  </a:lnTo>
                  <a:lnTo>
                    <a:pt x="755" y="3"/>
                  </a:lnTo>
                  <a:lnTo>
                    <a:pt x="755" y="7"/>
                  </a:lnTo>
                  <a:lnTo>
                    <a:pt x="752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4" y="7"/>
                  </a:lnTo>
                  <a:lnTo>
                    <a:pt x="741" y="7"/>
                  </a:lnTo>
                  <a:lnTo>
                    <a:pt x="737" y="11"/>
                  </a:lnTo>
                  <a:lnTo>
                    <a:pt x="737" y="11"/>
                  </a:lnTo>
                  <a:lnTo>
                    <a:pt x="737" y="14"/>
                  </a:lnTo>
                  <a:lnTo>
                    <a:pt x="733" y="18"/>
                  </a:lnTo>
                  <a:lnTo>
                    <a:pt x="733" y="18"/>
                  </a:lnTo>
                  <a:lnTo>
                    <a:pt x="733" y="22"/>
                  </a:lnTo>
                  <a:lnTo>
                    <a:pt x="733" y="22"/>
                  </a:lnTo>
                  <a:lnTo>
                    <a:pt x="733" y="25"/>
                  </a:lnTo>
                  <a:lnTo>
                    <a:pt x="733" y="25"/>
                  </a:lnTo>
                  <a:lnTo>
                    <a:pt x="737" y="25"/>
                  </a:lnTo>
                  <a:lnTo>
                    <a:pt x="741" y="25"/>
                  </a:lnTo>
                  <a:lnTo>
                    <a:pt x="741" y="25"/>
                  </a:lnTo>
                  <a:lnTo>
                    <a:pt x="744" y="25"/>
                  </a:lnTo>
                  <a:lnTo>
                    <a:pt x="744" y="29"/>
                  </a:lnTo>
                  <a:lnTo>
                    <a:pt x="748" y="29"/>
                  </a:lnTo>
                  <a:lnTo>
                    <a:pt x="748" y="33"/>
                  </a:lnTo>
                  <a:lnTo>
                    <a:pt x="748" y="33"/>
                  </a:lnTo>
                  <a:lnTo>
                    <a:pt x="752" y="37"/>
                  </a:lnTo>
                  <a:lnTo>
                    <a:pt x="748" y="40"/>
                  </a:lnTo>
                  <a:lnTo>
                    <a:pt x="748" y="40"/>
                  </a:lnTo>
                  <a:lnTo>
                    <a:pt x="744" y="44"/>
                  </a:lnTo>
                  <a:lnTo>
                    <a:pt x="744" y="48"/>
                  </a:lnTo>
                  <a:lnTo>
                    <a:pt x="744" y="48"/>
                  </a:lnTo>
                  <a:lnTo>
                    <a:pt x="741" y="51"/>
                  </a:lnTo>
                  <a:lnTo>
                    <a:pt x="741" y="55"/>
                  </a:lnTo>
                  <a:lnTo>
                    <a:pt x="741" y="55"/>
                  </a:lnTo>
                  <a:lnTo>
                    <a:pt x="741" y="59"/>
                  </a:lnTo>
                  <a:lnTo>
                    <a:pt x="741" y="63"/>
                  </a:lnTo>
                  <a:lnTo>
                    <a:pt x="744" y="63"/>
                  </a:lnTo>
                  <a:lnTo>
                    <a:pt x="744" y="66"/>
                  </a:lnTo>
                  <a:lnTo>
                    <a:pt x="741" y="66"/>
                  </a:lnTo>
                  <a:lnTo>
                    <a:pt x="741" y="70"/>
                  </a:lnTo>
                  <a:lnTo>
                    <a:pt x="744" y="70"/>
                  </a:lnTo>
                  <a:lnTo>
                    <a:pt x="744" y="77"/>
                  </a:lnTo>
                  <a:lnTo>
                    <a:pt x="741" y="77"/>
                  </a:lnTo>
                  <a:lnTo>
                    <a:pt x="741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8" y="81"/>
                  </a:lnTo>
                  <a:lnTo>
                    <a:pt x="748" y="85"/>
                  </a:lnTo>
                  <a:lnTo>
                    <a:pt x="748" y="89"/>
                  </a:lnTo>
                  <a:lnTo>
                    <a:pt x="744" y="92"/>
                  </a:lnTo>
                  <a:lnTo>
                    <a:pt x="737" y="92"/>
                  </a:lnTo>
                  <a:lnTo>
                    <a:pt x="733" y="92"/>
                  </a:lnTo>
                  <a:lnTo>
                    <a:pt x="726" y="100"/>
                  </a:lnTo>
                  <a:lnTo>
                    <a:pt x="726" y="100"/>
                  </a:lnTo>
                  <a:lnTo>
                    <a:pt x="722" y="100"/>
                  </a:lnTo>
                  <a:lnTo>
                    <a:pt x="718" y="100"/>
                  </a:lnTo>
                  <a:lnTo>
                    <a:pt x="715" y="100"/>
                  </a:lnTo>
                  <a:lnTo>
                    <a:pt x="715" y="96"/>
                  </a:lnTo>
                  <a:lnTo>
                    <a:pt x="711" y="96"/>
                  </a:lnTo>
                  <a:lnTo>
                    <a:pt x="711" y="100"/>
                  </a:lnTo>
                  <a:lnTo>
                    <a:pt x="711" y="100"/>
                  </a:lnTo>
                  <a:lnTo>
                    <a:pt x="707" y="122"/>
                  </a:lnTo>
                  <a:lnTo>
                    <a:pt x="707" y="126"/>
                  </a:lnTo>
                  <a:lnTo>
                    <a:pt x="707" y="129"/>
                  </a:lnTo>
                  <a:lnTo>
                    <a:pt x="707" y="133"/>
                  </a:lnTo>
                  <a:lnTo>
                    <a:pt x="703" y="140"/>
                  </a:lnTo>
                  <a:lnTo>
                    <a:pt x="707" y="144"/>
                  </a:lnTo>
                  <a:lnTo>
                    <a:pt x="715" y="148"/>
                  </a:lnTo>
                  <a:lnTo>
                    <a:pt x="722" y="144"/>
                  </a:lnTo>
                  <a:lnTo>
                    <a:pt x="726" y="144"/>
                  </a:lnTo>
                  <a:lnTo>
                    <a:pt x="733" y="144"/>
                  </a:lnTo>
                  <a:lnTo>
                    <a:pt x="737" y="148"/>
                  </a:lnTo>
                  <a:lnTo>
                    <a:pt x="741" y="144"/>
                  </a:lnTo>
                  <a:lnTo>
                    <a:pt x="741" y="140"/>
                  </a:lnTo>
                  <a:lnTo>
                    <a:pt x="741" y="137"/>
                  </a:lnTo>
                  <a:lnTo>
                    <a:pt x="744" y="137"/>
                  </a:lnTo>
                  <a:lnTo>
                    <a:pt x="748" y="133"/>
                  </a:lnTo>
                  <a:lnTo>
                    <a:pt x="755" y="137"/>
                  </a:lnTo>
                  <a:lnTo>
                    <a:pt x="759" y="140"/>
                  </a:lnTo>
                  <a:lnTo>
                    <a:pt x="766" y="144"/>
                  </a:lnTo>
                  <a:lnTo>
                    <a:pt x="770" y="152"/>
                  </a:lnTo>
                  <a:lnTo>
                    <a:pt x="774" y="155"/>
                  </a:lnTo>
                  <a:lnTo>
                    <a:pt x="778" y="159"/>
                  </a:lnTo>
                  <a:lnTo>
                    <a:pt x="778" y="159"/>
                  </a:lnTo>
                  <a:lnTo>
                    <a:pt x="778" y="163"/>
                  </a:lnTo>
                  <a:lnTo>
                    <a:pt x="774" y="163"/>
                  </a:lnTo>
                  <a:lnTo>
                    <a:pt x="774" y="166"/>
                  </a:lnTo>
                  <a:lnTo>
                    <a:pt x="774" y="166"/>
                  </a:lnTo>
                  <a:lnTo>
                    <a:pt x="770" y="166"/>
                  </a:lnTo>
                  <a:lnTo>
                    <a:pt x="770" y="166"/>
                  </a:lnTo>
                  <a:lnTo>
                    <a:pt x="766" y="166"/>
                  </a:lnTo>
                  <a:lnTo>
                    <a:pt x="766" y="166"/>
                  </a:lnTo>
                  <a:lnTo>
                    <a:pt x="759" y="166"/>
                  </a:lnTo>
                  <a:lnTo>
                    <a:pt x="759" y="166"/>
                  </a:lnTo>
                  <a:lnTo>
                    <a:pt x="755" y="170"/>
                  </a:lnTo>
                  <a:lnTo>
                    <a:pt x="752" y="174"/>
                  </a:lnTo>
                  <a:lnTo>
                    <a:pt x="748" y="174"/>
                  </a:lnTo>
                  <a:lnTo>
                    <a:pt x="744" y="174"/>
                  </a:lnTo>
                  <a:lnTo>
                    <a:pt x="744" y="174"/>
                  </a:lnTo>
                  <a:lnTo>
                    <a:pt x="744" y="178"/>
                  </a:lnTo>
                  <a:lnTo>
                    <a:pt x="741" y="178"/>
                  </a:lnTo>
                  <a:lnTo>
                    <a:pt x="741" y="178"/>
                  </a:lnTo>
                  <a:lnTo>
                    <a:pt x="737" y="178"/>
                  </a:lnTo>
                  <a:lnTo>
                    <a:pt x="737" y="178"/>
                  </a:lnTo>
                  <a:lnTo>
                    <a:pt x="733" y="185"/>
                  </a:lnTo>
                  <a:lnTo>
                    <a:pt x="733" y="189"/>
                  </a:lnTo>
                  <a:lnTo>
                    <a:pt x="733" y="192"/>
                  </a:lnTo>
                  <a:lnTo>
                    <a:pt x="733" y="192"/>
                  </a:lnTo>
                  <a:lnTo>
                    <a:pt x="729" y="192"/>
                  </a:lnTo>
                  <a:lnTo>
                    <a:pt x="722" y="200"/>
                  </a:lnTo>
                  <a:lnTo>
                    <a:pt x="718" y="200"/>
                  </a:lnTo>
                  <a:lnTo>
                    <a:pt x="711" y="196"/>
                  </a:lnTo>
                  <a:lnTo>
                    <a:pt x="711" y="200"/>
                  </a:lnTo>
                  <a:lnTo>
                    <a:pt x="707" y="204"/>
                  </a:lnTo>
                  <a:lnTo>
                    <a:pt x="703" y="207"/>
                  </a:lnTo>
                  <a:lnTo>
                    <a:pt x="700" y="207"/>
                  </a:lnTo>
                  <a:lnTo>
                    <a:pt x="700" y="211"/>
                  </a:lnTo>
                  <a:lnTo>
                    <a:pt x="696" y="215"/>
                  </a:lnTo>
                  <a:lnTo>
                    <a:pt x="696" y="215"/>
                  </a:lnTo>
                  <a:lnTo>
                    <a:pt x="692" y="211"/>
                  </a:lnTo>
                  <a:lnTo>
                    <a:pt x="689" y="211"/>
                  </a:lnTo>
                  <a:lnTo>
                    <a:pt x="685" y="211"/>
                  </a:lnTo>
                  <a:lnTo>
                    <a:pt x="681" y="207"/>
                  </a:lnTo>
                  <a:lnTo>
                    <a:pt x="674" y="207"/>
                  </a:lnTo>
                  <a:lnTo>
                    <a:pt x="670" y="207"/>
                  </a:lnTo>
                  <a:lnTo>
                    <a:pt x="666" y="211"/>
                  </a:lnTo>
                  <a:lnTo>
                    <a:pt x="663" y="215"/>
                  </a:lnTo>
                  <a:lnTo>
                    <a:pt x="663" y="222"/>
                  </a:lnTo>
                  <a:lnTo>
                    <a:pt x="663" y="222"/>
                  </a:lnTo>
                  <a:lnTo>
                    <a:pt x="663" y="226"/>
                  </a:lnTo>
                  <a:lnTo>
                    <a:pt x="670" y="230"/>
                  </a:lnTo>
                  <a:lnTo>
                    <a:pt x="678" y="233"/>
                  </a:lnTo>
                  <a:lnTo>
                    <a:pt x="678" y="237"/>
                  </a:lnTo>
                  <a:lnTo>
                    <a:pt x="674" y="237"/>
                  </a:lnTo>
                  <a:lnTo>
                    <a:pt x="674" y="241"/>
                  </a:lnTo>
                  <a:lnTo>
                    <a:pt x="666" y="248"/>
                  </a:lnTo>
                  <a:lnTo>
                    <a:pt x="663" y="255"/>
                  </a:lnTo>
                  <a:lnTo>
                    <a:pt x="659" y="259"/>
                  </a:lnTo>
                  <a:lnTo>
                    <a:pt x="655" y="259"/>
                  </a:lnTo>
                  <a:lnTo>
                    <a:pt x="652" y="263"/>
                  </a:lnTo>
                  <a:lnTo>
                    <a:pt x="648" y="263"/>
                  </a:lnTo>
                  <a:lnTo>
                    <a:pt x="644" y="263"/>
                  </a:lnTo>
                  <a:lnTo>
                    <a:pt x="641" y="267"/>
                  </a:lnTo>
                  <a:lnTo>
                    <a:pt x="633" y="267"/>
                  </a:lnTo>
                  <a:lnTo>
                    <a:pt x="626" y="267"/>
                  </a:lnTo>
                  <a:lnTo>
                    <a:pt x="622" y="270"/>
                  </a:lnTo>
                  <a:lnTo>
                    <a:pt x="618" y="270"/>
                  </a:lnTo>
                  <a:lnTo>
                    <a:pt x="607" y="274"/>
                  </a:lnTo>
                  <a:lnTo>
                    <a:pt x="596" y="278"/>
                  </a:lnTo>
                  <a:lnTo>
                    <a:pt x="592" y="281"/>
                  </a:lnTo>
                  <a:lnTo>
                    <a:pt x="585" y="289"/>
                  </a:lnTo>
                  <a:lnTo>
                    <a:pt x="581" y="289"/>
                  </a:lnTo>
                  <a:lnTo>
                    <a:pt x="578" y="289"/>
                  </a:lnTo>
                  <a:lnTo>
                    <a:pt x="574" y="289"/>
                  </a:lnTo>
                  <a:lnTo>
                    <a:pt x="574" y="285"/>
                  </a:lnTo>
                  <a:lnTo>
                    <a:pt x="574" y="285"/>
                  </a:lnTo>
                  <a:lnTo>
                    <a:pt x="566" y="285"/>
                  </a:lnTo>
                  <a:lnTo>
                    <a:pt x="559" y="289"/>
                  </a:lnTo>
                  <a:lnTo>
                    <a:pt x="555" y="285"/>
                  </a:lnTo>
                  <a:lnTo>
                    <a:pt x="548" y="285"/>
                  </a:lnTo>
                  <a:lnTo>
                    <a:pt x="541" y="281"/>
                  </a:lnTo>
                  <a:lnTo>
                    <a:pt x="529" y="278"/>
                  </a:lnTo>
                  <a:lnTo>
                    <a:pt x="522" y="270"/>
                  </a:lnTo>
                  <a:lnTo>
                    <a:pt x="518" y="270"/>
                  </a:lnTo>
                  <a:lnTo>
                    <a:pt x="507" y="270"/>
                  </a:lnTo>
                  <a:lnTo>
                    <a:pt x="496" y="270"/>
                  </a:lnTo>
                  <a:lnTo>
                    <a:pt x="496" y="270"/>
                  </a:lnTo>
                  <a:lnTo>
                    <a:pt x="492" y="270"/>
                  </a:lnTo>
                  <a:lnTo>
                    <a:pt x="492" y="274"/>
                  </a:lnTo>
                  <a:lnTo>
                    <a:pt x="485" y="274"/>
                  </a:lnTo>
                  <a:lnTo>
                    <a:pt x="478" y="274"/>
                  </a:lnTo>
                  <a:lnTo>
                    <a:pt x="467" y="274"/>
                  </a:lnTo>
                  <a:lnTo>
                    <a:pt x="455" y="274"/>
                  </a:lnTo>
                  <a:lnTo>
                    <a:pt x="448" y="274"/>
                  </a:lnTo>
                  <a:lnTo>
                    <a:pt x="441" y="274"/>
                  </a:lnTo>
                  <a:lnTo>
                    <a:pt x="437" y="274"/>
                  </a:lnTo>
                  <a:lnTo>
                    <a:pt x="433" y="274"/>
                  </a:lnTo>
                  <a:lnTo>
                    <a:pt x="429" y="267"/>
                  </a:lnTo>
                  <a:lnTo>
                    <a:pt x="429" y="263"/>
                  </a:lnTo>
                  <a:lnTo>
                    <a:pt x="426" y="259"/>
                  </a:lnTo>
                  <a:lnTo>
                    <a:pt x="422" y="255"/>
                  </a:lnTo>
                  <a:lnTo>
                    <a:pt x="422" y="252"/>
                  </a:lnTo>
                  <a:lnTo>
                    <a:pt x="422" y="252"/>
                  </a:lnTo>
                  <a:lnTo>
                    <a:pt x="418" y="248"/>
                  </a:lnTo>
                  <a:lnTo>
                    <a:pt x="415" y="248"/>
                  </a:lnTo>
                  <a:lnTo>
                    <a:pt x="415" y="248"/>
                  </a:lnTo>
                  <a:lnTo>
                    <a:pt x="415" y="244"/>
                  </a:lnTo>
                  <a:lnTo>
                    <a:pt x="415" y="244"/>
                  </a:lnTo>
                  <a:lnTo>
                    <a:pt x="411" y="244"/>
                  </a:lnTo>
                  <a:lnTo>
                    <a:pt x="411" y="244"/>
                  </a:lnTo>
                  <a:lnTo>
                    <a:pt x="407" y="244"/>
                  </a:lnTo>
                  <a:lnTo>
                    <a:pt x="404" y="241"/>
                  </a:lnTo>
                  <a:lnTo>
                    <a:pt x="396" y="237"/>
                  </a:lnTo>
                  <a:lnTo>
                    <a:pt x="392" y="237"/>
                  </a:lnTo>
                  <a:lnTo>
                    <a:pt x="392" y="237"/>
                  </a:lnTo>
                  <a:lnTo>
                    <a:pt x="389" y="237"/>
                  </a:lnTo>
                  <a:lnTo>
                    <a:pt x="389" y="233"/>
                  </a:lnTo>
                  <a:lnTo>
                    <a:pt x="385" y="233"/>
                  </a:lnTo>
                  <a:lnTo>
                    <a:pt x="374" y="230"/>
                  </a:lnTo>
                  <a:lnTo>
                    <a:pt x="370" y="230"/>
                  </a:lnTo>
                  <a:lnTo>
                    <a:pt x="370" y="230"/>
                  </a:lnTo>
                  <a:lnTo>
                    <a:pt x="367" y="230"/>
                  </a:lnTo>
                  <a:lnTo>
                    <a:pt x="359" y="230"/>
                  </a:lnTo>
                  <a:lnTo>
                    <a:pt x="341" y="230"/>
                  </a:lnTo>
                  <a:lnTo>
                    <a:pt x="337" y="226"/>
                  </a:lnTo>
                  <a:lnTo>
                    <a:pt x="333" y="222"/>
                  </a:lnTo>
                  <a:lnTo>
                    <a:pt x="333" y="218"/>
                  </a:lnTo>
                  <a:lnTo>
                    <a:pt x="333" y="215"/>
                  </a:lnTo>
                  <a:lnTo>
                    <a:pt x="337" y="215"/>
                  </a:lnTo>
                  <a:lnTo>
                    <a:pt x="337" y="215"/>
                  </a:lnTo>
                  <a:lnTo>
                    <a:pt x="337" y="211"/>
                  </a:lnTo>
                  <a:lnTo>
                    <a:pt x="337" y="207"/>
                  </a:lnTo>
                  <a:lnTo>
                    <a:pt x="337" y="204"/>
                  </a:lnTo>
                  <a:lnTo>
                    <a:pt x="337" y="204"/>
                  </a:lnTo>
                  <a:lnTo>
                    <a:pt x="337" y="200"/>
                  </a:lnTo>
                  <a:lnTo>
                    <a:pt x="337" y="200"/>
                  </a:lnTo>
                  <a:lnTo>
                    <a:pt x="333" y="196"/>
                  </a:lnTo>
                  <a:lnTo>
                    <a:pt x="330" y="192"/>
                  </a:lnTo>
                  <a:lnTo>
                    <a:pt x="330" y="192"/>
                  </a:lnTo>
                  <a:lnTo>
                    <a:pt x="326" y="189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2" y="181"/>
                  </a:lnTo>
                  <a:lnTo>
                    <a:pt x="322" y="181"/>
                  </a:lnTo>
                  <a:lnTo>
                    <a:pt x="318" y="178"/>
                  </a:lnTo>
                  <a:lnTo>
                    <a:pt x="318" y="178"/>
                  </a:lnTo>
                  <a:lnTo>
                    <a:pt x="315" y="174"/>
                  </a:lnTo>
                  <a:lnTo>
                    <a:pt x="315" y="174"/>
                  </a:lnTo>
                  <a:lnTo>
                    <a:pt x="311" y="174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00" y="174"/>
                  </a:lnTo>
                  <a:lnTo>
                    <a:pt x="296" y="174"/>
                  </a:lnTo>
                  <a:lnTo>
                    <a:pt x="296" y="174"/>
                  </a:lnTo>
                  <a:lnTo>
                    <a:pt x="292" y="178"/>
                  </a:lnTo>
                  <a:lnTo>
                    <a:pt x="292" y="178"/>
                  </a:lnTo>
                  <a:lnTo>
                    <a:pt x="289" y="174"/>
                  </a:lnTo>
                  <a:lnTo>
                    <a:pt x="289" y="174"/>
                  </a:lnTo>
                  <a:lnTo>
                    <a:pt x="289" y="170"/>
                  </a:lnTo>
                  <a:lnTo>
                    <a:pt x="285" y="170"/>
                  </a:lnTo>
                  <a:lnTo>
                    <a:pt x="281" y="166"/>
                  </a:lnTo>
                  <a:lnTo>
                    <a:pt x="281" y="163"/>
                  </a:lnTo>
                  <a:lnTo>
                    <a:pt x="278" y="163"/>
                  </a:lnTo>
                  <a:lnTo>
                    <a:pt x="278" y="163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5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0" y="155"/>
                  </a:lnTo>
                  <a:lnTo>
                    <a:pt x="270" y="155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67" y="152"/>
                  </a:lnTo>
                  <a:lnTo>
                    <a:pt x="263" y="148"/>
                  </a:lnTo>
                  <a:lnTo>
                    <a:pt x="263" y="152"/>
                  </a:lnTo>
                  <a:lnTo>
                    <a:pt x="263" y="152"/>
                  </a:lnTo>
                  <a:lnTo>
                    <a:pt x="259" y="155"/>
                  </a:lnTo>
                  <a:lnTo>
                    <a:pt x="255" y="159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52" y="166"/>
                  </a:lnTo>
                  <a:lnTo>
                    <a:pt x="248" y="166"/>
                  </a:lnTo>
                  <a:lnTo>
                    <a:pt x="244" y="170"/>
                  </a:lnTo>
                  <a:lnTo>
                    <a:pt x="244" y="174"/>
                  </a:lnTo>
                  <a:lnTo>
                    <a:pt x="244" y="178"/>
                  </a:lnTo>
                  <a:lnTo>
                    <a:pt x="248" y="185"/>
                  </a:lnTo>
                  <a:lnTo>
                    <a:pt x="252" y="189"/>
                  </a:lnTo>
                  <a:lnTo>
                    <a:pt x="252" y="192"/>
                  </a:lnTo>
                  <a:lnTo>
                    <a:pt x="248" y="196"/>
                  </a:lnTo>
                  <a:lnTo>
                    <a:pt x="244" y="196"/>
                  </a:lnTo>
                  <a:lnTo>
                    <a:pt x="241" y="200"/>
                  </a:lnTo>
                  <a:lnTo>
                    <a:pt x="237" y="200"/>
                  </a:lnTo>
                  <a:lnTo>
                    <a:pt x="237" y="200"/>
                  </a:lnTo>
                  <a:lnTo>
                    <a:pt x="237" y="196"/>
                  </a:lnTo>
                  <a:lnTo>
                    <a:pt x="233" y="196"/>
                  </a:lnTo>
                  <a:lnTo>
                    <a:pt x="226" y="200"/>
                  </a:lnTo>
                  <a:lnTo>
                    <a:pt x="222" y="200"/>
                  </a:lnTo>
                  <a:lnTo>
                    <a:pt x="215" y="196"/>
                  </a:lnTo>
                  <a:lnTo>
                    <a:pt x="211" y="196"/>
                  </a:lnTo>
                  <a:lnTo>
                    <a:pt x="211" y="196"/>
                  </a:lnTo>
                  <a:lnTo>
                    <a:pt x="207" y="204"/>
                  </a:lnTo>
                  <a:lnTo>
                    <a:pt x="207" y="207"/>
                  </a:lnTo>
                  <a:lnTo>
                    <a:pt x="207" y="211"/>
                  </a:lnTo>
                  <a:lnTo>
                    <a:pt x="204" y="218"/>
                  </a:lnTo>
                  <a:lnTo>
                    <a:pt x="204" y="226"/>
                  </a:lnTo>
                  <a:lnTo>
                    <a:pt x="204" y="230"/>
                  </a:lnTo>
                  <a:lnTo>
                    <a:pt x="207" y="230"/>
                  </a:lnTo>
                  <a:lnTo>
                    <a:pt x="211" y="230"/>
                  </a:lnTo>
                  <a:lnTo>
                    <a:pt x="207" y="233"/>
                  </a:lnTo>
                  <a:lnTo>
                    <a:pt x="207" y="237"/>
                  </a:lnTo>
                  <a:lnTo>
                    <a:pt x="207" y="237"/>
                  </a:lnTo>
                  <a:lnTo>
                    <a:pt x="204" y="237"/>
                  </a:lnTo>
                  <a:lnTo>
                    <a:pt x="200" y="237"/>
                  </a:lnTo>
                  <a:lnTo>
                    <a:pt x="200" y="237"/>
                  </a:lnTo>
                  <a:lnTo>
                    <a:pt x="196" y="237"/>
                  </a:lnTo>
                  <a:lnTo>
                    <a:pt x="193" y="237"/>
                  </a:lnTo>
                  <a:lnTo>
                    <a:pt x="185" y="241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4"/>
                  </a:lnTo>
                  <a:lnTo>
                    <a:pt x="170" y="244"/>
                  </a:lnTo>
                  <a:lnTo>
                    <a:pt x="174" y="248"/>
                  </a:lnTo>
                  <a:lnTo>
                    <a:pt x="178" y="248"/>
                  </a:lnTo>
                  <a:lnTo>
                    <a:pt x="181" y="248"/>
                  </a:lnTo>
                  <a:lnTo>
                    <a:pt x="181" y="248"/>
                  </a:lnTo>
                  <a:lnTo>
                    <a:pt x="181" y="252"/>
                  </a:lnTo>
                  <a:lnTo>
                    <a:pt x="181" y="255"/>
                  </a:lnTo>
                  <a:lnTo>
                    <a:pt x="181" y="259"/>
                  </a:lnTo>
                  <a:lnTo>
                    <a:pt x="185" y="259"/>
                  </a:lnTo>
                  <a:lnTo>
                    <a:pt x="185" y="263"/>
                  </a:lnTo>
                  <a:lnTo>
                    <a:pt x="189" y="267"/>
                  </a:lnTo>
                  <a:lnTo>
                    <a:pt x="189" y="270"/>
                  </a:lnTo>
                  <a:lnTo>
                    <a:pt x="193" y="270"/>
                  </a:lnTo>
                  <a:lnTo>
                    <a:pt x="193" y="278"/>
                  </a:lnTo>
                  <a:lnTo>
                    <a:pt x="189" y="278"/>
                  </a:lnTo>
                  <a:lnTo>
                    <a:pt x="189" y="281"/>
                  </a:lnTo>
                  <a:lnTo>
                    <a:pt x="193" y="285"/>
                  </a:lnTo>
                  <a:lnTo>
                    <a:pt x="189" y="285"/>
                  </a:lnTo>
                  <a:lnTo>
                    <a:pt x="189" y="289"/>
                  </a:lnTo>
                  <a:lnTo>
                    <a:pt x="189" y="289"/>
                  </a:lnTo>
                  <a:lnTo>
                    <a:pt x="189" y="293"/>
                  </a:lnTo>
                  <a:lnTo>
                    <a:pt x="185" y="296"/>
                  </a:lnTo>
                  <a:lnTo>
                    <a:pt x="178" y="293"/>
                  </a:lnTo>
                  <a:lnTo>
                    <a:pt x="170" y="285"/>
                  </a:lnTo>
                  <a:lnTo>
                    <a:pt x="167" y="285"/>
                  </a:lnTo>
                  <a:lnTo>
                    <a:pt x="159" y="285"/>
                  </a:lnTo>
                  <a:lnTo>
                    <a:pt x="152" y="285"/>
                  </a:lnTo>
                  <a:lnTo>
                    <a:pt x="144" y="285"/>
                  </a:lnTo>
                  <a:lnTo>
                    <a:pt x="137" y="281"/>
                  </a:lnTo>
                  <a:lnTo>
                    <a:pt x="130" y="285"/>
                  </a:lnTo>
                  <a:lnTo>
                    <a:pt x="126" y="285"/>
                  </a:lnTo>
                  <a:lnTo>
                    <a:pt x="122" y="285"/>
                  </a:lnTo>
                  <a:lnTo>
                    <a:pt x="118" y="285"/>
                  </a:lnTo>
                  <a:lnTo>
                    <a:pt x="115" y="289"/>
                  </a:lnTo>
                  <a:lnTo>
                    <a:pt x="107" y="285"/>
                  </a:lnTo>
                  <a:lnTo>
                    <a:pt x="100" y="285"/>
                  </a:lnTo>
                  <a:lnTo>
                    <a:pt x="96" y="285"/>
                  </a:lnTo>
                  <a:lnTo>
                    <a:pt x="93" y="285"/>
                  </a:lnTo>
                  <a:lnTo>
                    <a:pt x="89" y="285"/>
                  </a:lnTo>
                  <a:lnTo>
                    <a:pt x="85" y="285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81" y="289"/>
                  </a:lnTo>
                  <a:lnTo>
                    <a:pt x="81" y="293"/>
                  </a:lnTo>
                  <a:lnTo>
                    <a:pt x="81" y="296"/>
                  </a:lnTo>
                  <a:lnTo>
                    <a:pt x="78" y="296"/>
                  </a:lnTo>
                  <a:lnTo>
                    <a:pt x="67" y="296"/>
                  </a:lnTo>
                  <a:lnTo>
                    <a:pt x="56" y="296"/>
                  </a:lnTo>
                  <a:lnTo>
                    <a:pt x="52" y="293"/>
                  </a:lnTo>
                  <a:lnTo>
                    <a:pt x="44" y="293"/>
                  </a:lnTo>
                  <a:lnTo>
                    <a:pt x="44" y="296"/>
                  </a:lnTo>
                  <a:lnTo>
                    <a:pt x="44" y="296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4"/>
                  </a:lnTo>
                  <a:lnTo>
                    <a:pt x="37" y="311"/>
                  </a:lnTo>
                  <a:lnTo>
                    <a:pt x="33" y="315"/>
                  </a:lnTo>
                  <a:lnTo>
                    <a:pt x="37" y="319"/>
                  </a:lnTo>
                  <a:lnTo>
                    <a:pt x="44" y="319"/>
                  </a:lnTo>
                  <a:lnTo>
                    <a:pt x="48" y="322"/>
                  </a:lnTo>
                  <a:lnTo>
                    <a:pt x="52" y="322"/>
                  </a:lnTo>
                  <a:lnTo>
                    <a:pt x="52" y="319"/>
                  </a:lnTo>
                  <a:lnTo>
                    <a:pt x="52" y="315"/>
                  </a:lnTo>
                  <a:lnTo>
                    <a:pt x="56" y="315"/>
                  </a:lnTo>
                  <a:lnTo>
                    <a:pt x="63" y="322"/>
                  </a:lnTo>
                  <a:lnTo>
                    <a:pt x="63" y="326"/>
                  </a:lnTo>
                  <a:lnTo>
                    <a:pt x="59" y="330"/>
                  </a:lnTo>
                  <a:lnTo>
                    <a:pt x="56" y="330"/>
                  </a:lnTo>
                  <a:lnTo>
                    <a:pt x="48" y="330"/>
                  </a:lnTo>
                  <a:lnTo>
                    <a:pt x="44" y="330"/>
                  </a:lnTo>
                  <a:lnTo>
                    <a:pt x="41" y="326"/>
                  </a:lnTo>
                  <a:lnTo>
                    <a:pt x="37" y="330"/>
                  </a:lnTo>
                  <a:lnTo>
                    <a:pt x="33" y="330"/>
                  </a:lnTo>
                  <a:lnTo>
                    <a:pt x="30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30" y="341"/>
                  </a:lnTo>
                  <a:lnTo>
                    <a:pt x="30" y="341"/>
                  </a:lnTo>
                  <a:lnTo>
                    <a:pt x="22" y="345"/>
                  </a:lnTo>
                  <a:lnTo>
                    <a:pt x="15" y="345"/>
                  </a:lnTo>
                  <a:lnTo>
                    <a:pt x="18" y="348"/>
                  </a:lnTo>
                  <a:lnTo>
                    <a:pt x="18" y="348"/>
                  </a:lnTo>
                  <a:lnTo>
                    <a:pt x="11" y="352"/>
                  </a:lnTo>
                  <a:lnTo>
                    <a:pt x="11" y="356"/>
                  </a:lnTo>
                  <a:lnTo>
                    <a:pt x="7" y="356"/>
                  </a:lnTo>
                  <a:lnTo>
                    <a:pt x="4" y="356"/>
                  </a:lnTo>
                  <a:lnTo>
                    <a:pt x="0" y="356"/>
                  </a:lnTo>
                  <a:lnTo>
                    <a:pt x="0" y="363"/>
                  </a:lnTo>
                  <a:lnTo>
                    <a:pt x="4" y="367"/>
                  </a:lnTo>
                  <a:lnTo>
                    <a:pt x="7" y="367"/>
                  </a:lnTo>
                  <a:lnTo>
                    <a:pt x="11" y="367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1" y="378"/>
                  </a:lnTo>
                  <a:lnTo>
                    <a:pt x="15" y="378"/>
                  </a:lnTo>
                  <a:lnTo>
                    <a:pt x="15" y="382"/>
                  </a:lnTo>
                  <a:lnTo>
                    <a:pt x="15" y="382"/>
                  </a:lnTo>
                  <a:lnTo>
                    <a:pt x="11" y="389"/>
                  </a:lnTo>
                  <a:lnTo>
                    <a:pt x="7" y="400"/>
                  </a:lnTo>
                  <a:lnTo>
                    <a:pt x="7" y="400"/>
                  </a:lnTo>
                  <a:lnTo>
                    <a:pt x="11" y="404"/>
                  </a:lnTo>
                  <a:lnTo>
                    <a:pt x="15" y="404"/>
                  </a:lnTo>
                  <a:lnTo>
                    <a:pt x="18" y="404"/>
                  </a:lnTo>
                  <a:lnTo>
                    <a:pt x="22" y="400"/>
                  </a:lnTo>
                  <a:lnTo>
                    <a:pt x="26" y="400"/>
                  </a:lnTo>
                  <a:lnTo>
                    <a:pt x="26" y="396"/>
                  </a:lnTo>
                  <a:lnTo>
                    <a:pt x="30" y="396"/>
                  </a:lnTo>
                  <a:lnTo>
                    <a:pt x="30" y="396"/>
                  </a:lnTo>
                  <a:lnTo>
                    <a:pt x="33" y="400"/>
                  </a:lnTo>
                  <a:lnTo>
                    <a:pt x="37" y="400"/>
                  </a:lnTo>
                  <a:lnTo>
                    <a:pt x="37" y="396"/>
                  </a:lnTo>
                  <a:lnTo>
                    <a:pt x="37" y="396"/>
                  </a:lnTo>
                  <a:lnTo>
                    <a:pt x="37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4" y="393"/>
                  </a:lnTo>
                  <a:lnTo>
                    <a:pt x="48" y="393"/>
                  </a:lnTo>
                  <a:lnTo>
                    <a:pt x="48" y="389"/>
                  </a:lnTo>
                  <a:lnTo>
                    <a:pt x="48" y="385"/>
                  </a:lnTo>
                  <a:lnTo>
                    <a:pt x="48" y="385"/>
                  </a:lnTo>
                  <a:lnTo>
                    <a:pt x="52" y="382"/>
                  </a:lnTo>
                  <a:lnTo>
                    <a:pt x="52" y="378"/>
                  </a:lnTo>
                  <a:lnTo>
                    <a:pt x="52" y="374"/>
                  </a:lnTo>
                  <a:lnTo>
                    <a:pt x="59" y="374"/>
                  </a:lnTo>
                  <a:lnTo>
                    <a:pt x="59" y="378"/>
                  </a:lnTo>
                  <a:lnTo>
                    <a:pt x="63" y="378"/>
                  </a:lnTo>
                  <a:lnTo>
                    <a:pt x="63" y="382"/>
                  </a:lnTo>
                  <a:lnTo>
                    <a:pt x="63" y="385"/>
                  </a:lnTo>
                  <a:lnTo>
                    <a:pt x="63" y="385"/>
                  </a:lnTo>
                  <a:lnTo>
                    <a:pt x="67" y="385"/>
                  </a:lnTo>
                  <a:lnTo>
                    <a:pt x="67" y="389"/>
                  </a:lnTo>
                  <a:lnTo>
                    <a:pt x="67" y="393"/>
                  </a:lnTo>
                  <a:lnTo>
                    <a:pt x="67" y="396"/>
                  </a:lnTo>
                  <a:lnTo>
                    <a:pt x="67" y="404"/>
                  </a:lnTo>
                  <a:lnTo>
                    <a:pt x="70" y="404"/>
                  </a:lnTo>
                  <a:lnTo>
                    <a:pt x="70" y="408"/>
                  </a:lnTo>
                  <a:lnTo>
                    <a:pt x="74" y="408"/>
                  </a:lnTo>
                  <a:lnTo>
                    <a:pt x="78" y="408"/>
                  </a:lnTo>
                  <a:lnTo>
                    <a:pt x="81" y="408"/>
                  </a:lnTo>
                  <a:lnTo>
                    <a:pt x="81" y="404"/>
                  </a:lnTo>
                  <a:lnTo>
                    <a:pt x="85" y="404"/>
                  </a:lnTo>
                  <a:lnTo>
                    <a:pt x="89" y="400"/>
                  </a:lnTo>
                  <a:lnTo>
                    <a:pt x="89" y="396"/>
                  </a:lnTo>
                  <a:lnTo>
                    <a:pt x="93" y="396"/>
                  </a:lnTo>
                  <a:lnTo>
                    <a:pt x="100" y="393"/>
                  </a:lnTo>
                  <a:lnTo>
                    <a:pt x="104" y="389"/>
                  </a:lnTo>
                  <a:lnTo>
                    <a:pt x="104" y="393"/>
                  </a:lnTo>
                  <a:lnTo>
                    <a:pt x="111" y="393"/>
                  </a:lnTo>
                  <a:lnTo>
                    <a:pt x="115" y="389"/>
                  </a:lnTo>
                  <a:lnTo>
                    <a:pt x="122" y="389"/>
                  </a:lnTo>
                  <a:lnTo>
                    <a:pt x="122" y="393"/>
                  </a:lnTo>
                  <a:lnTo>
                    <a:pt x="115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22" y="396"/>
                  </a:lnTo>
                  <a:lnTo>
                    <a:pt x="126" y="400"/>
                  </a:lnTo>
                  <a:lnTo>
                    <a:pt x="126" y="396"/>
                  </a:lnTo>
                  <a:lnTo>
                    <a:pt x="130" y="396"/>
                  </a:lnTo>
                  <a:lnTo>
                    <a:pt x="133" y="396"/>
                  </a:lnTo>
                  <a:lnTo>
                    <a:pt x="133" y="396"/>
                  </a:lnTo>
                  <a:lnTo>
                    <a:pt x="137" y="396"/>
                  </a:lnTo>
                  <a:lnTo>
                    <a:pt x="137" y="396"/>
                  </a:lnTo>
                  <a:lnTo>
                    <a:pt x="141" y="404"/>
                  </a:lnTo>
                  <a:lnTo>
                    <a:pt x="148" y="411"/>
                  </a:lnTo>
                  <a:lnTo>
                    <a:pt x="152" y="415"/>
                  </a:lnTo>
                  <a:lnTo>
                    <a:pt x="152" y="419"/>
                  </a:lnTo>
                  <a:lnTo>
                    <a:pt x="155" y="419"/>
                  </a:lnTo>
                  <a:lnTo>
                    <a:pt x="155" y="422"/>
                  </a:lnTo>
                  <a:lnTo>
                    <a:pt x="163" y="422"/>
                  </a:lnTo>
                  <a:lnTo>
                    <a:pt x="170" y="422"/>
                  </a:lnTo>
                  <a:lnTo>
                    <a:pt x="170" y="422"/>
                  </a:lnTo>
                  <a:lnTo>
                    <a:pt x="174" y="426"/>
                  </a:lnTo>
                  <a:lnTo>
                    <a:pt x="178" y="430"/>
                  </a:lnTo>
                  <a:lnTo>
                    <a:pt x="185" y="430"/>
                  </a:lnTo>
                  <a:lnTo>
                    <a:pt x="189" y="437"/>
                  </a:lnTo>
                  <a:lnTo>
                    <a:pt x="193" y="445"/>
                  </a:lnTo>
                  <a:lnTo>
                    <a:pt x="196" y="445"/>
                  </a:lnTo>
                  <a:lnTo>
                    <a:pt x="200" y="448"/>
                  </a:lnTo>
                  <a:lnTo>
                    <a:pt x="200" y="456"/>
                  </a:lnTo>
                  <a:lnTo>
                    <a:pt x="204" y="463"/>
                  </a:lnTo>
                  <a:lnTo>
                    <a:pt x="207" y="463"/>
                  </a:lnTo>
                  <a:lnTo>
                    <a:pt x="207" y="471"/>
                  </a:lnTo>
                  <a:lnTo>
                    <a:pt x="211" y="474"/>
                  </a:lnTo>
                  <a:lnTo>
                    <a:pt x="207" y="478"/>
                  </a:lnTo>
                  <a:lnTo>
                    <a:pt x="207" y="478"/>
                  </a:lnTo>
                  <a:lnTo>
                    <a:pt x="204" y="478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5"/>
                  </a:lnTo>
                  <a:lnTo>
                    <a:pt x="204" y="489"/>
                  </a:lnTo>
                  <a:lnTo>
                    <a:pt x="204" y="493"/>
                  </a:lnTo>
                  <a:lnTo>
                    <a:pt x="207" y="497"/>
                  </a:lnTo>
                  <a:lnTo>
                    <a:pt x="204" y="497"/>
                  </a:lnTo>
                  <a:lnTo>
                    <a:pt x="207" y="500"/>
                  </a:lnTo>
                  <a:lnTo>
                    <a:pt x="207" y="500"/>
                  </a:lnTo>
                  <a:lnTo>
                    <a:pt x="207" y="504"/>
                  </a:lnTo>
                  <a:lnTo>
                    <a:pt x="211" y="504"/>
                  </a:lnTo>
                  <a:lnTo>
                    <a:pt x="211" y="508"/>
                  </a:lnTo>
                  <a:lnTo>
                    <a:pt x="215" y="508"/>
                  </a:lnTo>
                  <a:lnTo>
                    <a:pt x="218" y="508"/>
                  </a:lnTo>
                  <a:lnTo>
                    <a:pt x="222" y="508"/>
                  </a:lnTo>
                  <a:lnTo>
                    <a:pt x="222" y="508"/>
                  </a:lnTo>
                  <a:lnTo>
                    <a:pt x="226" y="508"/>
                  </a:lnTo>
                  <a:lnTo>
                    <a:pt x="230" y="511"/>
                  </a:lnTo>
                  <a:lnTo>
                    <a:pt x="233" y="511"/>
                  </a:lnTo>
                  <a:lnTo>
                    <a:pt x="233" y="515"/>
                  </a:lnTo>
                  <a:lnTo>
                    <a:pt x="237" y="515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44" y="519"/>
                  </a:lnTo>
                  <a:lnTo>
                    <a:pt x="244" y="523"/>
                  </a:lnTo>
                  <a:lnTo>
                    <a:pt x="248" y="523"/>
                  </a:lnTo>
                  <a:lnTo>
                    <a:pt x="248" y="523"/>
                  </a:lnTo>
                  <a:lnTo>
                    <a:pt x="252" y="519"/>
                  </a:lnTo>
                  <a:lnTo>
                    <a:pt x="255" y="519"/>
                  </a:lnTo>
                  <a:lnTo>
                    <a:pt x="263" y="523"/>
                  </a:lnTo>
                  <a:lnTo>
                    <a:pt x="263" y="523"/>
                  </a:lnTo>
                  <a:lnTo>
                    <a:pt x="267" y="523"/>
                  </a:lnTo>
                  <a:lnTo>
                    <a:pt x="270" y="523"/>
                  </a:lnTo>
                  <a:lnTo>
                    <a:pt x="274" y="530"/>
                  </a:lnTo>
                  <a:lnTo>
                    <a:pt x="278" y="530"/>
                  </a:lnTo>
                  <a:lnTo>
                    <a:pt x="281" y="530"/>
                  </a:lnTo>
                  <a:lnTo>
                    <a:pt x="285" y="534"/>
                  </a:lnTo>
                  <a:lnTo>
                    <a:pt x="285" y="537"/>
                  </a:lnTo>
                  <a:lnTo>
                    <a:pt x="289" y="537"/>
                  </a:lnTo>
                  <a:lnTo>
                    <a:pt x="289" y="537"/>
                  </a:lnTo>
                  <a:lnTo>
                    <a:pt x="289" y="534"/>
                  </a:lnTo>
                  <a:lnTo>
                    <a:pt x="292" y="534"/>
                  </a:lnTo>
                  <a:lnTo>
                    <a:pt x="292" y="534"/>
                  </a:lnTo>
                  <a:lnTo>
                    <a:pt x="296" y="534"/>
                  </a:lnTo>
                  <a:lnTo>
                    <a:pt x="300" y="534"/>
                  </a:lnTo>
                  <a:lnTo>
                    <a:pt x="300" y="541"/>
                  </a:lnTo>
                  <a:lnTo>
                    <a:pt x="304" y="541"/>
                  </a:lnTo>
                  <a:lnTo>
                    <a:pt x="311" y="541"/>
                  </a:lnTo>
                  <a:lnTo>
                    <a:pt x="315" y="541"/>
                  </a:lnTo>
                  <a:lnTo>
                    <a:pt x="311" y="549"/>
                  </a:lnTo>
                  <a:lnTo>
                    <a:pt x="315" y="552"/>
                  </a:lnTo>
                  <a:lnTo>
                    <a:pt x="318" y="552"/>
                  </a:lnTo>
                  <a:lnTo>
                    <a:pt x="322" y="552"/>
                  </a:lnTo>
                  <a:lnTo>
                    <a:pt x="322" y="552"/>
                  </a:lnTo>
                  <a:lnTo>
                    <a:pt x="326" y="552"/>
                  </a:lnTo>
                  <a:lnTo>
                    <a:pt x="330" y="549"/>
                  </a:lnTo>
                  <a:lnTo>
                    <a:pt x="337" y="549"/>
                  </a:lnTo>
                  <a:lnTo>
                    <a:pt x="341" y="549"/>
                  </a:lnTo>
                  <a:lnTo>
                    <a:pt x="341" y="552"/>
                  </a:lnTo>
                  <a:lnTo>
                    <a:pt x="348" y="556"/>
                  </a:lnTo>
                  <a:lnTo>
                    <a:pt x="348" y="560"/>
                  </a:lnTo>
                  <a:lnTo>
                    <a:pt x="352" y="560"/>
                  </a:lnTo>
                  <a:lnTo>
                    <a:pt x="355" y="560"/>
                  </a:lnTo>
                  <a:lnTo>
                    <a:pt x="359" y="560"/>
                  </a:lnTo>
                  <a:lnTo>
                    <a:pt x="363" y="556"/>
                  </a:lnTo>
                  <a:lnTo>
                    <a:pt x="367" y="556"/>
                  </a:lnTo>
                  <a:lnTo>
                    <a:pt x="367" y="560"/>
                  </a:lnTo>
                  <a:lnTo>
                    <a:pt x="370" y="556"/>
                  </a:lnTo>
                  <a:lnTo>
                    <a:pt x="374" y="556"/>
                  </a:lnTo>
                  <a:lnTo>
                    <a:pt x="374" y="560"/>
                  </a:lnTo>
                  <a:lnTo>
                    <a:pt x="374" y="563"/>
                  </a:lnTo>
                  <a:lnTo>
                    <a:pt x="378" y="563"/>
                  </a:lnTo>
                  <a:lnTo>
                    <a:pt x="378" y="563"/>
                  </a:lnTo>
                  <a:lnTo>
                    <a:pt x="381" y="563"/>
                  </a:lnTo>
                  <a:lnTo>
                    <a:pt x="385" y="556"/>
                  </a:lnTo>
                  <a:lnTo>
                    <a:pt x="392" y="552"/>
                  </a:lnTo>
                  <a:lnTo>
                    <a:pt x="400" y="552"/>
                  </a:lnTo>
                  <a:lnTo>
                    <a:pt x="400" y="552"/>
                  </a:lnTo>
                  <a:lnTo>
                    <a:pt x="407" y="556"/>
                  </a:lnTo>
                  <a:lnTo>
                    <a:pt x="411" y="556"/>
                  </a:lnTo>
                  <a:lnTo>
                    <a:pt x="415" y="552"/>
                  </a:lnTo>
                  <a:lnTo>
                    <a:pt x="418" y="556"/>
                  </a:lnTo>
                  <a:lnTo>
                    <a:pt x="422" y="556"/>
                  </a:lnTo>
                  <a:lnTo>
                    <a:pt x="422" y="556"/>
                  </a:lnTo>
                  <a:lnTo>
                    <a:pt x="426" y="556"/>
                  </a:lnTo>
                  <a:lnTo>
                    <a:pt x="429" y="556"/>
                  </a:lnTo>
                  <a:lnTo>
                    <a:pt x="433" y="556"/>
                  </a:lnTo>
                  <a:lnTo>
                    <a:pt x="437" y="552"/>
                  </a:lnTo>
                  <a:lnTo>
                    <a:pt x="437" y="552"/>
                  </a:lnTo>
                  <a:lnTo>
                    <a:pt x="441" y="552"/>
                  </a:lnTo>
                  <a:lnTo>
                    <a:pt x="441" y="549"/>
                  </a:lnTo>
                  <a:lnTo>
                    <a:pt x="444" y="549"/>
                  </a:lnTo>
                  <a:lnTo>
                    <a:pt x="444" y="545"/>
                  </a:lnTo>
                  <a:lnTo>
                    <a:pt x="448" y="541"/>
                  </a:lnTo>
                  <a:lnTo>
                    <a:pt x="452" y="541"/>
                  </a:lnTo>
                  <a:lnTo>
                    <a:pt x="459" y="541"/>
                  </a:lnTo>
                  <a:lnTo>
                    <a:pt x="463" y="537"/>
                  </a:lnTo>
                  <a:lnTo>
                    <a:pt x="463" y="534"/>
                  </a:lnTo>
                  <a:lnTo>
                    <a:pt x="463" y="534"/>
                  </a:lnTo>
                  <a:lnTo>
                    <a:pt x="467" y="530"/>
                  </a:lnTo>
                  <a:lnTo>
                    <a:pt x="470" y="534"/>
                  </a:lnTo>
                  <a:lnTo>
                    <a:pt x="474" y="534"/>
                  </a:lnTo>
                  <a:lnTo>
                    <a:pt x="481" y="534"/>
                  </a:lnTo>
                  <a:lnTo>
                    <a:pt x="481" y="534"/>
                  </a:lnTo>
                  <a:lnTo>
                    <a:pt x="481" y="530"/>
                  </a:lnTo>
                  <a:lnTo>
                    <a:pt x="489" y="526"/>
                  </a:lnTo>
                  <a:lnTo>
                    <a:pt x="492" y="526"/>
                  </a:lnTo>
                  <a:lnTo>
                    <a:pt x="492" y="530"/>
                  </a:lnTo>
                  <a:lnTo>
                    <a:pt x="496" y="530"/>
                  </a:lnTo>
                  <a:lnTo>
                    <a:pt x="496" y="530"/>
                  </a:lnTo>
                  <a:lnTo>
                    <a:pt x="492" y="534"/>
                  </a:lnTo>
                  <a:lnTo>
                    <a:pt x="496" y="537"/>
                  </a:lnTo>
                  <a:lnTo>
                    <a:pt x="496" y="537"/>
                  </a:lnTo>
                  <a:lnTo>
                    <a:pt x="500" y="537"/>
                  </a:lnTo>
                  <a:lnTo>
                    <a:pt x="500" y="537"/>
                  </a:lnTo>
                  <a:lnTo>
                    <a:pt x="504" y="541"/>
                  </a:lnTo>
                  <a:lnTo>
                    <a:pt x="504" y="545"/>
                  </a:lnTo>
                  <a:lnTo>
                    <a:pt x="500" y="545"/>
                  </a:lnTo>
                  <a:lnTo>
                    <a:pt x="500" y="549"/>
                  </a:lnTo>
                  <a:lnTo>
                    <a:pt x="504" y="549"/>
                  </a:lnTo>
                  <a:lnTo>
                    <a:pt x="507" y="549"/>
                  </a:lnTo>
                  <a:lnTo>
                    <a:pt x="511" y="549"/>
                  </a:lnTo>
                  <a:lnTo>
                    <a:pt x="511" y="552"/>
                  </a:lnTo>
                  <a:lnTo>
                    <a:pt x="515" y="552"/>
                  </a:lnTo>
                  <a:lnTo>
                    <a:pt x="518" y="552"/>
                  </a:lnTo>
                  <a:lnTo>
                    <a:pt x="522" y="552"/>
                  </a:lnTo>
                  <a:lnTo>
                    <a:pt x="526" y="552"/>
                  </a:lnTo>
                  <a:lnTo>
                    <a:pt x="526" y="556"/>
                  </a:lnTo>
                  <a:lnTo>
                    <a:pt x="529" y="556"/>
                  </a:lnTo>
                  <a:lnTo>
                    <a:pt x="529" y="560"/>
                  </a:lnTo>
                  <a:lnTo>
                    <a:pt x="533" y="560"/>
                  </a:lnTo>
                  <a:lnTo>
                    <a:pt x="537" y="563"/>
                  </a:lnTo>
                  <a:lnTo>
                    <a:pt x="537" y="567"/>
                  </a:lnTo>
                  <a:lnTo>
                    <a:pt x="541" y="574"/>
                  </a:lnTo>
                  <a:lnTo>
                    <a:pt x="541" y="578"/>
                  </a:lnTo>
                  <a:lnTo>
                    <a:pt x="541" y="586"/>
                  </a:lnTo>
                  <a:lnTo>
                    <a:pt x="541" y="589"/>
                  </a:lnTo>
                  <a:lnTo>
                    <a:pt x="537" y="589"/>
                  </a:lnTo>
                  <a:lnTo>
                    <a:pt x="537" y="589"/>
                  </a:lnTo>
                  <a:lnTo>
                    <a:pt x="533" y="593"/>
                  </a:lnTo>
                  <a:lnTo>
                    <a:pt x="533" y="593"/>
                  </a:lnTo>
                  <a:lnTo>
                    <a:pt x="533" y="597"/>
                  </a:lnTo>
                  <a:lnTo>
                    <a:pt x="533" y="600"/>
                  </a:lnTo>
                  <a:lnTo>
                    <a:pt x="533" y="600"/>
                  </a:lnTo>
                  <a:lnTo>
                    <a:pt x="529" y="600"/>
                  </a:lnTo>
                  <a:lnTo>
                    <a:pt x="529" y="600"/>
                  </a:lnTo>
                  <a:lnTo>
                    <a:pt x="526" y="604"/>
                  </a:lnTo>
                  <a:lnTo>
                    <a:pt x="529" y="608"/>
                  </a:lnTo>
                  <a:lnTo>
                    <a:pt x="526" y="608"/>
                  </a:lnTo>
                  <a:lnTo>
                    <a:pt x="526" y="612"/>
                  </a:lnTo>
                  <a:lnTo>
                    <a:pt x="529" y="612"/>
                  </a:lnTo>
                  <a:lnTo>
                    <a:pt x="529" y="615"/>
                  </a:lnTo>
                  <a:lnTo>
                    <a:pt x="533" y="615"/>
                  </a:lnTo>
                  <a:lnTo>
                    <a:pt x="533" y="619"/>
                  </a:lnTo>
                  <a:lnTo>
                    <a:pt x="533" y="623"/>
                  </a:lnTo>
                  <a:lnTo>
                    <a:pt x="537" y="619"/>
                  </a:lnTo>
                  <a:lnTo>
                    <a:pt x="544" y="619"/>
                  </a:lnTo>
                  <a:lnTo>
                    <a:pt x="544" y="623"/>
                  </a:lnTo>
                  <a:lnTo>
                    <a:pt x="544" y="623"/>
                  </a:lnTo>
                  <a:lnTo>
                    <a:pt x="548" y="626"/>
                  </a:lnTo>
                  <a:lnTo>
                    <a:pt x="552" y="623"/>
                  </a:lnTo>
                  <a:lnTo>
                    <a:pt x="552" y="626"/>
                  </a:lnTo>
                  <a:lnTo>
                    <a:pt x="552" y="630"/>
                  </a:lnTo>
                  <a:lnTo>
                    <a:pt x="552" y="630"/>
                  </a:lnTo>
                  <a:lnTo>
                    <a:pt x="555" y="634"/>
                  </a:lnTo>
                  <a:lnTo>
                    <a:pt x="555" y="634"/>
                  </a:lnTo>
                  <a:lnTo>
                    <a:pt x="559" y="634"/>
                  </a:lnTo>
                  <a:lnTo>
                    <a:pt x="559" y="634"/>
                  </a:lnTo>
                  <a:lnTo>
                    <a:pt x="563" y="634"/>
                  </a:lnTo>
                  <a:lnTo>
                    <a:pt x="566" y="638"/>
                  </a:lnTo>
                  <a:lnTo>
                    <a:pt x="566" y="638"/>
                  </a:lnTo>
                  <a:lnTo>
                    <a:pt x="566" y="641"/>
                  </a:lnTo>
                  <a:lnTo>
                    <a:pt x="566" y="641"/>
                  </a:lnTo>
                  <a:lnTo>
                    <a:pt x="563" y="649"/>
                  </a:lnTo>
                  <a:lnTo>
                    <a:pt x="559" y="649"/>
                  </a:lnTo>
                  <a:lnTo>
                    <a:pt x="559" y="652"/>
                  </a:lnTo>
                  <a:lnTo>
                    <a:pt x="563" y="652"/>
                  </a:lnTo>
                  <a:lnTo>
                    <a:pt x="566" y="652"/>
                  </a:lnTo>
                  <a:lnTo>
                    <a:pt x="566" y="652"/>
                  </a:lnTo>
                  <a:lnTo>
                    <a:pt x="570" y="652"/>
                  </a:lnTo>
                  <a:lnTo>
                    <a:pt x="570" y="652"/>
                  </a:lnTo>
                  <a:lnTo>
                    <a:pt x="570" y="656"/>
                  </a:lnTo>
                  <a:lnTo>
                    <a:pt x="570" y="660"/>
                  </a:lnTo>
                  <a:lnTo>
                    <a:pt x="574" y="664"/>
                  </a:lnTo>
                  <a:lnTo>
                    <a:pt x="578" y="660"/>
                  </a:lnTo>
                  <a:lnTo>
                    <a:pt x="581" y="660"/>
                  </a:lnTo>
                  <a:lnTo>
                    <a:pt x="589" y="656"/>
                  </a:lnTo>
                  <a:lnTo>
                    <a:pt x="592" y="660"/>
                  </a:lnTo>
                  <a:lnTo>
                    <a:pt x="592" y="660"/>
                  </a:lnTo>
                  <a:lnTo>
                    <a:pt x="589" y="664"/>
                  </a:lnTo>
                  <a:lnTo>
                    <a:pt x="589" y="664"/>
                  </a:lnTo>
                  <a:lnTo>
                    <a:pt x="592" y="664"/>
                  </a:lnTo>
                  <a:lnTo>
                    <a:pt x="592" y="667"/>
                  </a:lnTo>
                  <a:lnTo>
                    <a:pt x="600" y="664"/>
                  </a:lnTo>
                  <a:lnTo>
                    <a:pt x="600" y="664"/>
                  </a:lnTo>
                  <a:lnTo>
                    <a:pt x="600" y="660"/>
                  </a:lnTo>
                  <a:lnTo>
                    <a:pt x="600" y="656"/>
                  </a:lnTo>
                  <a:lnTo>
                    <a:pt x="600" y="656"/>
                  </a:lnTo>
                  <a:lnTo>
                    <a:pt x="600" y="649"/>
                  </a:lnTo>
                  <a:lnTo>
                    <a:pt x="600" y="649"/>
                  </a:lnTo>
                  <a:lnTo>
                    <a:pt x="600" y="645"/>
                  </a:lnTo>
                  <a:lnTo>
                    <a:pt x="607" y="645"/>
                  </a:lnTo>
                  <a:lnTo>
                    <a:pt x="607" y="649"/>
                  </a:lnTo>
                  <a:lnTo>
                    <a:pt x="607" y="645"/>
                  </a:lnTo>
                  <a:lnTo>
                    <a:pt x="607" y="645"/>
                  </a:lnTo>
                  <a:lnTo>
                    <a:pt x="611" y="645"/>
                  </a:lnTo>
                  <a:lnTo>
                    <a:pt x="611" y="645"/>
                  </a:lnTo>
                  <a:lnTo>
                    <a:pt x="611" y="641"/>
                  </a:lnTo>
                  <a:lnTo>
                    <a:pt x="615" y="641"/>
                  </a:lnTo>
                  <a:lnTo>
                    <a:pt x="618" y="641"/>
                  </a:lnTo>
                  <a:lnTo>
                    <a:pt x="618" y="645"/>
                  </a:lnTo>
                  <a:lnTo>
                    <a:pt x="618" y="645"/>
                  </a:lnTo>
                  <a:lnTo>
                    <a:pt x="622" y="645"/>
                  </a:lnTo>
                  <a:lnTo>
                    <a:pt x="622" y="641"/>
                  </a:lnTo>
                  <a:lnTo>
                    <a:pt x="626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33" y="645"/>
                  </a:lnTo>
                  <a:lnTo>
                    <a:pt x="637" y="641"/>
                  </a:lnTo>
                  <a:lnTo>
                    <a:pt x="637" y="638"/>
                  </a:lnTo>
                  <a:lnTo>
                    <a:pt x="641" y="638"/>
                  </a:lnTo>
                  <a:lnTo>
                    <a:pt x="644" y="641"/>
                  </a:lnTo>
                  <a:lnTo>
                    <a:pt x="648" y="638"/>
                  </a:lnTo>
                  <a:lnTo>
                    <a:pt x="648" y="634"/>
                  </a:lnTo>
                  <a:lnTo>
                    <a:pt x="652" y="630"/>
                  </a:lnTo>
                  <a:lnTo>
                    <a:pt x="655" y="630"/>
                  </a:lnTo>
                  <a:lnTo>
                    <a:pt x="659" y="630"/>
                  </a:lnTo>
                  <a:lnTo>
                    <a:pt x="663" y="634"/>
                  </a:lnTo>
                  <a:lnTo>
                    <a:pt x="663" y="634"/>
                  </a:lnTo>
                  <a:lnTo>
                    <a:pt x="666" y="634"/>
                  </a:lnTo>
                  <a:lnTo>
                    <a:pt x="666" y="638"/>
                  </a:lnTo>
                  <a:lnTo>
                    <a:pt x="674" y="638"/>
                  </a:lnTo>
                  <a:lnTo>
                    <a:pt x="678" y="638"/>
                  </a:lnTo>
                  <a:lnTo>
                    <a:pt x="681" y="638"/>
                  </a:lnTo>
                  <a:lnTo>
                    <a:pt x="685" y="638"/>
                  </a:lnTo>
                  <a:lnTo>
                    <a:pt x="681" y="641"/>
                  </a:lnTo>
                  <a:lnTo>
                    <a:pt x="681" y="641"/>
                  </a:lnTo>
                  <a:lnTo>
                    <a:pt x="678" y="649"/>
                  </a:lnTo>
                  <a:lnTo>
                    <a:pt x="681" y="649"/>
                  </a:lnTo>
                  <a:lnTo>
                    <a:pt x="681" y="652"/>
                  </a:lnTo>
                  <a:lnTo>
                    <a:pt x="689" y="652"/>
                  </a:lnTo>
                  <a:lnTo>
                    <a:pt x="689" y="656"/>
                  </a:lnTo>
                  <a:lnTo>
                    <a:pt x="692" y="656"/>
                  </a:lnTo>
                  <a:lnTo>
                    <a:pt x="696" y="660"/>
                  </a:lnTo>
                  <a:lnTo>
                    <a:pt x="700" y="656"/>
                  </a:lnTo>
                  <a:lnTo>
                    <a:pt x="700" y="660"/>
                  </a:lnTo>
                  <a:lnTo>
                    <a:pt x="703" y="656"/>
                  </a:lnTo>
                  <a:lnTo>
                    <a:pt x="703" y="660"/>
                  </a:lnTo>
                  <a:lnTo>
                    <a:pt x="707" y="660"/>
                  </a:lnTo>
                  <a:lnTo>
                    <a:pt x="707" y="660"/>
                  </a:lnTo>
                  <a:lnTo>
                    <a:pt x="711" y="660"/>
                  </a:lnTo>
                  <a:lnTo>
                    <a:pt x="711" y="660"/>
                  </a:lnTo>
                  <a:lnTo>
                    <a:pt x="711" y="656"/>
                  </a:lnTo>
                  <a:lnTo>
                    <a:pt x="711" y="652"/>
                  </a:lnTo>
                  <a:lnTo>
                    <a:pt x="715" y="656"/>
                  </a:lnTo>
                  <a:lnTo>
                    <a:pt x="718" y="660"/>
                  </a:lnTo>
                  <a:lnTo>
                    <a:pt x="718" y="660"/>
                  </a:lnTo>
                  <a:lnTo>
                    <a:pt x="722" y="664"/>
                  </a:lnTo>
                  <a:lnTo>
                    <a:pt x="726" y="660"/>
                  </a:lnTo>
                  <a:lnTo>
                    <a:pt x="726" y="664"/>
                  </a:lnTo>
                  <a:lnTo>
                    <a:pt x="729" y="660"/>
                  </a:lnTo>
                  <a:lnTo>
                    <a:pt x="729" y="660"/>
                  </a:lnTo>
                  <a:lnTo>
                    <a:pt x="733" y="660"/>
                  </a:lnTo>
                  <a:lnTo>
                    <a:pt x="733" y="660"/>
                  </a:lnTo>
                  <a:lnTo>
                    <a:pt x="737" y="664"/>
                  </a:lnTo>
                  <a:lnTo>
                    <a:pt x="733" y="664"/>
                  </a:lnTo>
                  <a:lnTo>
                    <a:pt x="733" y="664"/>
                  </a:lnTo>
                  <a:lnTo>
                    <a:pt x="729" y="667"/>
                  </a:lnTo>
                  <a:lnTo>
                    <a:pt x="729" y="671"/>
                  </a:lnTo>
                  <a:lnTo>
                    <a:pt x="733" y="675"/>
                  </a:lnTo>
                  <a:lnTo>
                    <a:pt x="737" y="675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41" y="678"/>
                  </a:lnTo>
                  <a:lnTo>
                    <a:pt x="741" y="678"/>
                  </a:lnTo>
                  <a:lnTo>
                    <a:pt x="744" y="678"/>
                  </a:lnTo>
                  <a:lnTo>
                    <a:pt x="748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1"/>
                  </a:lnTo>
                  <a:lnTo>
                    <a:pt x="741" y="671"/>
                  </a:lnTo>
                  <a:lnTo>
                    <a:pt x="741" y="667"/>
                  </a:lnTo>
                  <a:lnTo>
                    <a:pt x="741" y="667"/>
                  </a:lnTo>
                  <a:lnTo>
                    <a:pt x="744" y="664"/>
                  </a:lnTo>
                  <a:lnTo>
                    <a:pt x="744" y="664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52" y="664"/>
                  </a:lnTo>
                  <a:lnTo>
                    <a:pt x="755" y="660"/>
                  </a:lnTo>
                  <a:lnTo>
                    <a:pt x="755" y="660"/>
                  </a:lnTo>
                  <a:lnTo>
                    <a:pt x="759" y="660"/>
                  </a:lnTo>
                  <a:lnTo>
                    <a:pt x="763" y="660"/>
                  </a:lnTo>
                  <a:lnTo>
                    <a:pt x="763" y="656"/>
                  </a:lnTo>
                  <a:lnTo>
                    <a:pt x="766" y="656"/>
                  </a:lnTo>
                  <a:lnTo>
                    <a:pt x="766" y="656"/>
                  </a:lnTo>
                  <a:lnTo>
                    <a:pt x="770" y="656"/>
                  </a:lnTo>
                  <a:lnTo>
                    <a:pt x="774" y="656"/>
                  </a:lnTo>
                  <a:lnTo>
                    <a:pt x="778" y="652"/>
                  </a:lnTo>
                  <a:lnTo>
                    <a:pt x="781" y="652"/>
                  </a:lnTo>
                  <a:lnTo>
                    <a:pt x="781" y="649"/>
                  </a:lnTo>
                  <a:lnTo>
                    <a:pt x="781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9" y="645"/>
                  </a:lnTo>
                  <a:lnTo>
                    <a:pt x="789" y="645"/>
                  </a:lnTo>
                  <a:lnTo>
                    <a:pt x="789" y="641"/>
                  </a:lnTo>
                  <a:lnTo>
                    <a:pt x="789" y="638"/>
                  </a:lnTo>
                  <a:lnTo>
                    <a:pt x="789" y="638"/>
                  </a:lnTo>
                  <a:lnTo>
                    <a:pt x="789" y="634"/>
                  </a:lnTo>
                  <a:lnTo>
                    <a:pt x="789" y="638"/>
                  </a:lnTo>
                  <a:lnTo>
                    <a:pt x="792" y="638"/>
                  </a:lnTo>
                  <a:lnTo>
                    <a:pt x="796" y="641"/>
                  </a:lnTo>
                  <a:lnTo>
                    <a:pt x="800" y="641"/>
                  </a:lnTo>
                  <a:lnTo>
                    <a:pt x="800" y="641"/>
                  </a:lnTo>
                  <a:lnTo>
                    <a:pt x="800" y="645"/>
                  </a:lnTo>
                  <a:lnTo>
                    <a:pt x="796" y="645"/>
                  </a:lnTo>
                  <a:lnTo>
                    <a:pt x="796" y="645"/>
                  </a:lnTo>
                  <a:lnTo>
                    <a:pt x="803" y="645"/>
                  </a:lnTo>
                  <a:lnTo>
                    <a:pt x="803" y="641"/>
                  </a:lnTo>
                  <a:lnTo>
                    <a:pt x="807" y="641"/>
                  </a:lnTo>
                  <a:lnTo>
                    <a:pt x="807" y="638"/>
                  </a:lnTo>
                  <a:lnTo>
                    <a:pt x="811" y="641"/>
                  </a:lnTo>
                  <a:lnTo>
                    <a:pt x="811" y="641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8" y="638"/>
                  </a:lnTo>
                  <a:lnTo>
                    <a:pt x="818" y="641"/>
                  </a:lnTo>
                  <a:lnTo>
                    <a:pt x="822" y="638"/>
                  </a:lnTo>
                  <a:lnTo>
                    <a:pt x="822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4"/>
                  </a:lnTo>
                  <a:lnTo>
                    <a:pt x="829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7" y="634"/>
                  </a:lnTo>
                  <a:lnTo>
                    <a:pt x="837" y="634"/>
                  </a:lnTo>
                  <a:lnTo>
                    <a:pt x="840" y="630"/>
                  </a:lnTo>
                  <a:lnTo>
                    <a:pt x="840" y="630"/>
                  </a:lnTo>
                  <a:lnTo>
                    <a:pt x="840" y="626"/>
                  </a:lnTo>
                  <a:lnTo>
                    <a:pt x="840" y="626"/>
                  </a:lnTo>
                  <a:lnTo>
                    <a:pt x="840" y="623"/>
                  </a:lnTo>
                  <a:lnTo>
                    <a:pt x="840" y="623"/>
                  </a:lnTo>
                  <a:lnTo>
                    <a:pt x="844" y="619"/>
                  </a:lnTo>
                  <a:lnTo>
                    <a:pt x="848" y="619"/>
                  </a:lnTo>
                  <a:lnTo>
                    <a:pt x="848" y="623"/>
                  </a:lnTo>
                  <a:lnTo>
                    <a:pt x="852" y="623"/>
                  </a:lnTo>
                  <a:lnTo>
                    <a:pt x="852" y="619"/>
                  </a:lnTo>
                  <a:lnTo>
                    <a:pt x="852" y="619"/>
                  </a:lnTo>
                  <a:lnTo>
                    <a:pt x="852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9" y="615"/>
                  </a:lnTo>
                  <a:lnTo>
                    <a:pt x="859" y="615"/>
                  </a:lnTo>
                  <a:lnTo>
                    <a:pt x="859" y="612"/>
                  </a:lnTo>
                  <a:lnTo>
                    <a:pt x="863" y="612"/>
                  </a:lnTo>
                  <a:lnTo>
                    <a:pt x="863" y="612"/>
                  </a:lnTo>
                  <a:lnTo>
                    <a:pt x="859" y="608"/>
                  </a:lnTo>
                  <a:lnTo>
                    <a:pt x="859" y="612"/>
                  </a:lnTo>
                  <a:lnTo>
                    <a:pt x="855" y="608"/>
                  </a:lnTo>
                  <a:lnTo>
                    <a:pt x="859" y="608"/>
                  </a:lnTo>
                  <a:lnTo>
                    <a:pt x="863" y="604"/>
                  </a:lnTo>
                  <a:lnTo>
                    <a:pt x="863" y="604"/>
                  </a:lnTo>
                  <a:lnTo>
                    <a:pt x="866" y="604"/>
                  </a:lnTo>
                  <a:lnTo>
                    <a:pt x="870" y="608"/>
                  </a:lnTo>
                  <a:lnTo>
                    <a:pt x="870" y="604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70" y="600"/>
                  </a:lnTo>
                  <a:lnTo>
                    <a:pt x="874" y="600"/>
                  </a:lnTo>
                  <a:lnTo>
                    <a:pt x="874" y="597"/>
                  </a:lnTo>
                  <a:lnTo>
                    <a:pt x="870" y="597"/>
                  </a:lnTo>
                  <a:lnTo>
                    <a:pt x="870" y="597"/>
                  </a:lnTo>
                  <a:lnTo>
                    <a:pt x="866" y="593"/>
                  </a:lnTo>
                  <a:lnTo>
                    <a:pt x="870" y="593"/>
                  </a:lnTo>
                  <a:lnTo>
                    <a:pt x="870" y="597"/>
                  </a:lnTo>
                  <a:lnTo>
                    <a:pt x="874" y="597"/>
                  </a:lnTo>
                  <a:lnTo>
                    <a:pt x="874" y="597"/>
                  </a:lnTo>
                  <a:lnTo>
                    <a:pt x="874" y="593"/>
                  </a:lnTo>
                  <a:lnTo>
                    <a:pt x="870" y="593"/>
                  </a:lnTo>
                  <a:lnTo>
                    <a:pt x="870" y="589"/>
                  </a:lnTo>
                  <a:lnTo>
                    <a:pt x="874" y="589"/>
                  </a:lnTo>
                  <a:lnTo>
                    <a:pt x="874" y="589"/>
                  </a:lnTo>
                  <a:lnTo>
                    <a:pt x="878" y="589"/>
                  </a:lnTo>
                  <a:lnTo>
                    <a:pt x="878" y="593"/>
                  </a:lnTo>
                  <a:lnTo>
                    <a:pt x="878" y="593"/>
                  </a:lnTo>
                  <a:lnTo>
                    <a:pt x="881" y="593"/>
                  </a:lnTo>
                  <a:lnTo>
                    <a:pt x="881" y="589"/>
                  </a:lnTo>
                  <a:lnTo>
                    <a:pt x="881" y="589"/>
                  </a:lnTo>
                  <a:lnTo>
                    <a:pt x="878" y="589"/>
                  </a:lnTo>
                  <a:lnTo>
                    <a:pt x="878" y="586"/>
                  </a:lnTo>
                  <a:lnTo>
                    <a:pt x="881" y="586"/>
                  </a:lnTo>
                  <a:lnTo>
                    <a:pt x="881" y="586"/>
                  </a:lnTo>
                  <a:lnTo>
                    <a:pt x="878" y="586"/>
                  </a:lnTo>
                  <a:lnTo>
                    <a:pt x="881" y="582"/>
                  </a:lnTo>
                  <a:lnTo>
                    <a:pt x="878" y="578"/>
                  </a:lnTo>
                  <a:lnTo>
                    <a:pt x="878" y="578"/>
                  </a:lnTo>
                  <a:lnTo>
                    <a:pt x="874" y="582"/>
                  </a:lnTo>
                  <a:lnTo>
                    <a:pt x="878" y="578"/>
                  </a:lnTo>
                  <a:lnTo>
                    <a:pt x="878" y="574"/>
                  </a:lnTo>
                  <a:lnTo>
                    <a:pt x="885" y="574"/>
                  </a:lnTo>
                  <a:lnTo>
                    <a:pt x="881" y="571"/>
                  </a:lnTo>
                  <a:lnTo>
                    <a:pt x="881" y="574"/>
                  </a:lnTo>
                  <a:lnTo>
                    <a:pt x="878" y="571"/>
                  </a:lnTo>
                  <a:lnTo>
                    <a:pt x="881" y="571"/>
                  </a:lnTo>
                  <a:lnTo>
                    <a:pt x="878" y="567"/>
                  </a:lnTo>
                  <a:lnTo>
                    <a:pt x="874" y="567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81" y="563"/>
                  </a:lnTo>
                  <a:lnTo>
                    <a:pt x="881" y="563"/>
                  </a:lnTo>
                  <a:lnTo>
                    <a:pt x="881" y="567"/>
                  </a:lnTo>
                  <a:lnTo>
                    <a:pt x="885" y="567"/>
                  </a:lnTo>
                  <a:lnTo>
                    <a:pt x="889" y="563"/>
                  </a:lnTo>
                  <a:lnTo>
                    <a:pt x="889" y="560"/>
                  </a:lnTo>
                  <a:lnTo>
                    <a:pt x="892" y="560"/>
                  </a:lnTo>
                  <a:lnTo>
                    <a:pt x="889" y="560"/>
                  </a:lnTo>
                  <a:lnTo>
                    <a:pt x="885" y="556"/>
                  </a:lnTo>
                  <a:lnTo>
                    <a:pt x="889" y="556"/>
                  </a:lnTo>
                  <a:lnTo>
                    <a:pt x="889" y="556"/>
                  </a:lnTo>
                  <a:lnTo>
                    <a:pt x="892" y="556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49"/>
                  </a:lnTo>
                  <a:lnTo>
                    <a:pt x="892" y="549"/>
                  </a:lnTo>
                  <a:lnTo>
                    <a:pt x="892" y="545"/>
                  </a:lnTo>
                  <a:lnTo>
                    <a:pt x="892" y="545"/>
                  </a:lnTo>
                  <a:lnTo>
                    <a:pt x="889" y="541"/>
                  </a:lnTo>
                  <a:lnTo>
                    <a:pt x="896" y="545"/>
                  </a:lnTo>
                  <a:lnTo>
                    <a:pt x="896" y="541"/>
                  </a:lnTo>
                  <a:lnTo>
                    <a:pt x="900" y="537"/>
                  </a:lnTo>
                  <a:lnTo>
                    <a:pt x="900" y="537"/>
                  </a:lnTo>
                  <a:lnTo>
                    <a:pt x="903" y="537"/>
                  </a:lnTo>
                  <a:lnTo>
                    <a:pt x="903" y="541"/>
                  </a:lnTo>
                  <a:lnTo>
                    <a:pt x="903" y="537"/>
                  </a:lnTo>
                  <a:lnTo>
                    <a:pt x="907" y="537"/>
                  </a:lnTo>
                  <a:lnTo>
                    <a:pt x="903" y="534"/>
                  </a:lnTo>
                  <a:lnTo>
                    <a:pt x="900" y="534"/>
                  </a:lnTo>
                  <a:lnTo>
                    <a:pt x="900" y="530"/>
                  </a:lnTo>
                  <a:lnTo>
                    <a:pt x="900" y="530"/>
                  </a:lnTo>
                  <a:lnTo>
                    <a:pt x="903" y="530"/>
                  </a:lnTo>
                  <a:lnTo>
                    <a:pt x="903" y="530"/>
                  </a:lnTo>
                  <a:lnTo>
                    <a:pt x="903" y="526"/>
                  </a:lnTo>
                  <a:lnTo>
                    <a:pt x="900" y="526"/>
                  </a:lnTo>
                  <a:lnTo>
                    <a:pt x="903" y="526"/>
                  </a:lnTo>
                  <a:lnTo>
                    <a:pt x="903" y="526"/>
                  </a:lnTo>
                  <a:lnTo>
                    <a:pt x="903" y="523"/>
                  </a:lnTo>
                  <a:lnTo>
                    <a:pt x="903" y="523"/>
                  </a:lnTo>
                  <a:lnTo>
                    <a:pt x="896" y="523"/>
                  </a:lnTo>
                  <a:lnTo>
                    <a:pt x="900" y="523"/>
                  </a:lnTo>
                  <a:lnTo>
                    <a:pt x="900" y="519"/>
                  </a:lnTo>
                  <a:lnTo>
                    <a:pt x="903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11" y="519"/>
                  </a:lnTo>
                  <a:lnTo>
                    <a:pt x="911" y="515"/>
                  </a:lnTo>
                  <a:lnTo>
                    <a:pt x="907" y="511"/>
                  </a:lnTo>
                  <a:lnTo>
                    <a:pt x="907" y="511"/>
                  </a:lnTo>
                  <a:lnTo>
                    <a:pt x="903" y="511"/>
                  </a:lnTo>
                  <a:lnTo>
                    <a:pt x="907" y="515"/>
                  </a:lnTo>
                  <a:lnTo>
                    <a:pt x="907" y="515"/>
                  </a:lnTo>
                  <a:lnTo>
                    <a:pt x="903" y="515"/>
                  </a:lnTo>
                  <a:lnTo>
                    <a:pt x="900" y="519"/>
                  </a:lnTo>
                  <a:lnTo>
                    <a:pt x="896" y="515"/>
                  </a:lnTo>
                  <a:lnTo>
                    <a:pt x="896" y="515"/>
                  </a:lnTo>
                  <a:lnTo>
                    <a:pt x="900" y="515"/>
                  </a:lnTo>
                  <a:lnTo>
                    <a:pt x="907" y="508"/>
                  </a:lnTo>
                  <a:lnTo>
                    <a:pt x="907" y="508"/>
                  </a:lnTo>
                  <a:lnTo>
                    <a:pt x="903" y="508"/>
                  </a:lnTo>
                  <a:lnTo>
                    <a:pt x="903" y="504"/>
                  </a:lnTo>
                  <a:lnTo>
                    <a:pt x="903" y="508"/>
                  </a:lnTo>
                  <a:lnTo>
                    <a:pt x="896" y="500"/>
                  </a:lnTo>
                  <a:lnTo>
                    <a:pt x="892" y="500"/>
                  </a:lnTo>
                  <a:lnTo>
                    <a:pt x="889" y="504"/>
                  </a:lnTo>
                  <a:lnTo>
                    <a:pt x="885" y="504"/>
                  </a:lnTo>
                  <a:lnTo>
                    <a:pt x="881" y="497"/>
                  </a:lnTo>
                  <a:lnTo>
                    <a:pt x="878" y="500"/>
                  </a:lnTo>
                  <a:lnTo>
                    <a:pt x="874" y="500"/>
                  </a:lnTo>
                  <a:lnTo>
                    <a:pt x="874" y="504"/>
                  </a:lnTo>
                  <a:lnTo>
                    <a:pt x="874" y="500"/>
                  </a:lnTo>
                  <a:lnTo>
                    <a:pt x="878" y="497"/>
                  </a:lnTo>
                  <a:lnTo>
                    <a:pt x="881" y="497"/>
                  </a:lnTo>
                  <a:lnTo>
                    <a:pt x="881" y="497"/>
                  </a:lnTo>
                  <a:lnTo>
                    <a:pt x="885" y="497"/>
                  </a:lnTo>
                  <a:lnTo>
                    <a:pt x="889" y="497"/>
                  </a:lnTo>
                  <a:lnTo>
                    <a:pt x="889" y="493"/>
                  </a:lnTo>
                  <a:lnTo>
                    <a:pt x="892" y="493"/>
                  </a:lnTo>
                  <a:lnTo>
                    <a:pt x="892" y="493"/>
                  </a:lnTo>
                  <a:lnTo>
                    <a:pt x="896" y="489"/>
                  </a:lnTo>
                  <a:lnTo>
                    <a:pt x="900" y="489"/>
                  </a:lnTo>
                  <a:lnTo>
                    <a:pt x="900" y="485"/>
                  </a:lnTo>
                  <a:lnTo>
                    <a:pt x="896" y="482"/>
                  </a:lnTo>
                  <a:lnTo>
                    <a:pt x="889" y="474"/>
                  </a:lnTo>
                  <a:lnTo>
                    <a:pt x="885" y="474"/>
                  </a:lnTo>
                  <a:lnTo>
                    <a:pt x="878" y="467"/>
                  </a:lnTo>
                  <a:lnTo>
                    <a:pt x="874" y="467"/>
                  </a:lnTo>
                  <a:lnTo>
                    <a:pt x="870" y="471"/>
                  </a:lnTo>
                  <a:lnTo>
                    <a:pt x="866" y="471"/>
                  </a:lnTo>
                  <a:lnTo>
                    <a:pt x="863" y="467"/>
                  </a:lnTo>
                  <a:lnTo>
                    <a:pt x="863" y="463"/>
                  </a:lnTo>
                  <a:lnTo>
                    <a:pt x="859" y="463"/>
                  </a:lnTo>
                  <a:lnTo>
                    <a:pt x="855" y="467"/>
                  </a:lnTo>
                  <a:lnTo>
                    <a:pt x="852" y="467"/>
                  </a:lnTo>
                  <a:lnTo>
                    <a:pt x="848" y="467"/>
                  </a:lnTo>
                  <a:lnTo>
                    <a:pt x="844" y="471"/>
                  </a:lnTo>
                  <a:lnTo>
                    <a:pt x="848" y="463"/>
                  </a:lnTo>
                  <a:lnTo>
                    <a:pt x="852" y="463"/>
                  </a:lnTo>
                  <a:lnTo>
                    <a:pt x="852" y="463"/>
                  </a:lnTo>
                  <a:lnTo>
                    <a:pt x="855" y="463"/>
                  </a:lnTo>
                  <a:lnTo>
                    <a:pt x="855" y="463"/>
                  </a:lnTo>
                  <a:lnTo>
                    <a:pt x="859" y="463"/>
                  </a:lnTo>
                  <a:lnTo>
                    <a:pt x="863" y="463"/>
                  </a:lnTo>
                  <a:lnTo>
                    <a:pt x="863" y="467"/>
                  </a:lnTo>
                  <a:lnTo>
                    <a:pt x="866" y="467"/>
                  </a:lnTo>
                  <a:lnTo>
                    <a:pt x="870" y="467"/>
                  </a:lnTo>
                  <a:lnTo>
                    <a:pt x="870" y="467"/>
                  </a:lnTo>
                  <a:lnTo>
                    <a:pt x="878" y="467"/>
                  </a:lnTo>
                  <a:lnTo>
                    <a:pt x="881" y="467"/>
                  </a:lnTo>
                  <a:lnTo>
                    <a:pt x="881" y="467"/>
                  </a:lnTo>
                  <a:lnTo>
                    <a:pt x="885" y="471"/>
                  </a:lnTo>
                  <a:lnTo>
                    <a:pt x="892" y="471"/>
                  </a:lnTo>
                  <a:lnTo>
                    <a:pt x="896" y="471"/>
                  </a:lnTo>
                  <a:lnTo>
                    <a:pt x="900" y="471"/>
                  </a:lnTo>
                  <a:lnTo>
                    <a:pt x="896" y="467"/>
                  </a:lnTo>
                  <a:lnTo>
                    <a:pt x="896" y="467"/>
                  </a:lnTo>
                  <a:lnTo>
                    <a:pt x="892" y="459"/>
                  </a:lnTo>
                  <a:lnTo>
                    <a:pt x="892" y="459"/>
                  </a:lnTo>
                  <a:lnTo>
                    <a:pt x="889" y="459"/>
                  </a:lnTo>
                  <a:lnTo>
                    <a:pt x="885" y="459"/>
                  </a:lnTo>
                  <a:lnTo>
                    <a:pt x="881" y="459"/>
                  </a:lnTo>
                  <a:lnTo>
                    <a:pt x="878" y="452"/>
                  </a:lnTo>
                  <a:lnTo>
                    <a:pt x="878" y="448"/>
                  </a:lnTo>
                  <a:lnTo>
                    <a:pt x="874" y="445"/>
                  </a:lnTo>
                  <a:lnTo>
                    <a:pt x="870" y="441"/>
                  </a:lnTo>
                  <a:lnTo>
                    <a:pt x="870" y="437"/>
                  </a:lnTo>
                  <a:lnTo>
                    <a:pt x="870" y="434"/>
                  </a:lnTo>
                  <a:lnTo>
                    <a:pt x="870" y="434"/>
                  </a:lnTo>
                  <a:lnTo>
                    <a:pt x="863" y="426"/>
                  </a:lnTo>
                  <a:lnTo>
                    <a:pt x="855" y="422"/>
                  </a:lnTo>
                  <a:lnTo>
                    <a:pt x="852" y="422"/>
                  </a:lnTo>
                  <a:lnTo>
                    <a:pt x="852" y="419"/>
                  </a:lnTo>
                  <a:lnTo>
                    <a:pt x="844" y="415"/>
                  </a:lnTo>
                  <a:lnTo>
                    <a:pt x="844" y="415"/>
                  </a:lnTo>
                  <a:lnTo>
                    <a:pt x="844" y="408"/>
                  </a:lnTo>
                  <a:lnTo>
                    <a:pt x="844" y="404"/>
                  </a:lnTo>
                  <a:lnTo>
                    <a:pt x="844" y="400"/>
                  </a:lnTo>
                  <a:lnTo>
                    <a:pt x="844" y="396"/>
                  </a:lnTo>
                  <a:lnTo>
                    <a:pt x="844" y="396"/>
                  </a:lnTo>
                  <a:lnTo>
                    <a:pt x="848" y="396"/>
                  </a:lnTo>
                  <a:lnTo>
                    <a:pt x="852" y="393"/>
                  </a:lnTo>
                  <a:lnTo>
                    <a:pt x="852" y="393"/>
                  </a:lnTo>
                  <a:lnTo>
                    <a:pt x="855" y="389"/>
                  </a:lnTo>
                  <a:lnTo>
                    <a:pt x="852" y="389"/>
                  </a:lnTo>
                  <a:lnTo>
                    <a:pt x="852" y="385"/>
                  </a:lnTo>
                  <a:lnTo>
                    <a:pt x="852" y="385"/>
                  </a:lnTo>
                  <a:lnTo>
                    <a:pt x="859" y="385"/>
                  </a:lnTo>
                  <a:lnTo>
                    <a:pt x="859" y="382"/>
                  </a:lnTo>
                  <a:lnTo>
                    <a:pt x="863" y="382"/>
                  </a:lnTo>
                  <a:lnTo>
                    <a:pt x="863" y="378"/>
                  </a:lnTo>
                  <a:lnTo>
                    <a:pt x="859" y="374"/>
                  </a:lnTo>
                  <a:lnTo>
                    <a:pt x="863" y="374"/>
                  </a:lnTo>
                  <a:lnTo>
                    <a:pt x="863" y="378"/>
                  </a:lnTo>
                  <a:lnTo>
                    <a:pt x="866" y="374"/>
                  </a:lnTo>
                  <a:lnTo>
                    <a:pt x="866" y="374"/>
                  </a:lnTo>
                  <a:lnTo>
                    <a:pt x="870" y="374"/>
                  </a:lnTo>
                  <a:lnTo>
                    <a:pt x="874" y="374"/>
                  </a:lnTo>
                  <a:lnTo>
                    <a:pt x="878" y="370"/>
                  </a:lnTo>
                  <a:lnTo>
                    <a:pt x="878" y="370"/>
                  </a:lnTo>
                  <a:lnTo>
                    <a:pt x="881" y="370"/>
                  </a:lnTo>
                  <a:lnTo>
                    <a:pt x="881" y="370"/>
                  </a:lnTo>
                  <a:lnTo>
                    <a:pt x="885" y="374"/>
                  </a:lnTo>
                  <a:lnTo>
                    <a:pt x="889" y="370"/>
                  </a:lnTo>
                  <a:lnTo>
                    <a:pt x="889" y="370"/>
                  </a:lnTo>
                  <a:lnTo>
                    <a:pt x="885" y="367"/>
                  </a:lnTo>
                  <a:lnTo>
                    <a:pt x="885" y="367"/>
                  </a:lnTo>
                  <a:lnTo>
                    <a:pt x="889" y="363"/>
                  </a:lnTo>
                  <a:lnTo>
                    <a:pt x="889" y="363"/>
                  </a:lnTo>
                  <a:lnTo>
                    <a:pt x="885" y="359"/>
                  </a:lnTo>
                  <a:lnTo>
                    <a:pt x="885" y="359"/>
                  </a:lnTo>
                  <a:lnTo>
                    <a:pt x="889" y="359"/>
                  </a:lnTo>
                  <a:lnTo>
                    <a:pt x="889" y="356"/>
                  </a:lnTo>
                  <a:lnTo>
                    <a:pt x="885" y="359"/>
                  </a:lnTo>
                  <a:lnTo>
                    <a:pt x="878" y="359"/>
                  </a:lnTo>
                  <a:lnTo>
                    <a:pt x="881" y="356"/>
                  </a:lnTo>
                  <a:lnTo>
                    <a:pt x="878" y="356"/>
                  </a:lnTo>
                  <a:lnTo>
                    <a:pt x="874" y="359"/>
                  </a:lnTo>
                  <a:lnTo>
                    <a:pt x="863" y="359"/>
                  </a:lnTo>
                  <a:lnTo>
                    <a:pt x="863" y="356"/>
                  </a:lnTo>
                  <a:lnTo>
                    <a:pt x="859" y="356"/>
                  </a:lnTo>
                  <a:lnTo>
                    <a:pt x="859" y="352"/>
                  </a:lnTo>
                  <a:lnTo>
                    <a:pt x="855" y="352"/>
                  </a:lnTo>
                  <a:lnTo>
                    <a:pt x="855" y="352"/>
                  </a:lnTo>
                  <a:lnTo>
                    <a:pt x="848" y="356"/>
                  </a:lnTo>
                  <a:lnTo>
                    <a:pt x="844" y="356"/>
                  </a:lnTo>
                  <a:lnTo>
                    <a:pt x="844" y="356"/>
                  </a:lnTo>
                  <a:lnTo>
                    <a:pt x="844" y="359"/>
                  </a:lnTo>
                  <a:lnTo>
                    <a:pt x="844" y="359"/>
                  </a:lnTo>
                  <a:lnTo>
                    <a:pt x="837" y="363"/>
                  </a:lnTo>
                  <a:lnTo>
                    <a:pt x="840" y="363"/>
                  </a:lnTo>
                  <a:lnTo>
                    <a:pt x="840" y="363"/>
                  </a:lnTo>
                  <a:lnTo>
                    <a:pt x="840" y="367"/>
                  </a:lnTo>
                  <a:lnTo>
                    <a:pt x="837" y="367"/>
                  </a:lnTo>
                  <a:lnTo>
                    <a:pt x="833" y="367"/>
                  </a:lnTo>
                  <a:lnTo>
                    <a:pt x="829" y="370"/>
                  </a:lnTo>
                  <a:lnTo>
                    <a:pt x="826" y="367"/>
                  </a:lnTo>
                  <a:lnTo>
                    <a:pt x="822" y="359"/>
                  </a:lnTo>
                  <a:lnTo>
                    <a:pt x="822" y="356"/>
                  </a:lnTo>
                  <a:lnTo>
                    <a:pt x="822" y="356"/>
                  </a:lnTo>
                  <a:lnTo>
                    <a:pt x="818" y="356"/>
                  </a:lnTo>
                  <a:lnTo>
                    <a:pt x="815" y="356"/>
                  </a:lnTo>
                  <a:lnTo>
                    <a:pt x="815" y="352"/>
                  </a:lnTo>
                  <a:lnTo>
                    <a:pt x="815" y="352"/>
                  </a:lnTo>
                  <a:lnTo>
                    <a:pt x="811" y="356"/>
                  </a:lnTo>
                  <a:lnTo>
                    <a:pt x="811" y="352"/>
                  </a:lnTo>
                  <a:lnTo>
                    <a:pt x="811" y="356"/>
                  </a:lnTo>
                  <a:lnTo>
                    <a:pt x="807" y="352"/>
                  </a:lnTo>
                  <a:lnTo>
                    <a:pt x="807" y="348"/>
                  </a:lnTo>
                  <a:lnTo>
                    <a:pt x="803" y="345"/>
                  </a:lnTo>
                  <a:lnTo>
                    <a:pt x="800" y="345"/>
                  </a:lnTo>
                  <a:lnTo>
                    <a:pt x="800" y="341"/>
                  </a:lnTo>
                  <a:lnTo>
                    <a:pt x="796" y="337"/>
                  </a:lnTo>
                  <a:lnTo>
                    <a:pt x="800" y="337"/>
                  </a:lnTo>
                  <a:lnTo>
                    <a:pt x="800" y="333"/>
                  </a:lnTo>
                  <a:lnTo>
                    <a:pt x="800" y="333"/>
                  </a:lnTo>
                  <a:lnTo>
                    <a:pt x="800" y="330"/>
                  </a:lnTo>
                  <a:lnTo>
                    <a:pt x="800" y="330"/>
                  </a:lnTo>
                  <a:lnTo>
                    <a:pt x="800" y="326"/>
                  </a:lnTo>
                  <a:lnTo>
                    <a:pt x="807" y="330"/>
                  </a:lnTo>
                  <a:lnTo>
                    <a:pt x="815" y="330"/>
                  </a:lnTo>
                  <a:lnTo>
                    <a:pt x="818" y="330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2"/>
                  </a:lnTo>
                  <a:lnTo>
                    <a:pt x="818" y="319"/>
                  </a:lnTo>
                  <a:lnTo>
                    <a:pt x="818" y="319"/>
                  </a:lnTo>
                  <a:lnTo>
                    <a:pt x="822" y="311"/>
                  </a:lnTo>
                  <a:lnTo>
                    <a:pt x="826" y="307"/>
                  </a:lnTo>
                  <a:lnTo>
                    <a:pt x="829" y="307"/>
                  </a:lnTo>
                  <a:lnTo>
                    <a:pt x="833" y="304"/>
                  </a:lnTo>
                  <a:lnTo>
                    <a:pt x="837" y="304"/>
                  </a:lnTo>
                  <a:lnTo>
                    <a:pt x="837" y="296"/>
                  </a:lnTo>
                  <a:lnTo>
                    <a:pt x="840" y="293"/>
                  </a:lnTo>
                  <a:lnTo>
                    <a:pt x="840" y="289"/>
                  </a:lnTo>
                  <a:lnTo>
                    <a:pt x="840" y="289"/>
                  </a:lnTo>
                  <a:lnTo>
                    <a:pt x="844" y="285"/>
                  </a:lnTo>
                  <a:lnTo>
                    <a:pt x="848" y="285"/>
                  </a:lnTo>
                  <a:lnTo>
                    <a:pt x="848" y="289"/>
                  </a:lnTo>
                  <a:lnTo>
                    <a:pt x="852" y="289"/>
                  </a:lnTo>
                  <a:lnTo>
                    <a:pt x="852" y="285"/>
                  </a:lnTo>
                  <a:lnTo>
                    <a:pt x="855" y="289"/>
                  </a:lnTo>
                  <a:lnTo>
                    <a:pt x="863" y="293"/>
                  </a:lnTo>
                  <a:lnTo>
                    <a:pt x="866" y="296"/>
                  </a:lnTo>
                  <a:lnTo>
                    <a:pt x="863" y="296"/>
                  </a:lnTo>
                  <a:lnTo>
                    <a:pt x="863" y="300"/>
                  </a:lnTo>
                  <a:lnTo>
                    <a:pt x="859" y="304"/>
                  </a:lnTo>
                  <a:lnTo>
                    <a:pt x="859" y="307"/>
                  </a:lnTo>
                  <a:lnTo>
                    <a:pt x="855" y="307"/>
                  </a:lnTo>
                  <a:lnTo>
                    <a:pt x="855" y="307"/>
                  </a:lnTo>
                  <a:lnTo>
                    <a:pt x="855" y="311"/>
                  </a:lnTo>
                  <a:lnTo>
                    <a:pt x="859" y="315"/>
                  </a:lnTo>
                  <a:lnTo>
                    <a:pt x="859" y="319"/>
                  </a:lnTo>
                  <a:lnTo>
                    <a:pt x="855" y="319"/>
                  </a:lnTo>
                  <a:lnTo>
                    <a:pt x="855" y="319"/>
                  </a:lnTo>
                  <a:lnTo>
                    <a:pt x="859" y="322"/>
                  </a:lnTo>
                  <a:lnTo>
                    <a:pt x="863" y="322"/>
                  </a:lnTo>
                  <a:lnTo>
                    <a:pt x="866" y="319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59" y="326"/>
                  </a:lnTo>
                  <a:lnTo>
                    <a:pt x="855" y="330"/>
                  </a:lnTo>
                  <a:lnTo>
                    <a:pt x="855" y="330"/>
                  </a:lnTo>
                  <a:lnTo>
                    <a:pt x="852" y="330"/>
                  </a:lnTo>
                  <a:lnTo>
                    <a:pt x="855" y="333"/>
                  </a:lnTo>
                  <a:lnTo>
                    <a:pt x="855" y="333"/>
                  </a:lnTo>
                  <a:lnTo>
                    <a:pt x="859" y="333"/>
                  </a:lnTo>
                  <a:lnTo>
                    <a:pt x="859" y="333"/>
                  </a:lnTo>
                  <a:lnTo>
                    <a:pt x="863" y="333"/>
                  </a:lnTo>
                  <a:lnTo>
                    <a:pt x="863" y="330"/>
                  </a:lnTo>
                  <a:lnTo>
                    <a:pt x="870" y="326"/>
                  </a:lnTo>
                  <a:lnTo>
                    <a:pt x="870" y="326"/>
                  </a:lnTo>
                  <a:lnTo>
                    <a:pt x="866" y="322"/>
                  </a:lnTo>
                  <a:lnTo>
                    <a:pt x="870" y="319"/>
                  </a:lnTo>
                  <a:lnTo>
                    <a:pt x="878" y="315"/>
                  </a:lnTo>
                  <a:lnTo>
                    <a:pt x="881" y="315"/>
                  </a:lnTo>
                  <a:lnTo>
                    <a:pt x="881" y="311"/>
                  </a:lnTo>
                  <a:lnTo>
                    <a:pt x="885" y="311"/>
                  </a:lnTo>
                  <a:lnTo>
                    <a:pt x="889" y="307"/>
                  </a:lnTo>
                  <a:lnTo>
                    <a:pt x="892" y="311"/>
                  </a:lnTo>
                  <a:lnTo>
                    <a:pt x="892" y="311"/>
                  </a:lnTo>
                  <a:lnTo>
                    <a:pt x="896" y="311"/>
                  </a:lnTo>
                  <a:lnTo>
                    <a:pt x="903" y="304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11" y="304"/>
                  </a:lnTo>
                  <a:lnTo>
                    <a:pt x="959" y="274"/>
                  </a:lnTo>
                  <a:lnTo>
                    <a:pt x="963" y="252"/>
                  </a:lnTo>
                  <a:lnTo>
                    <a:pt x="977" y="241"/>
                  </a:lnTo>
                  <a:lnTo>
                    <a:pt x="977" y="241"/>
                  </a:lnTo>
                  <a:lnTo>
                    <a:pt x="977" y="237"/>
                  </a:lnTo>
                  <a:lnTo>
                    <a:pt x="977" y="237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81" y="233"/>
                  </a:lnTo>
                  <a:lnTo>
                    <a:pt x="985" y="233"/>
                  </a:lnTo>
                  <a:lnTo>
                    <a:pt x="985" y="230"/>
                  </a:lnTo>
                  <a:lnTo>
                    <a:pt x="985" y="230"/>
                  </a:lnTo>
                  <a:lnTo>
                    <a:pt x="985" y="226"/>
                  </a:lnTo>
                  <a:lnTo>
                    <a:pt x="985" y="226"/>
                  </a:lnTo>
                  <a:lnTo>
                    <a:pt x="985" y="222"/>
                  </a:lnTo>
                  <a:lnTo>
                    <a:pt x="985" y="218"/>
                  </a:lnTo>
                  <a:lnTo>
                    <a:pt x="981" y="218"/>
                  </a:lnTo>
                  <a:lnTo>
                    <a:pt x="981" y="215"/>
                  </a:lnTo>
                  <a:lnTo>
                    <a:pt x="981" y="211"/>
                  </a:lnTo>
                  <a:lnTo>
                    <a:pt x="981" y="207"/>
                  </a:lnTo>
                  <a:lnTo>
                    <a:pt x="981" y="204"/>
                  </a:lnTo>
                  <a:lnTo>
                    <a:pt x="977" y="200"/>
                  </a:lnTo>
                  <a:lnTo>
                    <a:pt x="977" y="200"/>
                  </a:lnTo>
                  <a:lnTo>
                    <a:pt x="977" y="196"/>
                  </a:lnTo>
                  <a:lnTo>
                    <a:pt x="974" y="192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7" y="189"/>
                  </a:lnTo>
                  <a:lnTo>
                    <a:pt x="977" y="185"/>
                  </a:lnTo>
                  <a:lnTo>
                    <a:pt x="977" y="181"/>
                  </a:lnTo>
                  <a:lnTo>
                    <a:pt x="981" y="178"/>
                  </a:lnTo>
                  <a:lnTo>
                    <a:pt x="985" y="178"/>
                  </a:lnTo>
                  <a:lnTo>
                    <a:pt x="985" y="178"/>
                  </a:lnTo>
                  <a:lnTo>
                    <a:pt x="989" y="181"/>
                  </a:lnTo>
                  <a:lnTo>
                    <a:pt x="1000" y="181"/>
                  </a:lnTo>
                  <a:lnTo>
                    <a:pt x="1000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03" y="178"/>
                  </a:lnTo>
                  <a:lnTo>
                    <a:pt x="1003" y="178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0" y="170"/>
                  </a:lnTo>
                  <a:lnTo>
                    <a:pt x="1003" y="166"/>
                  </a:lnTo>
                  <a:lnTo>
                    <a:pt x="1003" y="166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59"/>
                  </a:lnTo>
                  <a:lnTo>
                    <a:pt x="1003" y="159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2"/>
                  </a:lnTo>
                  <a:lnTo>
                    <a:pt x="1003" y="152"/>
                  </a:lnTo>
                  <a:lnTo>
                    <a:pt x="1003" y="148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37"/>
                  </a:lnTo>
                  <a:lnTo>
                    <a:pt x="1000" y="137"/>
                  </a:lnTo>
                  <a:lnTo>
                    <a:pt x="1003" y="137"/>
                  </a:lnTo>
                  <a:lnTo>
                    <a:pt x="1003" y="133"/>
                  </a:lnTo>
                  <a:lnTo>
                    <a:pt x="1003" y="133"/>
                  </a:lnTo>
                  <a:lnTo>
                    <a:pt x="1000" y="129"/>
                  </a:lnTo>
                  <a:lnTo>
                    <a:pt x="1000" y="129"/>
                  </a:lnTo>
                  <a:lnTo>
                    <a:pt x="1003" y="126"/>
                  </a:lnTo>
                  <a:lnTo>
                    <a:pt x="1003" y="126"/>
                  </a:lnTo>
                  <a:lnTo>
                    <a:pt x="1007" y="126"/>
                  </a:lnTo>
                  <a:lnTo>
                    <a:pt x="1007" y="122"/>
                  </a:lnTo>
                  <a:lnTo>
                    <a:pt x="1007" y="118"/>
                  </a:lnTo>
                  <a:lnTo>
                    <a:pt x="1003" y="1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0" name="Freeform 106"/>
            <p:cNvSpPr/>
            <p:nvPr/>
          </p:nvSpPr>
          <p:spPr bwMode="auto">
            <a:xfrm>
              <a:off x="6808384" y="2651024"/>
              <a:ext cx="38599" cy="81058"/>
            </a:xfrm>
            <a:custGeom>
              <a:avLst/>
              <a:gdLst>
                <a:gd name="T0" fmla="*/ 26 w 30"/>
                <a:gd name="T1" fmla="*/ 4 h 63"/>
                <a:gd name="T2" fmla="*/ 26 w 30"/>
                <a:gd name="T3" fmla="*/ 4 h 63"/>
                <a:gd name="T4" fmla="*/ 22 w 30"/>
                <a:gd name="T5" fmla="*/ 0 h 63"/>
                <a:gd name="T6" fmla="*/ 19 w 30"/>
                <a:gd name="T7" fmla="*/ 0 h 63"/>
                <a:gd name="T8" fmla="*/ 19 w 30"/>
                <a:gd name="T9" fmla="*/ 0 h 63"/>
                <a:gd name="T10" fmla="*/ 19 w 30"/>
                <a:gd name="T11" fmla="*/ 4 h 63"/>
                <a:gd name="T12" fmla="*/ 15 w 30"/>
                <a:gd name="T13" fmla="*/ 4 h 63"/>
                <a:gd name="T14" fmla="*/ 11 w 30"/>
                <a:gd name="T15" fmla="*/ 8 h 63"/>
                <a:gd name="T16" fmla="*/ 7 w 30"/>
                <a:gd name="T17" fmla="*/ 11 h 63"/>
                <a:gd name="T18" fmla="*/ 7 w 30"/>
                <a:gd name="T19" fmla="*/ 15 h 63"/>
                <a:gd name="T20" fmla="*/ 7 w 30"/>
                <a:gd name="T21" fmla="*/ 15 h 63"/>
                <a:gd name="T22" fmla="*/ 7 w 30"/>
                <a:gd name="T23" fmla="*/ 15 h 63"/>
                <a:gd name="T24" fmla="*/ 4 w 30"/>
                <a:gd name="T25" fmla="*/ 23 h 63"/>
                <a:gd name="T26" fmla="*/ 0 w 30"/>
                <a:gd name="T27" fmla="*/ 30 h 63"/>
                <a:gd name="T28" fmla="*/ 0 w 30"/>
                <a:gd name="T29" fmla="*/ 30 h 63"/>
                <a:gd name="T30" fmla="*/ 0 w 30"/>
                <a:gd name="T31" fmla="*/ 30 h 63"/>
                <a:gd name="T32" fmla="*/ 0 w 30"/>
                <a:gd name="T33" fmla="*/ 37 h 63"/>
                <a:gd name="T34" fmla="*/ 0 w 30"/>
                <a:gd name="T35" fmla="*/ 41 h 63"/>
                <a:gd name="T36" fmla="*/ 4 w 30"/>
                <a:gd name="T37" fmla="*/ 45 h 63"/>
                <a:gd name="T38" fmla="*/ 4 w 30"/>
                <a:gd name="T39" fmla="*/ 45 h 63"/>
                <a:gd name="T40" fmla="*/ 4 w 30"/>
                <a:gd name="T41" fmla="*/ 45 h 63"/>
                <a:gd name="T42" fmla="*/ 4 w 30"/>
                <a:gd name="T43" fmla="*/ 49 h 63"/>
                <a:gd name="T44" fmla="*/ 4 w 30"/>
                <a:gd name="T45" fmla="*/ 49 h 63"/>
                <a:gd name="T46" fmla="*/ 7 w 30"/>
                <a:gd name="T47" fmla="*/ 49 h 63"/>
                <a:gd name="T48" fmla="*/ 7 w 30"/>
                <a:gd name="T49" fmla="*/ 52 h 63"/>
                <a:gd name="T50" fmla="*/ 11 w 30"/>
                <a:gd name="T51" fmla="*/ 52 h 63"/>
                <a:gd name="T52" fmla="*/ 15 w 30"/>
                <a:gd name="T53" fmla="*/ 56 h 63"/>
                <a:gd name="T54" fmla="*/ 15 w 30"/>
                <a:gd name="T55" fmla="*/ 60 h 63"/>
                <a:gd name="T56" fmla="*/ 15 w 30"/>
                <a:gd name="T57" fmla="*/ 63 h 63"/>
                <a:gd name="T58" fmla="*/ 15 w 30"/>
                <a:gd name="T59" fmla="*/ 63 h 63"/>
                <a:gd name="T60" fmla="*/ 19 w 30"/>
                <a:gd name="T61" fmla="*/ 63 h 63"/>
                <a:gd name="T62" fmla="*/ 19 w 30"/>
                <a:gd name="T63" fmla="*/ 60 h 63"/>
                <a:gd name="T64" fmla="*/ 19 w 30"/>
                <a:gd name="T65" fmla="*/ 56 h 63"/>
                <a:gd name="T66" fmla="*/ 19 w 30"/>
                <a:gd name="T67" fmla="*/ 52 h 63"/>
                <a:gd name="T68" fmla="*/ 19 w 30"/>
                <a:gd name="T69" fmla="*/ 49 h 63"/>
                <a:gd name="T70" fmla="*/ 22 w 30"/>
                <a:gd name="T71" fmla="*/ 41 h 63"/>
                <a:gd name="T72" fmla="*/ 22 w 30"/>
                <a:gd name="T73" fmla="*/ 37 h 63"/>
                <a:gd name="T74" fmla="*/ 26 w 30"/>
                <a:gd name="T75" fmla="*/ 37 h 63"/>
                <a:gd name="T76" fmla="*/ 22 w 30"/>
                <a:gd name="T77" fmla="*/ 37 h 63"/>
                <a:gd name="T78" fmla="*/ 26 w 30"/>
                <a:gd name="T79" fmla="*/ 30 h 63"/>
                <a:gd name="T80" fmla="*/ 26 w 30"/>
                <a:gd name="T81" fmla="*/ 26 h 63"/>
                <a:gd name="T82" fmla="*/ 22 w 30"/>
                <a:gd name="T83" fmla="*/ 23 h 63"/>
                <a:gd name="T84" fmla="*/ 26 w 30"/>
                <a:gd name="T85" fmla="*/ 19 h 63"/>
                <a:gd name="T86" fmla="*/ 26 w 30"/>
                <a:gd name="T87" fmla="*/ 11 h 63"/>
                <a:gd name="T88" fmla="*/ 26 w 30"/>
                <a:gd name="T89" fmla="*/ 8 h 63"/>
                <a:gd name="T90" fmla="*/ 30 w 30"/>
                <a:gd name="T91" fmla="*/ 8 h 63"/>
                <a:gd name="T92" fmla="*/ 30 w 30"/>
                <a:gd name="T93" fmla="*/ 4 h 63"/>
                <a:gd name="T94" fmla="*/ 26 w 30"/>
                <a:gd name="T95" fmla="*/ 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63">
                  <a:moveTo>
                    <a:pt x="26" y="4"/>
                  </a:moveTo>
                  <a:lnTo>
                    <a:pt x="26" y="4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9" y="63"/>
                  </a:lnTo>
                  <a:lnTo>
                    <a:pt x="19" y="60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9"/>
                  </a:lnTo>
                  <a:lnTo>
                    <a:pt x="22" y="41"/>
                  </a:lnTo>
                  <a:lnTo>
                    <a:pt x="22" y="37"/>
                  </a:lnTo>
                  <a:lnTo>
                    <a:pt x="26" y="37"/>
                  </a:lnTo>
                  <a:lnTo>
                    <a:pt x="22" y="37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2" y="23"/>
                  </a:lnTo>
                  <a:lnTo>
                    <a:pt x="26" y="19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1" name="Freeform 107"/>
            <p:cNvSpPr>
              <a:spLocks noEditPoints="1"/>
            </p:cNvSpPr>
            <p:nvPr/>
          </p:nvSpPr>
          <p:spPr bwMode="auto">
            <a:xfrm>
              <a:off x="4959495" y="3071752"/>
              <a:ext cx="223874" cy="195568"/>
            </a:xfrm>
            <a:custGeom>
              <a:avLst/>
              <a:gdLst>
                <a:gd name="T0" fmla="*/ 45 w 174"/>
                <a:gd name="T1" fmla="*/ 15 h 152"/>
                <a:gd name="T2" fmla="*/ 49 w 174"/>
                <a:gd name="T3" fmla="*/ 15 h 152"/>
                <a:gd name="T4" fmla="*/ 52 w 174"/>
                <a:gd name="T5" fmla="*/ 11 h 152"/>
                <a:gd name="T6" fmla="*/ 63 w 174"/>
                <a:gd name="T7" fmla="*/ 0 h 152"/>
                <a:gd name="T8" fmla="*/ 71 w 174"/>
                <a:gd name="T9" fmla="*/ 0 h 152"/>
                <a:gd name="T10" fmla="*/ 71 w 174"/>
                <a:gd name="T11" fmla="*/ 11 h 152"/>
                <a:gd name="T12" fmla="*/ 78 w 174"/>
                <a:gd name="T13" fmla="*/ 15 h 152"/>
                <a:gd name="T14" fmla="*/ 86 w 174"/>
                <a:gd name="T15" fmla="*/ 15 h 152"/>
                <a:gd name="T16" fmla="*/ 97 w 174"/>
                <a:gd name="T17" fmla="*/ 15 h 152"/>
                <a:gd name="T18" fmla="*/ 108 w 174"/>
                <a:gd name="T19" fmla="*/ 22 h 152"/>
                <a:gd name="T20" fmla="*/ 111 w 174"/>
                <a:gd name="T21" fmla="*/ 26 h 152"/>
                <a:gd name="T22" fmla="*/ 123 w 174"/>
                <a:gd name="T23" fmla="*/ 29 h 152"/>
                <a:gd name="T24" fmla="*/ 130 w 174"/>
                <a:gd name="T25" fmla="*/ 29 h 152"/>
                <a:gd name="T26" fmla="*/ 134 w 174"/>
                <a:gd name="T27" fmla="*/ 29 h 152"/>
                <a:gd name="T28" fmla="*/ 141 w 174"/>
                <a:gd name="T29" fmla="*/ 22 h 152"/>
                <a:gd name="T30" fmla="*/ 148 w 174"/>
                <a:gd name="T31" fmla="*/ 18 h 152"/>
                <a:gd name="T32" fmla="*/ 156 w 174"/>
                <a:gd name="T33" fmla="*/ 18 h 152"/>
                <a:gd name="T34" fmla="*/ 160 w 174"/>
                <a:gd name="T35" fmla="*/ 22 h 152"/>
                <a:gd name="T36" fmla="*/ 171 w 174"/>
                <a:gd name="T37" fmla="*/ 22 h 152"/>
                <a:gd name="T38" fmla="*/ 160 w 174"/>
                <a:gd name="T39" fmla="*/ 37 h 152"/>
                <a:gd name="T40" fmla="*/ 171 w 174"/>
                <a:gd name="T41" fmla="*/ 104 h 152"/>
                <a:gd name="T42" fmla="*/ 163 w 174"/>
                <a:gd name="T43" fmla="*/ 111 h 152"/>
                <a:gd name="T44" fmla="*/ 160 w 174"/>
                <a:gd name="T45" fmla="*/ 115 h 152"/>
                <a:gd name="T46" fmla="*/ 156 w 174"/>
                <a:gd name="T47" fmla="*/ 115 h 152"/>
                <a:gd name="T48" fmla="*/ 148 w 174"/>
                <a:gd name="T49" fmla="*/ 118 h 152"/>
                <a:gd name="T50" fmla="*/ 148 w 174"/>
                <a:gd name="T51" fmla="*/ 122 h 152"/>
                <a:gd name="T52" fmla="*/ 145 w 174"/>
                <a:gd name="T53" fmla="*/ 126 h 152"/>
                <a:gd name="T54" fmla="*/ 141 w 174"/>
                <a:gd name="T55" fmla="*/ 130 h 152"/>
                <a:gd name="T56" fmla="*/ 141 w 174"/>
                <a:gd name="T57" fmla="*/ 137 h 152"/>
                <a:gd name="T58" fmla="*/ 130 w 174"/>
                <a:gd name="T59" fmla="*/ 148 h 152"/>
                <a:gd name="T60" fmla="*/ 126 w 174"/>
                <a:gd name="T61" fmla="*/ 152 h 152"/>
                <a:gd name="T62" fmla="*/ 104 w 174"/>
                <a:gd name="T63" fmla="*/ 137 h 152"/>
                <a:gd name="T64" fmla="*/ 104 w 174"/>
                <a:gd name="T65" fmla="*/ 133 h 152"/>
                <a:gd name="T66" fmla="*/ 41 w 174"/>
                <a:gd name="T67" fmla="*/ 96 h 152"/>
                <a:gd name="T68" fmla="*/ 41 w 174"/>
                <a:gd name="T69" fmla="*/ 81 h 152"/>
                <a:gd name="T70" fmla="*/ 45 w 174"/>
                <a:gd name="T71" fmla="*/ 74 h 152"/>
                <a:gd name="T72" fmla="*/ 49 w 174"/>
                <a:gd name="T73" fmla="*/ 70 h 152"/>
                <a:gd name="T74" fmla="*/ 52 w 174"/>
                <a:gd name="T75" fmla="*/ 67 h 152"/>
                <a:gd name="T76" fmla="*/ 60 w 174"/>
                <a:gd name="T77" fmla="*/ 63 h 152"/>
                <a:gd name="T78" fmla="*/ 60 w 174"/>
                <a:gd name="T79" fmla="*/ 59 h 152"/>
                <a:gd name="T80" fmla="*/ 63 w 174"/>
                <a:gd name="T81" fmla="*/ 52 h 152"/>
                <a:gd name="T82" fmla="*/ 60 w 174"/>
                <a:gd name="T83" fmla="*/ 44 h 152"/>
                <a:gd name="T84" fmla="*/ 60 w 174"/>
                <a:gd name="T85" fmla="*/ 44 h 152"/>
                <a:gd name="T86" fmla="*/ 56 w 174"/>
                <a:gd name="T87" fmla="*/ 37 h 152"/>
                <a:gd name="T88" fmla="*/ 52 w 174"/>
                <a:gd name="T89" fmla="*/ 29 h 152"/>
                <a:gd name="T90" fmla="*/ 49 w 174"/>
                <a:gd name="T91" fmla="*/ 26 h 152"/>
                <a:gd name="T92" fmla="*/ 49 w 174"/>
                <a:gd name="T93" fmla="*/ 22 h 152"/>
                <a:gd name="T94" fmla="*/ 45 w 174"/>
                <a:gd name="T95" fmla="*/ 18 h 152"/>
                <a:gd name="T96" fmla="*/ 45 w 174"/>
                <a:gd name="T97" fmla="*/ 18 h 152"/>
                <a:gd name="T98" fmla="*/ 0 w 174"/>
                <a:gd name="T99" fmla="*/ 96 h 152"/>
                <a:gd name="T100" fmla="*/ 15 w 174"/>
                <a:gd name="T101" fmla="*/ 96 h 152"/>
                <a:gd name="T102" fmla="*/ 0 w 174"/>
                <a:gd name="T103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4" h="152">
                  <a:moveTo>
                    <a:pt x="45" y="18"/>
                  </a:moveTo>
                  <a:lnTo>
                    <a:pt x="45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6" y="7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11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1"/>
                  </a:lnTo>
                  <a:lnTo>
                    <a:pt x="86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9" y="26"/>
                  </a:lnTo>
                  <a:lnTo>
                    <a:pt x="123" y="29"/>
                  </a:lnTo>
                  <a:lnTo>
                    <a:pt x="126" y="29"/>
                  </a:lnTo>
                  <a:lnTo>
                    <a:pt x="130" y="29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41" y="22"/>
                  </a:lnTo>
                  <a:lnTo>
                    <a:pt x="141" y="22"/>
                  </a:lnTo>
                  <a:lnTo>
                    <a:pt x="145" y="1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56" y="18"/>
                  </a:lnTo>
                  <a:lnTo>
                    <a:pt x="160" y="18"/>
                  </a:lnTo>
                  <a:lnTo>
                    <a:pt x="160" y="22"/>
                  </a:lnTo>
                  <a:lnTo>
                    <a:pt x="163" y="22"/>
                  </a:lnTo>
                  <a:lnTo>
                    <a:pt x="171" y="22"/>
                  </a:lnTo>
                  <a:lnTo>
                    <a:pt x="174" y="22"/>
                  </a:lnTo>
                  <a:lnTo>
                    <a:pt x="160" y="37"/>
                  </a:lnTo>
                  <a:lnTo>
                    <a:pt x="160" y="93"/>
                  </a:lnTo>
                  <a:lnTo>
                    <a:pt x="171" y="104"/>
                  </a:lnTo>
                  <a:lnTo>
                    <a:pt x="171" y="104"/>
                  </a:lnTo>
                  <a:lnTo>
                    <a:pt x="163" y="111"/>
                  </a:lnTo>
                  <a:lnTo>
                    <a:pt x="163" y="111"/>
                  </a:lnTo>
                  <a:lnTo>
                    <a:pt x="160" y="115"/>
                  </a:lnTo>
                  <a:lnTo>
                    <a:pt x="163" y="115"/>
                  </a:lnTo>
                  <a:lnTo>
                    <a:pt x="156" y="115"/>
                  </a:lnTo>
                  <a:lnTo>
                    <a:pt x="152" y="118"/>
                  </a:lnTo>
                  <a:lnTo>
                    <a:pt x="148" y="118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1" y="130"/>
                  </a:lnTo>
                  <a:lnTo>
                    <a:pt x="141" y="133"/>
                  </a:lnTo>
                  <a:lnTo>
                    <a:pt x="141" y="137"/>
                  </a:lnTo>
                  <a:lnTo>
                    <a:pt x="137" y="141"/>
                  </a:lnTo>
                  <a:lnTo>
                    <a:pt x="130" y="148"/>
                  </a:lnTo>
                  <a:lnTo>
                    <a:pt x="126" y="152"/>
                  </a:lnTo>
                  <a:lnTo>
                    <a:pt x="126" y="152"/>
                  </a:lnTo>
                  <a:lnTo>
                    <a:pt x="108" y="137"/>
                  </a:lnTo>
                  <a:lnTo>
                    <a:pt x="104" y="137"/>
                  </a:lnTo>
                  <a:lnTo>
                    <a:pt x="104" y="133"/>
                  </a:lnTo>
                  <a:lnTo>
                    <a:pt x="104" y="133"/>
                  </a:lnTo>
                  <a:lnTo>
                    <a:pt x="100" y="130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41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60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0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2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close/>
                  <a:moveTo>
                    <a:pt x="0" y="96"/>
                  </a:moveTo>
                  <a:lnTo>
                    <a:pt x="8" y="96"/>
                  </a:lnTo>
                  <a:lnTo>
                    <a:pt x="15" y="96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2" name="Freeform 108"/>
            <p:cNvSpPr/>
            <p:nvPr/>
          </p:nvSpPr>
          <p:spPr bwMode="auto">
            <a:xfrm>
              <a:off x="4917035" y="3094911"/>
              <a:ext cx="123517" cy="110650"/>
            </a:xfrm>
            <a:custGeom>
              <a:avLst/>
              <a:gdLst>
                <a:gd name="T0" fmla="*/ 74 w 96"/>
                <a:gd name="T1" fmla="*/ 60 h 86"/>
                <a:gd name="T2" fmla="*/ 82 w 96"/>
                <a:gd name="T3" fmla="*/ 52 h 86"/>
                <a:gd name="T4" fmla="*/ 85 w 96"/>
                <a:gd name="T5" fmla="*/ 49 h 86"/>
                <a:gd name="T6" fmla="*/ 85 w 96"/>
                <a:gd name="T7" fmla="*/ 45 h 86"/>
                <a:gd name="T8" fmla="*/ 93 w 96"/>
                <a:gd name="T9" fmla="*/ 41 h 86"/>
                <a:gd name="T10" fmla="*/ 96 w 96"/>
                <a:gd name="T11" fmla="*/ 37 h 86"/>
                <a:gd name="T12" fmla="*/ 96 w 96"/>
                <a:gd name="T13" fmla="*/ 30 h 86"/>
                <a:gd name="T14" fmla="*/ 96 w 96"/>
                <a:gd name="T15" fmla="*/ 26 h 86"/>
                <a:gd name="T16" fmla="*/ 89 w 96"/>
                <a:gd name="T17" fmla="*/ 23 h 86"/>
                <a:gd name="T18" fmla="*/ 85 w 96"/>
                <a:gd name="T19" fmla="*/ 15 h 86"/>
                <a:gd name="T20" fmla="*/ 85 w 96"/>
                <a:gd name="T21" fmla="*/ 8 h 86"/>
                <a:gd name="T22" fmla="*/ 82 w 96"/>
                <a:gd name="T23" fmla="*/ 8 h 86"/>
                <a:gd name="T24" fmla="*/ 78 w 96"/>
                <a:gd name="T25" fmla="*/ 0 h 86"/>
                <a:gd name="T26" fmla="*/ 74 w 96"/>
                <a:gd name="T27" fmla="*/ 4 h 86"/>
                <a:gd name="T28" fmla="*/ 67 w 96"/>
                <a:gd name="T29" fmla="*/ 8 h 86"/>
                <a:gd name="T30" fmla="*/ 59 w 96"/>
                <a:gd name="T31" fmla="*/ 4 h 86"/>
                <a:gd name="T32" fmla="*/ 52 w 96"/>
                <a:gd name="T33" fmla="*/ 8 h 86"/>
                <a:gd name="T34" fmla="*/ 48 w 96"/>
                <a:gd name="T35" fmla="*/ 8 h 86"/>
                <a:gd name="T36" fmla="*/ 48 w 96"/>
                <a:gd name="T37" fmla="*/ 11 h 86"/>
                <a:gd name="T38" fmla="*/ 41 w 96"/>
                <a:gd name="T39" fmla="*/ 11 h 86"/>
                <a:gd name="T40" fmla="*/ 37 w 96"/>
                <a:gd name="T41" fmla="*/ 8 h 86"/>
                <a:gd name="T42" fmla="*/ 30 w 96"/>
                <a:gd name="T43" fmla="*/ 8 h 86"/>
                <a:gd name="T44" fmla="*/ 26 w 96"/>
                <a:gd name="T45" fmla="*/ 8 h 86"/>
                <a:gd name="T46" fmla="*/ 26 w 96"/>
                <a:gd name="T47" fmla="*/ 11 h 86"/>
                <a:gd name="T48" fmla="*/ 26 w 96"/>
                <a:gd name="T49" fmla="*/ 11 h 86"/>
                <a:gd name="T50" fmla="*/ 22 w 96"/>
                <a:gd name="T51" fmla="*/ 15 h 86"/>
                <a:gd name="T52" fmla="*/ 22 w 96"/>
                <a:gd name="T53" fmla="*/ 26 h 86"/>
                <a:gd name="T54" fmla="*/ 22 w 96"/>
                <a:gd name="T55" fmla="*/ 30 h 86"/>
                <a:gd name="T56" fmla="*/ 26 w 96"/>
                <a:gd name="T57" fmla="*/ 34 h 86"/>
                <a:gd name="T58" fmla="*/ 19 w 96"/>
                <a:gd name="T59" fmla="*/ 45 h 86"/>
                <a:gd name="T60" fmla="*/ 11 w 96"/>
                <a:gd name="T61" fmla="*/ 52 h 86"/>
                <a:gd name="T62" fmla="*/ 4 w 96"/>
                <a:gd name="T63" fmla="*/ 67 h 86"/>
                <a:gd name="T64" fmla="*/ 4 w 96"/>
                <a:gd name="T65" fmla="*/ 75 h 86"/>
                <a:gd name="T66" fmla="*/ 0 w 96"/>
                <a:gd name="T67" fmla="*/ 86 h 86"/>
                <a:gd name="T68" fmla="*/ 0 w 96"/>
                <a:gd name="T69" fmla="*/ 86 h 86"/>
                <a:gd name="T70" fmla="*/ 7 w 96"/>
                <a:gd name="T71" fmla="*/ 82 h 86"/>
                <a:gd name="T72" fmla="*/ 11 w 96"/>
                <a:gd name="T73" fmla="*/ 86 h 86"/>
                <a:gd name="T74" fmla="*/ 15 w 96"/>
                <a:gd name="T75" fmla="*/ 82 h 86"/>
                <a:gd name="T76" fmla="*/ 15 w 96"/>
                <a:gd name="T77" fmla="*/ 82 h 86"/>
                <a:gd name="T78" fmla="*/ 19 w 96"/>
                <a:gd name="T79" fmla="*/ 82 h 86"/>
                <a:gd name="T80" fmla="*/ 22 w 96"/>
                <a:gd name="T81" fmla="*/ 78 h 86"/>
                <a:gd name="T82" fmla="*/ 33 w 96"/>
                <a:gd name="T83" fmla="*/ 78 h 86"/>
                <a:gd name="T84" fmla="*/ 70 w 96"/>
                <a:gd name="T85" fmla="*/ 7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86">
                  <a:moveTo>
                    <a:pt x="74" y="63"/>
                  </a:moveTo>
                  <a:lnTo>
                    <a:pt x="74" y="60"/>
                  </a:lnTo>
                  <a:lnTo>
                    <a:pt x="78" y="5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5" y="49"/>
                  </a:lnTo>
                  <a:lnTo>
                    <a:pt x="85" y="49"/>
                  </a:lnTo>
                  <a:lnTo>
                    <a:pt x="85" y="45"/>
                  </a:lnTo>
                  <a:lnTo>
                    <a:pt x="93" y="45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6" y="37"/>
                  </a:lnTo>
                  <a:lnTo>
                    <a:pt x="96" y="34"/>
                  </a:lnTo>
                  <a:lnTo>
                    <a:pt x="96" y="30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3" y="26"/>
                  </a:lnTo>
                  <a:lnTo>
                    <a:pt x="89" y="23"/>
                  </a:lnTo>
                  <a:lnTo>
                    <a:pt x="89" y="19"/>
                  </a:lnTo>
                  <a:lnTo>
                    <a:pt x="85" y="15"/>
                  </a:lnTo>
                  <a:lnTo>
                    <a:pt x="85" y="11"/>
                  </a:lnTo>
                  <a:lnTo>
                    <a:pt x="85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7" y="8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4" y="11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19" y="45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4" y="63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4" y="86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48" y="78"/>
                  </a:lnTo>
                  <a:lnTo>
                    <a:pt x="70" y="78"/>
                  </a:lnTo>
                  <a:lnTo>
                    <a:pt x="7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3" name="Freeform 109"/>
            <p:cNvSpPr/>
            <p:nvPr/>
          </p:nvSpPr>
          <p:spPr bwMode="auto">
            <a:xfrm>
              <a:off x="4597952" y="2961102"/>
              <a:ext cx="276626" cy="167262"/>
            </a:xfrm>
            <a:custGeom>
              <a:avLst/>
              <a:gdLst>
                <a:gd name="T0" fmla="*/ 137 w 215"/>
                <a:gd name="T1" fmla="*/ 4 h 130"/>
                <a:gd name="T2" fmla="*/ 148 w 215"/>
                <a:gd name="T3" fmla="*/ 19 h 130"/>
                <a:gd name="T4" fmla="*/ 148 w 215"/>
                <a:gd name="T5" fmla="*/ 30 h 130"/>
                <a:gd name="T6" fmla="*/ 155 w 215"/>
                <a:gd name="T7" fmla="*/ 34 h 130"/>
                <a:gd name="T8" fmla="*/ 159 w 215"/>
                <a:gd name="T9" fmla="*/ 41 h 130"/>
                <a:gd name="T10" fmla="*/ 174 w 215"/>
                <a:gd name="T11" fmla="*/ 45 h 130"/>
                <a:gd name="T12" fmla="*/ 181 w 215"/>
                <a:gd name="T13" fmla="*/ 52 h 130"/>
                <a:gd name="T14" fmla="*/ 178 w 215"/>
                <a:gd name="T15" fmla="*/ 56 h 130"/>
                <a:gd name="T16" fmla="*/ 185 w 215"/>
                <a:gd name="T17" fmla="*/ 64 h 130"/>
                <a:gd name="T18" fmla="*/ 196 w 215"/>
                <a:gd name="T19" fmla="*/ 71 h 130"/>
                <a:gd name="T20" fmla="*/ 200 w 215"/>
                <a:gd name="T21" fmla="*/ 78 h 130"/>
                <a:gd name="T22" fmla="*/ 207 w 215"/>
                <a:gd name="T23" fmla="*/ 82 h 130"/>
                <a:gd name="T24" fmla="*/ 215 w 215"/>
                <a:gd name="T25" fmla="*/ 93 h 130"/>
                <a:gd name="T26" fmla="*/ 207 w 215"/>
                <a:gd name="T27" fmla="*/ 89 h 130"/>
                <a:gd name="T28" fmla="*/ 193 w 215"/>
                <a:gd name="T29" fmla="*/ 89 h 130"/>
                <a:gd name="T30" fmla="*/ 185 w 215"/>
                <a:gd name="T31" fmla="*/ 89 h 130"/>
                <a:gd name="T32" fmla="*/ 181 w 215"/>
                <a:gd name="T33" fmla="*/ 89 h 130"/>
                <a:gd name="T34" fmla="*/ 170 w 215"/>
                <a:gd name="T35" fmla="*/ 93 h 130"/>
                <a:gd name="T36" fmla="*/ 167 w 215"/>
                <a:gd name="T37" fmla="*/ 93 h 130"/>
                <a:gd name="T38" fmla="*/ 152 w 215"/>
                <a:gd name="T39" fmla="*/ 97 h 130"/>
                <a:gd name="T40" fmla="*/ 141 w 215"/>
                <a:gd name="T41" fmla="*/ 97 h 130"/>
                <a:gd name="T42" fmla="*/ 130 w 215"/>
                <a:gd name="T43" fmla="*/ 101 h 130"/>
                <a:gd name="T44" fmla="*/ 126 w 215"/>
                <a:gd name="T45" fmla="*/ 104 h 130"/>
                <a:gd name="T46" fmla="*/ 118 w 215"/>
                <a:gd name="T47" fmla="*/ 104 h 130"/>
                <a:gd name="T48" fmla="*/ 104 w 215"/>
                <a:gd name="T49" fmla="*/ 101 h 130"/>
                <a:gd name="T50" fmla="*/ 93 w 215"/>
                <a:gd name="T51" fmla="*/ 97 h 130"/>
                <a:gd name="T52" fmla="*/ 81 w 215"/>
                <a:gd name="T53" fmla="*/ 93 h 130"/>
                <a:gd name="T54" fmla="*/ 74 w 215"/>
                <a:gd name="T55" fmla="*/ 93 h 130"/>
                <a:gd name="T56" fmla="*/ 74 w 215"/>
                <a:gd name="T57" fmla="*/ 101 h 130"/>
                <a:gd name="T58" fmla="*/ 70 w 215"/>
                <a:gd name="T59" fmla="*/ 108 h 130"/>
                <a:gd name="T60" fmla="*/ 67 w 215"/>
                <a:gd name="T61" fmla="*/ 112 h 130"/>
                <a:gd name="T62" fmla="*/ 59 w 215"/>
                <a:gd name="T63" fmla="*/ 112 h 130"/>
                <a:gd name="T64" fmla="*/ 44 w 215"/>
                <a:gd name="T65" fmla="*/ 115 h 130"/>
                <a:gd name="T66" fmla="*/ 30 w 215"/>
                <a:gd name="T67" fmla="*/ 130 h 130"/>
                <a:gd name="T68" fmla="*/ 30 w 215"/>
                <a:gd name="T69" fmla="*/ 123 h 130"/>
                <a:gd name="T70" fmla="*/ 15 w 215"/>
                <a:gd name="T71" fmla="*/ 108 h 130"/>
                <a:gd name="T72" fmla="*/ 4 w 215"/>
                <a:gd name="T73" fmla="*/ 101 h 130"/>
                <a:gd name="T74" fmla="*/ 4 w 215"/>
                <a:gd name="T75" fmla="*/ 82 h 130"/>
                <a:gd name="T76" fmla="*/ 4 w 215"/>
                <a:gd name="T77" fmla="*/ 75 h 130"/>
                <a:gd name="T78" fmla="*/ 15 w 215"/>
                <a:gd name="T79" fmla="*/ 56 h 130"/>
                <a:gd name="T80" fmla="*/ 22 w 215"/>
                <a:gd name="T81" fmla="*/ 52 h 130"/>
                <a:gd name="T82" fmla="*/ 33 w 215"/>
                <a:gd name="T83" fmla="*/ 56 h 130"/>
                <a:gd name="T84" fmla="*/ 37 w 215"/>
                <a:gd name="T85" fmla="*/ 49 h 130"/>
                <a:gd name="T86" fmla="*/ 48 w 215"/>
                <a:gd name="T87" fmla="*/ 52 h 130"/>
                <a:gd name="T88" fmla="*/ 70 w 215"/>
                <a:gd name="T89" fmla="*/ 45 h 130"/>
                <a:gd name="T90" fmla="*/ 74 w 215"/>
                <a:gd name="T91" fmla="*/ 38 h 130"/>
                <a:gd name="T92" fmla="*/ 78 w 215"/>
                <a:gd name="T93" fmla="*/ 30 h 130"/>
                <a:gd name="T94" fmla="*/ 93 w 215"/>
                <a:gd name="T95" fmla="*/ 34 h 130"/>
                <a:gd name="T96" fmla="*/ 107 w 215"/>
                <a:gd name="T97" fmla="*/ 26 h 130"/>
                <a:gd name="T98" fmla="*/ 107 w 215"/>
                <a:gd name="T99" fmla="*/ 19 h 130"/>
                <a:gd name="T100" fmla="*/ 115 w 215"/>
                <a:gd name="T101" fmla="*/ 12 h 130"/>
                <a:gd name="T102" fmla="*/ 122 w 215"/>
                <a:gd name="T103" fmla="*/ 4 h 130"/>
                <a:gd name="T104" fmla="*/ 137 w 215"/>
                <a:gd name="T10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5" h="130">
                  <a:moveTo>
                    <a:pt x="137" y="0"/>
                  </a:moveTo>
                  <a:lnTo>
                    <a:pt x="137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4" y="15"/>
                  </a:lnTo>
                  <a:lnTo>
                    <a:pt x="148" y="19"/>
                  </a:lnTo>
                  <a:lnTo>
                    <a:pt x="152" y="23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8" y="30"/>
                  </a:lnTo>
                  <a:lnTo>
                    <a:pt x="148" y="34"/>
                  </a:lnTo>
                  <a:lnTo>
                    <a:pt x="148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9" y="34"/>
                  </a:lnTo>
                  <a:lnTo>
                    <a:pt x="163" y="38"/>
                  </a:lnTo>
                  <a:lnTo>
                    <a:pt x="159" y="38"/>
                  </a:lnTo>
                  <a:lnTo>
                    <a:pt x="159" y="41"/>
                  </a:lnTo>
                  <a:lnTo>
                    <a:pt x="163" y="45"/>
                  </a:lnTo>
                  <a:lnTo>
                    <a:pt x="167" y="45"/>
                  </a:lnTo>
                  <a:lnTo>
                    <a:pt x="170" y="45"/>
                  </a:lnTo>
                  <a:lnTo>
                    <a:pt x="174" y="45"/>
                  </a:lnTo>
                  <a:lnTo>
                    <a:pt x="174" y="49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81" y="52"/>
                  </a:lnTo>
                  <a:lnTo>
                    <a:pt x="181" y="52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81" y="60"/>
                  </a:lnTo>
                  <a:lnTo>
                    <a:pt x="181" y="60"/>
                  </a:lnTo>
                  <a:lnTo>
                    <a:pt x="185" y="60"/>
                  </a:lnTo>
                  <a:lnTo>
                    <a:pt x="185" y="64"/>
                  </a:lnTo>
                  <a:lnTo>
                    <a:pt x="189" y="60"/>
                  </a:lnTo>
                  <a:lnTo>
                    <a:pt x="193" y="64"/>
                  </a:lnTo>
                  <a:lnTo>
                    <a:pt x="193" y="67"/>
                  </a:lnTo>
                  <a:lnTo>
                    <a:pt x="196" y="71"/>
                  </a:lnTo>
                  <a:lnTo>
                    <a:pt x="196" y="71"/>
                  </a:lnTo>
                  <a:lnTo>
                    <a:pt x="200" y="75"/>
                  </a:lnTo>
                  <a:lnTo>
                    <a:pt x="200" y="75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7" y="78"/>
                  </a:lnTo>
                  <a:lnTo>
                    <a:pt x="211" y="82"/>
                  </a:lnTo>
                  <a:lnTo>
                    <a:pt x="207" y="82"/>
                  </a:lnTo>
                  <a:lnTo>
                    <a:pt x="211" y="86"/>
                  </a:lnTo>
                  <a:lnTo>
                    <a:pt x="211" y="89"/>
                  </a:lnTo>
                  <a:lnTo>
                    <a:pt x="215" y="89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1" y="89"/>
                  </a:lnTo>
                  <a:lnTo>
                    <a:pt x="207" y="89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196" y="93"/>
                  </a:lnTo>
                  <a:lnTo>
                    <a:pt x="193" y="89"/>
                  </a:lnTo>
                  <a:lnTo>
                    <a:pt x="193" y="89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5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78" y="93"/>
                  </a:lnTo>
                  <a:lnTo>
                    <a:pt x="178" y="93"/>
                  </a:lnTo>
                  <a:lnTo>
                    <a:pt x="174" y="93"/>
                  </a:lnTo>
                  <a:lnTo>
                    <a:pt x="170" y="93"/>
                  </a:lnTo>
                  <a:lnTo>
                    <a:pt x="170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55" y="93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1" y="97"/>
                  </a:lnTo>
                  <a:lnTo>
                    <a:pt x="137" y="97"/>
                  </a:lnTo>
                  <a:lnTo>
                    <a:pt x="133" y="97"/>
                  </a:lnTo>
                  <a:lnTo>
                    <a:pt x="133" y="97"/>
                  </a:lnTo>
                  <a:lnTo>
                    <a:pt x="130" y="101"/>
                  </a:lnTo>
                  <a:lnTo>
                    <a:pt x="130" y="104"/>
                  </a:lnTo>
                  <a:lnTo>
                    <a:pt x="133" y="104"/>
                  </a:lnTo>
                  <a:lnTo>
                    <a:pt x="130" y="104"/>
                  </a:lnTo>
                  <a:lnTo>
                    <a:pt x="126" y="104"/>
                  </a:lnTo>
                  <a:lnTo>
                    <a:pt x="126" y="104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8" y="104"/>
                  </a:lnTo>
                  <a:lnTo>
                    <a:pt x="115" y="104"/>
                  </a:lnTo>
                  <a:lnTo>
                    <a:pt x="111" y="104"/>
                  </a:lnTo>
                  <a:lnTo>
                    <a:pt x="107" y="104"/>
                  </a:lnTo>
                  <a:lnTo>
                    <a:pt x="104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96" y="97"/>
                  </a:lnTo>
                  <a:lnTo>
                    <a:pt x="93" y="97"/>
                  </a:lnTo>
                  <a:lnTo>
                    <a:pt x="89" y="93"/>
                  </a:lnTo>
                  <a:lnTo>
                    <a:pt x="89" y="93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4" y="93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4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67" y="112"/>
                  </a:lnTo>
                  <a:lnTo>
                    <a:pt x="67" y="115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59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12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7"/>
                  </a:lnTo>
                  <a:lnTo>
                    <a:pt x="30" y="123"/>
                  </a:lnTo>
                  <a:lnTo>
                    <a:pt x="22" y="123"/>
                  </a:lnTo>
                  <a:lnTo>
                    <a:pt x="22" y="119"/>
                  </a:lnTo>
                  <a:lnTo>
                    <a:pt x="18" y="115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1" y="104"/>
                  </a:lnTo>
                  <a:lnTo>
                    <a:pt x="7" y="101"/>
                  </a:lnTo>
                  <a:lnTo>
                    <a:pt x="4" y="101"/>
                  </a:lnTo>
                  <a:lnTo>
                    <a:pt x="4" y="93"/>
                  </a:lnTo>
                  <a:lnTo>
                    <a:pt x="4" y="89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4" y="78"/>
                  </a:lnTo>
                  <a:lnTo>
                    <a:pt x="0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11" y="67"/>
                  </a:lnTo>
                  <a:lnTo>
                    <a:pt x="15" y="60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41" y="52"/>
                  </a:lnTo>
                  <a:lnTo>
                    <a:pt x="41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49"/>
                  </a:lnTo>
                  <a:lnTo>
                    <a:pt x="56" y="49"/>
                  </a:lnTo>
                  <a:lnTo>
                    <a:pt x="67" y="45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8"/>
                  </a:lnTo>
                  <a:lnTo>
                    <a:pt x="74" y="3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85" y="34"/>
                  </a:lnTo>
                  <a:lnTo>
                    <a:pt x="89" y="34"/>
                  </a:lnTo>
                  <a:lnTo>
                    <a:pt x="93" y="34"/>
                  </a:lnTo>
                  <a:lnTo>
                    <a:pt x="100" y="30"/>
                  </a:lnTo>
                  <a:lnTo>
                    <a:pt x="104" y="30"/>
                  </a:lnTo>
                  <a:lnTo>
                    <a:pt x="104" y="26"/>
                  </a:lnTo>
                  <a:lnTo>
                    <a:pt x="107" y="26"/>
                  </a:lnTo>
                  <a:lnTo>
                    <a:pt x="104" y="23"/>
                  </a:lnTo>
                  <a:lnTo>
                    <a:pt x="107" y="23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2"/>
                  </a:lnTo>
                  <a:lnTo>
                    <a:pt x="118" y="12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3" y="4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4" name="Freeform 110"/>
            <p:cNvSpPr/>
            <p:nvPr/>
          </p:nvSpPr>
          <p:spPr bwMode="auto">
            <a:xfrm>
              <a:off x="4488589" y="2517214"/>
              <a:ext cx="328091" cy="277912"/>
            </a:xfrm>
            <a:custGeom>
              <a:avLst/>
              <a:gdLst>
                <a:gd name="T0" fmla="*/ 237 w 255"/>
                <a:gd name="T1" fmla="*/ 208 h 216"/>
                <a:gd name="T2" fmla="*/ 248 w 255"/>
                <a:gd name="T3" fmla="*/ 60 h 216"/>
                <a:gd name="T4" fmla="*/ 244 w 255"/>
                <a:gd name="T5" fmla="*/ 49 h 216"/>
                <a:gd name="T6" fmla="*/ 248 w 255"/>
                <a:gd name="T7" fmla="*/ 41 h 216"/>
                <a:gd name="T8" fmla="*/ 244 w 255"/>
                <a:gd name="T9" fmla="*/ 34 h 216"/>
                <a:gd name="T10" fmla="*/ 248 w 255"/>
                <a:gd name="T11" fmla="*/ 23 h 216"/>
                <a:gd name="T12" fmla="*/ 244 w 255"/>
                <a:gd name="T13" fmla="*/ 19 h 216"/>
                <a:gd name="T14" fmla="*/ 237 w 255"/>
                <a:gd name="T15" fmla="*/ 19 h 216"/>
                <a:gd name="T16" fmla="*/ 226 w 255"/>
                <a:gd name="T17" fmla="*/ 15 h 216"/>
                <a:gd name="T18" fmla="*/ 215 w 255"/>
                <a:gd name="T19" fmla="*/ 12 h 216"/>
                <a:gd name="T20" fmla="*/ 215 w 255"/>
                <a:gd name="T21" fmla="*/ 12 h 216"/>
                <a:gd name="T22" fmla="*/ 207 w 255"/>
                <a:gd name="T23" fmla="*/ 4 h 216"/>
                <a:gd name="T24" fmla="*/ 200 w 255"/>
                <a:gd name="T25" fmla="*/ 4 h 216"/>
                <a:gd name="T26" fmla="*/ 196 w 255"/>
                <a:gd name="T27" fmla="*/ 4 h 216"/>
                <a:gd name="T28" fmla="*/ 189 w 255"/>
                <a:gd name="T29" fmla="*/ 4 h 216"/>
                <a:gd name="T30" fmla="*/ 178 w 255"/>
                <a:gd name="T31" fmla="*/ 4 h 216"/>
                <a:gd name="T32" fmla="*/ 166 w 255"/>
                <a:gd name="T33" fmla="*/ 12 h 216"/>
                <a:gd name="T34" fmla="*/ 163 w 255"/>
                <a:gd name="T35" fmla="*/ 19 h 216"/>
                <a:gd name="T36" fmla="*/ 166 w 255"/>
                <a:gd name="T37" fmla="*/ 30 h 216"/>
                <a:gd name="T38" fmla="*/ 166 w 255"/>
                <a:gd name="T39" fmla="*/ 38 h 216"/>
                <a:gd name="T40" fmla="*/ 163 w 255"/>
                <a:gd name="T41" fmla="*/ 45 h 216"/>
                <a:gd name="T42" fmla="*/ 152 w 255"/>
                <a:gd name="T43" fmla="*/ 49 h 216"/>
                <a:gd name="T44" fmla="*/ 141 w 255"/>
                <a:gd name="T45" fmla="*/ 41 h 216"/>
                <a:gd name="T46" fmla="*/ 126 w 255"/>
                <a:gd name="T47" fmla="*/ 34 h 216"/>
                <a:gd name="T48" fmla="*/ 107 w 255"/>
                <a:gd name="T49" fmla="*/ 30 h 216"/>
                <a:gd name="T50" fmla="*/ 100 w 255"/>
                <a:gd name="T51" fmla="*/ 30 h 216"/>
                <a:gd name="T52" fmla="*/ 89 w 255"/>
                <a:gd name="T53" fmla="*/ 19 h 216"/>
                <a:gd name="T54" fmla="*/ 85 w 255"/>
                <a:gd name="T55" fmla="*/ 12 h 216"/>
                <a:gd name="T56" fmla="*/ 70 w 255"/>
                <a:gd name="T57" fmla="*/ 4 h 216"/>
                <a:gd name="T58" fmla="*/ 55 w 255"/>
                <a:gd name="T59" fmla="*/ 4 h 216"/>
                <a:gd name="T60" fmla="*/ 37 w 255"/>
                <a:gd name="T61" fmla="*/ 4 h 216"/>
                <a:gd name="T62" fmla="*/ 29 w 255"/>
                <a:gd name="T63" fmla="*/ 0 h 216"/>
                <a:gd name="T64" fmla="*/ 29 w 255"/>
                <a:gd name="T65" fmla="*/ 8 h 216"/>
                <a:gd name="T66" fmla="*/ 29 w 255"/>
                <a:gd name="T67" fmla="*/ 15 h 216"/>
                <a:gd name="T68" fmla="*/ 18 w 255"/>
                <a:gd name="T69" fmla="*/ 23 h 216"/>
                <a:gd name="T70" fmla="*/ 11 w 255"/>
                <a:gd name="T71" fmla="*/ 23 h 216"/>
                <a:gd name="T72" fmla="*/ 7 w 255"/>
                <a:gd name="T73" fmla="*/ 26 h 216"/>
                <a:gd name="T74" fmla="*/ 11 w 255"/>
                <a:gd name="T75" fmla="*/ 34 h 216"/>
                <a:gd name="T76" fmla="*/ 11 w 255"/>
                <a:gd name="T77" fmla="*/ 38 h 216"/>
                <a:gd name="T78" fmla="*/ 7 w 255"/>
                <a:gd name="T79" fmla="*/ 41 h 216"/>
                <a:gd name="T80" fmla="*/ 4 w 255"/>
                <a:gd name="T81" fmla="*/ 45 h 216"/>
                <a:gd name="T82" fmla="*/ 0 w 255"/>
                <a:gd name="T83" fmla="*/ 45 h 216"/>
                <a:gd name="T84" fmla="*/ 0 w 255"/>
                <a:gd name="T85" fmla="*/ 49 h 216"/>
                <a:gd name="T86" fmla="*/ 0 w 255"/>
                <a:gd name="T87" fmla="*/ 52 h 216"/>
                <a:gd name="T88" fmla="*/ 4 w 255"/>
                <a:gd name="T89" fmla="*/ 67 h 216"/>
                <a:gd name="T90" fmla="*/ 4 w 255"/>
                <a:gd name="T91" fmla="*/ 75 h 216"/>
                <a:gd name="T92" fmla="*/ 7 w 255"/>
                <a:gd name="T93" fmla="*/ 86 h 216"/>
                <a:gd name="T94" fmla="*/ 4 w 255"/>
                <a:gd name="T95" fmla="*/ 97 h 216"/>
                <a:gd name="T96" fmla="*/ 7 w 255"/>
                <a:gd name="T97" fmla="*/ 104 h 216"/>
                <a:gd name="T98" fmla="*/ 0 w 255"/>
                <a:gd name="T99" fmla="*/ 108 h 216"/>
                <a:gd name="T100" fmla="*/ 0 w 255"/>
                <a:gd name="T101" fmla="*/ 112 h 216"/>
                <a:gd name="T102" fmla="*/ 4 w 255"/>
                <a:gd name="T103" fmla="*/ 119 h 216"/>
                <a:gd name="T104" fmla="*/ 7 w 255"/>
                <a:gd name="T105" fmla="*/ 127 h 216"/>
                <a:gd name="T106" fmla="*/ 11 w 255"/>
                <a:gd name="T107" fmla="*/ 130 h 216"/>
                <a:gd name="T108" fmla="*/ 11 w 255"/>
                <a:gd name="T109" fmla="*/ 138 h 216"/>
                <a:gd name="T110" fmla="*/ 15 w 255"/>
                <a:gd name="T111" fmla="*/ 141 h 216"/>
                <a:gd name="T112" fmla="*/ 26 w 255"/>
                <a:gd name="T113" fmla="*/ 141 h 216"/>
                <a:gd name="T114" fmla="*/ 33 w 255"/>
                <a:gd name="T115" fmla="*/ 145 h 216"/>
                <a:gd name="T116" fmla="*/ 37 w 255"/>
                <a:gd name="T117" fmla="*/ 153 h 216"/>
                <a:gd name="T118" fmla="*/ 41 w 255"/>
                <a:gd name="T119" fmla="*/ 156 h 216"/>
                <a:gd name="T120" fmla="*/ 74 w 255"/>
                <a:gd name="T121" fmla="*/ 167 h 216"/>
                <a:gd name="T122" fmla="*/ 237 w 255"/>
                <a:gd name="T123" fmla="*/ 216 h 216"/>
                <a:gd name="T124" fmla="*/ 237 w 255"/>
                <a:gd name="T12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216">
                  <a:moveTo>
                    <a:pt x="237" y="216"/>
                  </a:moveTo>
                  <a:lnTo>
                    <a:pt x="237" y="208"/>
                  </a:lnTo>
                  <a:lnTo>
                    <a:pt x="255" y="208"/>
                  </a:lnTo>
                  <a:lnTo>
                    <a:pt x="248" y="60"/>
                  </a:lnTo>
                  <a:lnTo>
                    <a:pt x="244" y="52"/>
                  </a:lnTo>
                  <a:lnTo>
                    <a:pt x="244" y="49"/>
                  </a:lnTo>
                  <a:lnTo>
                    <a:pt x="244" y="45"/>
                  </a:lnTo>
                  <a:lnTo>
                    <a:pt x="248" y="41"/>
                  </a:lnTo>
                  <a:lnTo>
                    <a:pt x="248" y="38"/>
                  </a:lnTo>
                  <a:lnTo>
                    <a:pt x="244" y="34"/>
                  </a:lnTo>
                  <a:lnTo>
                    <a:pt x="248" y="26"/>
                  </a:lnTo>
                  <a:lnTo>
                    <a:pt x="248" y="23"/>
                  </a:lnTo>
                  <a:lnTo>
                    <a:pt x="248" y="19"/>
                  </a:lnTo>
                  <a:lnTo>
                    <a:pt x="244" y="19"/>
                  </a:lnTo>
                  <a:lnTo>
                    <a:pt x="240" y="15"/>
                  </a:lnTo>
                  <a:lnTo>
                    <a:pt x="237" y="19"/>
                  </a:lnTo>
                  <a:lnTo>
                    <a:pt x="226" y="15"/>
                  </a:lnTo>
                  <a:lnTo>
                    <a:pt x="226" y="15"/>
                  </a:lnTo>
                  <a:lnTo>
                    <a:pt x="222" y="15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07" y="4"/>
                  </a:lnTo>
                  <a:lnTo>
                    <a:pt x="203" y="4"/>
                  </a:lnTo>
                  <a:lnTo>
                    <a:pt x="200" y="4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2" y="4"/>
                  </a:lnTo>
                  <a:lnTo>
                    <a:pt x="189" y="4"/>
                  </a:lnTo>
                  <a:lnTo>
                    <a:pt x="185" y="4"/>
                  </a:lnTo>
                  <a:lnTo>
                    <a:pt x="178" y="4"/>
                  </a:lnTo>
                  <a:lnTo>
                    <a:pt x="170" y="8"/>
                  </a:lnTo>
                  <a:lnTo>
                    <a:pt x="166" y="12"/>
                  </a:lnTo>
                  <a:lnTo>
                    <a:pt x="166" y="15"/>
                  </a:lnTo>
                  <a:lnTo>
                    <a:pt x="163" y="19"/>
                  </a:lnTo>
                  <a:lnTo>
                    <a:pt x="163" y="26"/>
                  </a:lnTo>
                  <a:lnTo>
                    <a:pt x="166" y="30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3" y="41"/>
                  </a:lnTo>
                  <a:lnTo>
                    <a:pt x="163" y="45"/>
                  </a:lnTo>
                  <a:lnTo>
                    <a:pt x="155" y="49"/>
                  </a:lnTo>
                  <a:lnTo>
                    <a:pt x="152" y="49"/>
                  </a:lnTo>
                  <a:lnTo>
                    <a:pt x="144" y="49"/>
                  </a:lnTo>
                  <a:lnTo>
                    <a:pt x="141" y="41"/>
                  </a:lnTo>
                  <a:lnTo>
                    <a:pt x="133" y="38"/>
                  </a:lnTo>
                  <a:lnTo>
                    <a:pt x="126" y="34"/>
                  </a:lnTo>
                  <a:lnTo>
                    <a:pt x="115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5" y="12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63" y="4"/>
                  </a:lnTo>
                  <a:lnTo>
                    <a:pt x="55" y="4"/>
                  </a:lnTo>
                  <a:lnTo>
                    <a:pt x="44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15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4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4" y="56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4" y="82"/>
                  </a:lnTo>
                  <a:lnTo>
                    <a:pt x="7" y="86"/>
                  </a:lnTo>
                  <a:lnTo>
                    <a:pt x="4" y="93"/>
                  </a:lnTo>
                  <a:lnTo>
                    <a:pt x="4" y="97"/>
                  </a:lnTo>
                  <a:lnTo>
                    <a:pt x="7" y="101"/>
                  </a:lnTo>
                  <a:lnTo>
                    <a:pt x="7" y="104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9"/>
                  </a:lnTo>
                  <a:lnTo>
                    <a:pt x="7" y="123"/>
                  </a:lnTo>
                  <a:lnTo>
                    <a:pt x="7" y="127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5" y="141"/>
                  </a:lnTo>
                  <a:lnTo>
                    <a:pt x="22" y="141"/>
                  </a:lnTo>
                  <a:lnTo>
                    <a:pt x="26" y="141"/>
                  </a:lnTo>
                  <a:lnTo>
                    <a:pt x="29" y="141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70" y="164"/>
                  </a:lnTo>
                  <a:lnTo>
                    <a:pt x="74" y="167"/>
                  </a:lnTo>
                  <a:lnTo>
                    <a:pt x="107" y="153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7" y="2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5" name="Freeform 111"/>
            <p:cNvSpPr>
              <a:spLocks noEditPoints="1"/>
            </p:cNvSpPr>
            <p:nvPr/>
          </p:nvSpPr>
          <p:spPr bwMode="auto">
            <a:xfrm>
              <a:off x="4444842" y="2427150"/>
              <a:ext cx="81058" cy="147963"/>
            </a:xfrm>
            <a:custGeom>
              <a:avLst/>
              <a:gdLst>
                <a:gd name="T0" fmla="*/ 38 w 63"/>
                <a:gd name="T1" fmla="*/ 115 h 115"/>
                <a:gd name="T2" fmla="*/ 41 w 63"/>
                <a:gd name="T3" fmla="*/ 115 h 115"/>
                <a:gd name="T4" fmla="*/ 45 w 63"/>
                <a:gd name="T5" fmla="*/ 111 h 115"/>
                <a:gd name="T6" fmla="*/ 45 w 63"/>
                <a:gd name="T7" fmla="*/ 108 h 115"/>
                <a:gd name="T8" fmla="*/ 41 w 63"/>
                <a:gd name="T9" fmla="*/ 100 h 115"/>
                <a:gd name="T10" fmla="*/ 41 w 63"/>
                <a:gd name="T11" fmla="*/ 96 h 115"/>
                <a:gd name="T12" fmla="*/ 49 w 63"/>
                <a:gd name="T13" fmla="*/ 93 h 115"/>
                <a:gd name="T14" fmla="*/ 52 w 63"/>
                <a:gd name="T15" fmla="*/ 89 h 115"/>
                <a:gd name="T16" fmla="*/ 63 w 63"/>
                <a:gd name="T17" fmla="*/ 78 h 115"/>
                <a:gd name="T18" fmla="*/ 63 w 63"/>
                <a:gd name="T19" fmla="*/ 70 h 115"/>
                <a:gd name="T20" fmla="*/ 60 w 63"/>
                <a:gd name="T21" fmla="*/ 70 h 115"/>
                <a:gd name="T22" fmla="*/ 56 w 63"/>
                <a:gd name="T23" fmla="*/ 67 h 115"/>
                <a:gd name="T24" fmla="*/ 52 w 63"/>
                <a:gd name="T25" fmla="*/ 63 h 115"/>
                <a:gd name="T26" fmla="*/ 52 w 63"/>
                <a:gd name="T27" fmla="*/ 63 h 115"/>
                <a:gd name="T28" fmla="*/ 49 w 63"/>
                <a:gd name="T29" fmla="*/ 63 h 115"/>
                <a:gd name="T30" fmla="*/ 45 w 63"/>
                <a:gd name="T31" fmla="*/ 63 h 115"/>
                <a:gd name="T32" fmla="*/ 38 w 63"/>
                <a:gd name="T33" fmla="*/ 56 h 115"/>
                <a:gd name="T34" fmla="*/ 49 w 63"/>
                <a:gd name="T35" fmla="*/ 44 h 115"/>
                <a:gd name="T36" fmla="*/ 52 w 63"/>
                <a:gd name="T37" fmla="*/ 41 h 115"/>
                <a:gd name="T38" fmla="*/ 56 w 63"/>
                <a:gd name="T39" fmla="*/ 37 h 115"/>
                <a:gd name="T40" fmla="*/ 52 w 63"/>
                <a:gd name="T41" fmla="*/ 33 h 115"/>
                <a:gd name="T42" fmla="*/ 49 w 63"/>
                <a:gd name="T43" fmla="*/ 26 h 115"/>
                <a:gd name="T44" fmla="*/ 45 w 63"/>
                <a:gd name="T45" fmla="*/ 19 h 115"/>
                <a:gd name="T46" fmla="*/ 49 w 63"/>
                <a:gd name="T47" fmla="*/ 15 h 115"/>
                <a:gd name="T48" fmla="*/ 52 w 63"/>
                <a:gd name="T49" fmla="*/ 7 h 115"/>
                <a:gd name="T50" fmla="*/ 45 w 63"/>
                <a:gd name="T51" fmla="*/ 11 h 115"/>
                <a:gd name="T52" fmla="*/ 41 w 63"/>
                <a:gd name="T53" fmla="*/ 11 h 115"/>
                <a:gd name="T54" fmla="*/ 38 w 63"/>
                <a:gd name="T55" fmla="*/ 4 h 115"/>
                <a:gd name="T56" fmla="*/ 34 w 63"/>
                <a:gd name="T57" fmla="*/ 0 h 115"/>
                <a:gd name="T58" fmla="*/ 30 w 63"/>
                <a:gd name="T59" fmla="*/ 4 h 115"/>
                <a:gd name="T60" fmla="*/ 26 w 63"/>
                <a:gd name="T61" fmla="*/ 4 h 115"/>
                <a:gd name="T62" fmla="*/ 15 w 63"/>
                <a:gd name="T63" fmla="*/ 7 h 115"/>
                <a:gd name="T64" fmla="*/ 15 w 63"/>
                <a:gd name="T65" fmla="*/ 11 h 115"/>
                <a:gd name="T66" fmla="*/ 15 w 63"/>
                <a:gd name="T67" fmla="*/ 15 h 115"/>
                <a:gd name="T68" fmla="*/ 12 w 63"/>
                <a:gd name="T69" fmla="*/ 30 h 115"/>
                <a:gd name="T70" fmla="*/ 15 w 63"/>
                <a:gd name="T71" fmla="*/ 33 h 115"/>
                <a:gd name="T72" fmla="*/ 15 w 63"/>
                <a:gd name="T73" fmla="*/ 37 h 115"/>
                <a:gd name="T74" fmla="*/ 15 w 63"/>
                <a:gd name="T75" fmla="*/ 41 h 115"/>
                <a:gd name="T76" fmla="*/ 12 w 63"/>
                <a:gd name="T77" fmla="*/ 48 h 115"/>
                <a:gd name="T78" fmla="*/ 8 w 63"/>
                <a:gd name="T79" fmla="*/ 52 h 115"/>
                <a:gd name="T80" fmla="*/ 4 w 63"/>
                <a:gd name="T81" fmla="*/ 56 h 115"/>
                <a:gd name="T82" fmla="*/ 0 w 63"/>
                <a:gd name="T83" fmla="*/ 63 h 115"/>
                <a:gd name="T84" fmla="*/ 4 w 63"/>
                <a:gd name="T85" fmla="*/ 67 h 115"/>
                <a:gd name="T86" fmla="*/ 8 w 63"/>
                <a:gd name="T87" fmla="*/ 70 h 115"/>
                <a:gd name="T88" fmla="*/ 12 w 63"/>
                <a:gd name="T89" fmla="*/ 78 h 115"/>
                <a:gd name="T90" fmla="*/ 19 w 63"/>
                <a:gd name="T91" fmla="*/ 82 h 115"/>
                <a:gd name="T92" fmla="*/ 26 w 63"/>
                <a:gd name="T93" fmla="*/ 85 h 115"/>
                <a:gd name="T94" fmla="*/ 34 w 63"/>
                <a:gd name="T95" fmla="*/ 115 h 115"/>
                <a:gd name="T96" fmla="*/ 49 w 63"/>
                <a:gd name="T97" fmla="*/ 59 h 115"/>
                <a:gd name="T98" fmla="*/ 56 w 63"/>
                <a:gd name="T99" fmla="*/ 59 h 115"/>
                <a:gd name="T100" fmla="*/ 49 w 63"/>
                <a:gd name="T101" fmla="*/ 5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" h="115">
                  <a:moveTo>
                    <a:pt x="34" y="115"/>
                  </a:moveTo>
                  <a:lnTo>
                    <a:pt x="38" y="115"/>
                  </a:lnTo>
                  <a:lnTo>
                    <a:pt x="38" y="115"/>
                  </a:lnTo>
                  <a:lnTo>
                    <a:pt x="41" y="115"/>
                  </a:lnTo>
                  <a:lnTo>
                    <a:pt x="41" y="111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5" y="93"/>
                  </a:lnTo>
                  <a:lnTo>
                    <a:pt x="49" y="93"/>
                  </a:lnTo>
                  <a:lnTo>
                    <a:pt x="52" y="93"/>
                  </a:lnTo>
                  <a:lnTo>
                    <a:pt x="52" y="89"/>
                  </a:lnTo>
                  <a:lnTo>
                    <a:pt x="63" y="85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0" y="70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7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5" y="63"/>
                  </a:lnTo>
                  <a:lnTo>
                    <a:pt x="41" y="59"/>
                  </a:lnTo>
                  <a:lnTo>
                    <a:pt x="38" y="56"/>
                  </a:lnTo>
                  <a:lnTo>
                    <a:pt x="41" y="52"/>
                  </a:lnTo>
                  <a:lnTo>
                    <a:pt x="49" y="44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0"/>
                  </a:lnTo>
                  <a:lnTo>
                    <a:pt x="49" y="26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4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2" y="30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70"/>
                  </a:lnTo>
                  <a:lnTo>
                    <a:pt x="8" y="70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6" y="85"/>
                  </a:lnTo>
                  <a:lnTo>
                    <a:pt x="34" y="115"/>
                  </a:lnTo>
                  <a:lnTo>
                    <a:pt x="34" y="115"/>
                  </a:lnTo>
                  <a:close/>
                  <a:moveTo>
                    <a:pt x="49" y="59"/>
                  </a:moveTo>
                  <a:lnTo>
                    <a:pt x="49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2" y="63"/>
                  </a:lnTo>
                  <a:lnTo>
                    <a:pt x="49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" name="Freeform 112"/>
            <p:cNvSpPr/>
            <p:nvPr/>
          </p:nvSpPr>
          <p:spPr bwMode="auto">
            <a:xfrm>
              <a:off x="4116753" y="2432297"/>
              <a:ext cx="424588" cy="371837"/>
            </a:xfrm>
            <a:custGeom>
              <a:avLst/>
              <a:gdLst>
                <a:gd name="T0" fmla="*/ 326 w 330"/>
                <a:gd name="T1" fmla="*/ 219 h 289"/>
                <a:gd name="T2" fmla="*/ 318 w 330"/>
                <a:gd name="T3" fmla="*/ 207 h 289"/>
                <a:gd name="T4" fmla="*/ 304 w 330"/>
                <a:gd name="T5" fmla="*/ 207 h 289"/>
                <a:gd name="T6" fmla="*/ 300 w 330"/>
                <a:gd name="T7" fmla="*/ 200 h 289"/>
                <a:gd name="T8" fmla="*/ 296 w 330"/>
                <a:gd name="T9" fmla="*/ 193 h 289"/>
                <a:gd name="T10" fmla="*/ 289 w 330"/>
                <a:gd name="T11" fmla="*/ 178 h 289"/>
                <a:gd name="T12" fmla="*/ 289 w 330"/>
                <a:gd name="T13" fmla="*/ 174 h 289"/>
                <a:gd name="T14" fmla="*/ 296 w 330"/>
                <a:gd name="T15" fmla="*/ 167 h 289"/>
                <a:gd name="T16" fmla="*/ 296 w 330"/>
                <a:gd name="T17" fmla="*/ 152 h 289"/>
                <a:gd name="T18" fmla="*/ 293 w 330"/>
                <a:gd name="T19" fmla="*/ 137 h 289"/>
                <a:gd name="T20" fmla="*/ 289 w 330"/>
                <a:gd name="T21" fmla="*/ 118 h 289"/>
                <a:gd name="T22" fmla="*/ 289 w 330"/>
                <a:gd name="T23" fmla="*/ 111 h 289"/>
                <a:gd name="T24" fmla="*/ 274 w 330"/>
                <a:gd name="T25" fmla="*/ 78 h 289"/>
                <a:gd name="T26" fmla="*/ 267 w 330"/>
                <a:gd name="T27" fmla="*/ 70 h 289"/>
                <a:gd name="T28" fmla="*/ 259 w 330"/>
                <a:gd name="T29" fmla="*/ 63 h 289"/>
                <a:gd name="T30" fmla="*/ 255 w 330"/>
                <a:gd name="T31" fmla="*/ 59 h 289"/>
                <a:gd name="T32" fmla="*/ 263 w 330"/>
                <a:gd name="T33" fmla="*/ 48 h 289"/>
                <a:gd name="T34" fmla="*/ 267 w 330"/>
                <a:gd name="T35" fmla="*/ 37 h 289"/>
                <a:gd name="T36" fmla="*/ 270 w 330"/>
                <a:gd name="T37" fmla="*/ 33 h 289"/>
                <a:gd name="T38" fmla="*/ 267 w 330"/>
                <a:gd name="T39" fmla="*/ 29 h 289"/>
                <a:gd name="T40" fmla="*/ 270 w 330"/>
                <a:gd name="T41" fmla="*/ 11 h 289"/>
                <a:gd name="T42" fmla="*/ 270 w 330"/>
                <a:gd name="T43" fmla="*/ 3 h 289"/>
                <a:gd name="T44" fmla="*/ 263 w 330"/>
                <a:gd name="T45" fmla="*/ 3 h 289"/>
                <a:gd name="T46" fmla="*/ 248 w 330"/>
                <a:gd name="T47" fmla="*/ 0 h 289"/>
                <a:gd name="T48" fmla="*/ 241 w 330"/>
                <a:gd name="T49" fmla="*/ 3 h 289"/>
                <a:gd name="T50" fmla="*/ 233 w 330"/>
                <a:gd name="T51" fmla="*/ 0 h 289"/>
                <a:gd name="T52" fmla="*/ 226 w 330"/>
                <a:gd name="T53" fmla="*/ 7 h 289"/>
                <a:gd name="T54" fmla="*/ 218 w 330"/>
                <a:gd name="T55" fmla="*/ 7 h 289"/>
                <a:gd name="T56" fmla="*/ 207 w 330"/>
                <a:gd name="T57" fmla="*/ 3 h 289"/>
                <a:gd name="T58" fmla="*/ 200 w 330"/>
                <a:gd name="T59" fmla="*/ 3 h 289"/>
                <a:gd name="T60" fmla="*/ 193 w 330"/>
                <a:gd name="T61" fmla="*/ 3 h 289"/>
                <a:gd name="T62" fmla="*/ 185 w 330"/>
                <a:gd name="T63" fmla="*/ 7 h 289"/>
                <a:gd name="T64" fmla="*/ 174 w 330"/>
                <a:gd name="T65" fmla="*/ 7 h 289"/>
                <a:gd name="T66" fmla="*/ 159 w 330"/>
                <a:gd name="T67" fmla="*/ 7 h 289"/>
                <a:gd name="T68" fmla="*/ 144 w 330"/>
                <a:gd name="T69" fmla="*/ 15 h 289"/>
                <a:gd name="T70" fmla="*/ 141 w 330"/>
                <a:gd name="T71" fmla="*/ 22 h 289"/>
                <a:gd name="T72" fmla="*/ 133 w 330"/>
                <a:gd name="T73" fmla="*/ 22 h 289"/>
                <a:gd name="T74" fmla="*/ 126 w 330"/>
                <a:gd name="T75" fmla="*/ 22 h 289"/>
                <a:gd name="T76" fmla="*/ 118 w 330"/>
                <a:gd name="T77" fmla="*/ 29 h 289"/>
                <a:gd name="T78" fmla="*/ 107 w 330"/>
                <a:gd name="T79" fmla="*/ 33 h 289"/>
                <a:gd name="T80" fmla="*/ 111 w 330"/>
                <a:gd name="T81" fmla="*/ 40 h 289"/>
                <a:gd name="T82" fmla="*/ 111 w 330"/>
                <a:gd name="T83" fmla="*/ 48 h 289"/>
                <a:gd name="T84" fmla="*/ 115 w 330"/>
                <a:gd name="T85" fmla="*/ 66 h 289"/>
                <a:gd name="T86" fmla="*/ 118 w 330"/>
                <a:gd name="T87" fmla="*/ 74 h 289"/>
                <a:gd name="T88" fmla="*/ 126 w 330"/>
                <a:gd name="T89" fmla="*/ 78 h 289"/>
                <a:gd name="T90" fmla="*/ 122 w 330"/>
                <a:gd name="T91" fmla="*/ 85 h 289"/>
                <a:gd name="T92" fmla="*/ 93 w 330"/>
                <a:gd name="T93" fmla="*/ 92 h 289"/>
                <a:gd name="T94" fmla="*/ 89 w 330"/>
                <a:gd name="T95" fmla="*/ 104 h 289"/>
                <a:gd name="T96" fmla="*/ 59 w 330"/>
                <a:gd name="T97" fmla="*/ 122 h 289"/>
                <a:gd name="T98" fmla="*/ 33 w 330"/>
                <a:gd name="T99" fmla="*/ 130 h 289"/>
                <a:gd name="T100" fmla="*/ 15 w 330"/>
                <a:gd name="T101" fmla="*/ 133 h 289"/>
                <a:gd name="T102" fmla="*/ 0 w 330"/>
                <a:gd name="T103" fmla="*/ 144 h 289"/>
                <a:gd name="T104" fmla="*/ 0 w 330"/>
                <a:gd name="T105" fmla="*/ 159 h 289"/>
                <a:gd name="T106" fmla="*/ 59 w 330"/>
                <a:gd name="T107" fmla="*/ 196 h 289"/>
                <a:gd name="T108" fmla="*/ 170 w 330"/>
                <a:gd name="T109" fmla="*/ 270 h 289"/>
                <a:gd name="T110" fmla="*/ 185 w 330"/>
                <a:gd name="T111" fmla="*/ 274 h 289"/>
                <a:gd name="T112" fmla="*/ 193 w 330"/>
                <a:gd name="T113" fmla="*/ 278 h 289"/>
                <a:gd name="T114" fmla="*/ 193 w 330"/>
                <a:gd name="T115" fmla="*/ 289 h 289"/>
                <a:gd name="T116" fmla="*/ 211 w 330"/>
                <a:gd name="T117" fmla="*/ 289 h 289"/>
                <a:gd name="T118" fmla="*/ 237 w 330"/>
                <a:gd name="T119" fmla="*/ 282 h 289"/>
                <a:gd name="T120" fmla="*/ 330 w 330"/>
                <a:gd name="T121" fmla="*/ 22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0" h="289">
                  <a:moveTo>
                    <a:pt x="330" y="222"/>
                  </a:moveTo>
                  <a:lnTo>
                    <a:pt x="330" y="222"/>
                  </a:lnTo>
                  <a:lnTo>
                    <a:pt x="326" y="219"/>
                  </a:lnTo>
                  <a:lnTo>
                    <a:pt x="326" y="219"/>
                  </a:lnTo>
                  <a:lnTo>
                    <a:pt x="322" y="211"/>
                  </a:lnTo>
                  <a:lnTo>
                    <a:pt x="318" y="207"/>
                  </a:lnTo>
                  <a:lnTo>
                    <a:pt x="315" y="207"/>
                  </a:lnTo>
                  <a:lnTo>
                    <a:pt x="311" y="207"/>
                  </a:lnTo>
                  <a:lnTo>
                    <a:pt x="304" y="207"/>
                  </a:lnTo>
                  <a:lnTo>
                    <a:pt x="300" y="204"/>
                  </a:lnTo>
                  <a:lnTo>
                    <a:pt x="300" y="204"/>
                  </a:lnTo>
                  <a:lnTo>
                    <a:pt x="300" y="200"/>
                  </a:lnTo>
                  <a:lnTo>
                    <a:pt x="300" y="196"/>
                  </a:lnTo>
                  <a:lnTo>
                    <a:pt x="300" y="196"/>
                  </a:lnTo>
                  <a:lnTo>
                    <a:pt x="296" y="193"/>
                  </a:lnTo>
                  <a:lnTo>
                    <a:pt x="296" y="189"/>
                  </a:lnTo>
                  <a:lnTo>
                    <a:pt x="293" y="185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4"/>
                  </a:lnTo>
                  <a:lnTo>
                    <a:pt x="293" y="170"/>
                  </a:lnTo>
                  <a:lnTo>
                    <a:pt x="296" y="170"/>
                  </a:lnTo>
                  <a:lnTo>
                    <a:pt x="296" y="167"/>
                  </a:lnTo>
                  <a:lnTo>
                    <a:pt x="293" y="163"/>
                  </a:lnTo>
                  <a:lnTo>
                    <a:pt x="293" y="159"/>
                  </a:lnTo>
                  <a:lnTo>
                    <a:pt x="296" y="152"/>
                  </a:lnTo>
                  <a:lnTo>
                    <a:pt x="293" y="148"/>
                  </a:lnTo>
                  <a:lnTo>
                    <a:pt x="293" y="141"/>
                  </a:lnTo>
                  <a:lnTo>
                    <a:pt x="293" y="137"/>
                  </a:lnTo>
                  <a:lnTo>
                    <a:pt x="293" y="133"/>
                  </a:lnTo>
                  <a:lnTo>
                    <a:pt x="293" y="122"/>
                  </a:lnTo>
                  <a:lnTo>
                    <a:pt x="289" y="118"/>
                  </a:lnTo>
                  <a:lnTo>
                    <a:pt x="289" y="118"/>
                  </a:lnTo>
                  <a:lnTo>
                    <a:pt x="289" y="115"/>
                  </a:lnTo>
                  <a:lnTo>
                    <a:pt x="289" y="111"/>
                  </a:lnTo>
                  <a:lnTo>
                    <a:pt x="281" y="81"/>
                  </a:lnTo>
                  <a:lnTo>
                    <a:pt x="274" y="78"/>
                  </a:lnTo>
                  <a:lnTo>
                    <a:pt x="274" y="78"/>
                  </a:lnTo>
                  <a:lnTo>
                    <a:pt x="270" y="78"/>
                  </a:lnTo>
                  <a:lnTo>
                    <a:pt x="267" y="74"/>
                  </a:lnTo>
                  <a:lnTo>
                    <a:pt x="267" y="70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55" y="59"/>
                  </a:lnTo>
                  <a:lnTo>
                    <a:pt x="255" y="59"/>
                  </a:lnTo>
                  <a:lnTo>
                    <a:pt x="259" y="52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7" y="44"/>
                  </a:lnTo>
                  <a:lnTo>
                    <a:pt x="267" y="44"/>
                  </a:lnTo>
                  <a:lnTo>
                    <a:pt x="267" y="37"/>
                  </a:lnTo>
                  <a:lnTo>
                    <a:pt x="270" y="37"/>
                  </a:lnTo>
                  <a:lnTo>
                    <a:pt x="267" y="33"/>
                  </a:lnTo>
                  <a:lnTo>
                    <a:pt x="270" y="33"/>
                  </a:lnTo>
                  <a:lnTo>
                    <a:pt x="270" y="29"/>
                  </a:lnTo>
                  <a:lnTo>
                    <a:pt x="270" y="29"/>
                  </a:lnTo>
                  <a:lnTo>
                    <a:pt x="267" y="29"/>
                  </a:lnTo>
                  <a:lnTo>
                    <a:pt x="267" y="26"/>
                  </a:lnTo>
                  <a:lnTo>
                    <a:pt x="270" y="18"/>
                  </a:lnTo>
                  <a:lnTo>
                    <a:pt x="270" y="11"/>
                  </a:lnTo>
                  <a:lnTo>
                    <a:pt x="270" y="7"/>
                  </a:lnTo>
                  <a:lnTo>
                    <a:pt x="270" y="7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67" y="3"/>
                  </a:lnTo>
                  <a:lnTo>
                    <a:pt x="263" y="3"/>
                  </a:lnTo>
                  <a:lnTo>
                    <a:pt x="255" y="7"/>
                  </a:lnTo>
                  <a:lnTo>
                    <a:pt x="252" y="3"/>
                  </a:lnTo>
                  <a:lnTo>
                    <a:pt x="248" y="0"/>
                  </a:lnTo>
                  <a:lnTo>
                    <a:pt x="248" y="3"/>
                  </a:lnTo>
                  <a:lnTo>
                    <a:pt x="244" y="3"/>
                  </a:lnTo>
                  <a:lnTo>
                    <a:pt x="241" y="3"/>
                  </a:lnTo>
                  <a:lnTo>
                    <a:pt x="237" y="3"/>
                  </a:lnTo>
                  <a:lnTo>
                    <a:pt x="237" y="0"/>
                  </a:lnTo>
                  <a:lnTo>
                    <a:pt x="233" y="0"/>
                  </a:lnTo>
                  <a:lnTo>
                    <a:pt x="233" y="3"/>
                  </a:lnTo>
                  <a:lnTo>
                    <a:pt x="230" y="3"/>
                  </a:lnTo>
                  <a:lnTo>
                    <a:pt x="226" y="7"/>
                  </a:lnTo>
                  <a:lnTo>
                    <a:pt x="226" y="7"/>
                  </a:lnTo>
                  <a:lnTo>
                    <a:pt x="222" y="7"/>
                  </a:lnTo>
                  <a:lnTo>
                    <a:pt x="218" y="7"/>
                  </a:lnTo>
                  <a:lnTo>
                    <a:pt x="215" y="7"/>
                  </a:lnTo>
                  <a:lnTo>
                    <a:pt x="215" y="3"/>
                  </a:lnTo>
                  <a:lnTo>
                    <a:pt x="207" y="3"/>
                  </a:lnTo>
                  <a:lnTo>
                    <a:pt x="207" y="3"/>
                  </a:lnTo>
                  <a:lnTo>
                    <a:pt x="204" y="3"/>
                  </a:lnTo>
                  <a:lnTo>
                    <a:pt x="200" y="3"/>
                  </a:lnTo>
                  <a:lnTo>
                    <a:pt x="196" y="3"/>
                  </a:lnTo>
                  <a:lnTo>
                    <a:pt x="196" y="3"/>
                  </a:lnTo>
                  <a:lnTo>
                    <a:pt x="193" y="3"/>
                  </a:lnTo>
                  <a:lnTo>
                    <a:pt x="193" y="7"/>
                  </a:lnTo>
                  <a:lnTo>
                    <a:pt x="189" y="7"/>
                  </a:lnTo>
                  <a:lnTo>
                    <a:pt x="185" y="7"/>
                  </a:lnTo>
                  <a:lnTo>
                    <a:pt x="181" y="11"/>
                  </a:lnTo>
                  <a:lnTo>
                    <a:pt x="178" y="11"/>
                  </a:lnTo>
                  <a:lnTo>
                    <a:pt x="174" y="7"/>
                  </a:lnTo>
                  <a:lnTo>
                    <a:pt x="170" y="7"/>
                  </a:lnTo>
                  <a:lnTo>
                    <a:pt x="163" y="11"/>
                  </a:lnTo>
                  <a:lnTo>
                    <a:pt x="159" y="7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4" y="15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0" y="22"/>
                  </a:lnTo>
                  <a:lnTo>
                    <a:pt x="126" y="22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8" y="29"/>
                  </a:lnTo>
                  <a:lnTo>
                    <a:pt x="118" y="33"/>
                  </a:lnTo>
                  <a:lnTo>
                    <a:pt x="111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11" y="37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4"/>
                  </a:lnTo>
                  <a:lnTo>
                    <a:pt x="111" y="48"/>
                  </a:lnTo>
                  <a:lnTo>
                    <a:pt x="111" y="52"/>
                  </a:lnTo>
                  <a:lnTo>
                    <a:pt x="115" y="55"/>
                  </a:lnTo>
                  <a:lnTo>
                    <a:pt x="115" y="66"/>
                  </a:lnTo>
                  <a:lnTo>
                    <a:pt x="118" y="70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6" y="78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2" y="85"/>
                  </a:lnTo>
                  <a:lnTo>
                    <a:pt x="104" y="85"/>
                  </a:lnTo>
                  <a:lnTo>
                    <a:pt x="100" y="85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89" y="96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78" y="111"/>
                  </a:lnTo>
                  <a:lnTo>
                    <a:pt x="59" y="122"/>
                  </a:lnTo>
                  <a:lnTo>
                    <a:pt x="44" y="130"/>
                  </a:lnTo>
                  <a:lnTo>
                    <a:pt x="41" y="130"/>
                  </a:lnTo>
                  <a:lnTo>
                    <a:pt x="33" y="130"/>
                  </a:lnTo>
                  <a:lnTo>
                    <a:pt x="30" y="130"/>
                  </a:lnTo>
                  <a:lnTo>
                    <a:pt x="26" y="130"/>
                  </a:lnTo>
                  <a:lnTo>
                    <a:pt x="15" y="133"/>
                  </a:lnTo>
                  <a:lnTo>
                    <a:pt x="11" y="137"/>
                  </a:lnTo>
                  <a:lnTo>
                    <a:pt x="7" y="14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167" y="263"/>
                  </a:lnTo>
                  <a:lnTo>
                    <a:pt x="170" y="270"/>
                  </a:lnTo>
                  <a:lnTo>
                    <a:pt x="174" y="270"/>
                  </a:lnTo>
                  <a:lnTo>
                    <a:pt x="178" y="270"/>
                  </a:lnTo>
                  <a:lnTo>
                    <a:pt x="185" y="274"/>
                  </a:lnTo>
                  <a:lnTo>
                    <a:pt x="185" y="274"/>
                  </a:lnTo>
                  <a:lnTo>
                    <a:pt x="189" y="278"/>
                  </a:lnTo>
                  <a:lnTo>
                    <a:pt x="193" y="278"/>
                  </a:lnTo>
                  <a:lnTo>
                    <a:pt x="193" y="282"/>
                  </a:lnTo>
                  <a:lnTo>
                    <a:pt x="193" y="285"/>
                  </a:lnTo>
                  <a:lnTo>
                    <a:pt x="193" y="289"/>
                  </a:lnTo>
                  <a:lnTo>
                    <a:pt x="196" y="289"/>
                  </a:lnTo>
                  <a:lnTo>
                    <a:pt x="204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37" y="282"/>
                  </a:lnTo>
                  <a:lnTo>
                    <a:pt x="255" y="267"/>
                  </a:lnTo>
                  <a:lnTo>
                    <a:pt x="330" y="222"/>
                  </a:lnTo>
                  <a:lnTo>
                    <a:pt x="330" y="2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" name="Freeform 113"/>
            <p:cNvSpPr/>
            <p:nvPr/>
          </p:nvSpPr>
          <p:spPr bwMode="auto">
            <a:xfrm>
              <a:off x="4030547" y="2455455"/>
              <a:ext cx="248320" cy="176269"/>
            </a:xfrm>
            <a:custGeom>
              <a:avLst/>
              <a:gdLst>
                <a:gd name="T0" fmla="*/ 67 w 193"/>
                <a:gd name="T1" fmla="*/ 126 h 137"/>
                <a:gd name="T2" fmla="*/ 78 w 193"/>
                <a:gd name="T3" fmla="*/ 119 h 137"/>
                <a:gd name="T4" fmla="*/ 93 w 193"/>
                <a:gd name="T5" fmla="*/ 112 h 137"/>
                <a:gd name="T6" fmla="*/ 100 w 193"/>
                <a:gd name="T7" fmla="*/ 112 h 137"/>
                <a:gd name="T8" fmla="*/ 111 w 193"/>
                <a:gd name="T9" fmla="*/ 112 h 137"/>
                <a:gd name="T10" fmla="*/ 145 w 193"/>
                <a:gd name="T11" fmla="*/ 93 h 137"/>
                <a:gd name="T12" fmla="*/ 156 w 193"/>
                <a:gd name="T13" fmla="*/ 86 h 137"/>
                <a:gd name="T14" fmla="*/ 160 w 193"/>
                <a:gd name="T15" fmla="*/ 74 h 137"/>
                <a:gd name="T16" fmla="*/ 167 w 193"/>
                <a:gd name="T17" fmla="*/ 67 h 137"/>
                <a:gd name="T18" fmla="*/ 189 w 193"/>
                <a:gd name="T19" fmla="*/ 67 h 137"/>
                <a:gd name="T20" fmla="*/ 189 w 193"/>
                <a:gd name="T21" fmla="*/ 63 h 137"/>
                <a:gd name="T22" fmla="*/ 189 w 193"/>
                <a:gd name="T23" fmla="*/ 60 h 137"/>
                <a:gd name="T24" fmla="*/ 185 w 193"/>
                <a:gd name="T25" fmla="*/ 56 h 137"/>
                <a:gd name="T26" fmla="*/ 185 w 193"/>
                <a:gd name="T27" fmla="*/ 52 h 137"/>
                <a:gd name="T28" fmla="*/ 182 w 193"/>
                <a:gd name="T29" fmla="*/ 37 h 137"/>
                <a:gd name="T30" fmla="*/ 178 w 193"/>
                <a:gd name="T31" fmla="*/ 30 h 137"/>
                <a:gd name="T32" fmla="*/ 178 w 193"/>
                <a:gd name="T33" fmla="*/ 22 h 137"/>
                <a:gd name="T34" fmla="*/ 178 w 193"/>
                <a:gd name="T35" fmla="*/ 19 h 137"/>
                <a:gd name="T36" fmla="*/ 174 w 193"/>
                <a:gd name="T37" fmla="*/ 15 h 137"/>
                <a:gd name="T38" fmla="*/ 163 w 193"/>
                <a:gd name="T39" fmla="*/ 15 h 137"/>
                <a:gd name="T40" fmla="*/ 160 w 193"/>
                <a:gd name="T41" fmla="*/ 11 h 137"/>
                <a:gd name="T42" fmla="*/ 160 w 193"/>
                <a:gd name="T43" fmla="*/ 11 h 137"/>
                <a:gd name="T44" fmla="*/ 152 w 193"/>
                <a:gd name="T45" fmla="*/ 15 h 137"/>
                <a:gd name="T46" fmla="*/ 141 w 193"/>
                <a:gd name="T47" fmla="*/ 11 h 137"/>
                <a:gd name="T48" fmla="*/ 134 w 193"/>
                <a:gd name="T49" fmla="*/ 15 h 137"/>
                <a:gd name="T50" fmla="*/ 126 w 193"/>
                <a:gd name="T51" fmla="*/ 8 h 137"/>
                <a:gd name="T52" fmla="*/ 123 w 193"/>
                <a:gd name="T53" fmla="*/ 4 h 137"/>
                <a:gd name="T54" fmla="*/ 123 w 193"/>
                <a:gd name="T55" fmla="*/ 4 h 137"/>
                <a:gd name="T56" fmla="*/ 119 w 193"/>
                <a:gd name="T57" fmla="*/ 4 h 137"/>
                <a:gd name="T58" fmla="*/ 115 w 193"/>
                <a:gd name="T59" fmla="*/ 4 h 137"/>
                <a:gd name="T60" fmla="*/ 111 w 193"/>
                <a:gd name="T61" fmla="*/ 15 h 137"/>
                <a:gd name="T62" fmla="*/ 108 w 193"/>
                <a:gd name="T63" fmla="*/ 26 h 137"/>
                <a:gd name="T64" fmla="*/ 97 w 193"/>
                <a:gd name="T65" fmla="*/ 37 h 137"/>
                <a:gd name="T66" fmla="*/ 93 w 193"/>
                <a:gd name="T67" fmla="*/ 37 h 137"/>
                <a:gd name="T68" fmla="*/ 82 w 193"/>
                <a:gd name="T69" fmla="*/ 45 h 137"/>
                <a:gd name="T70" fmla="*/ 74 w 193"/>
                <a:gd name="T71" fmla="*/ 48 h 137"/>
                <a:gd name="T72" fmla="*/ 67 w 193"/>
                <a:gd name="T73" fmla="*/ 52 h 137"/>
                <a:gd name="T74" fmla="*/ 63 w 193"/>
                <a:gd name="T75" fmla="*/ 63 h 137"/>
                <a:gd name="T76" fmla="*/ 56 w 193"/>
                <a:gd name="T77" fmla="*/ 71 h 137"/>
                <a:gd name="T78" fmla="*/ 52 w 193"/>
                <a:gd name="T79" fmla="*/ 82 h 137"/>
                <a:gd name="T80" fmla="*/ 52 w 193"/>
                <a:gd name="T81" fmla="*/ 93 h 137"/>
                <a:gd name="T82" fmla="*/ 56 w 193"/>
                <a:gd name="T83" fmla="*/ 97 h 137"/>
                <a:gd name="T84" fmla="*/ 45 w 193"/>
                <a:gd name="T85" fmla="*/ 112 h 137"/>
                <a:gd name="T86" fmla="*/ 37 w 193"/>
                <a:gd name="T87" fmla="*/ 119 h 137"/>
                <a:gd name="T88" fmla="*/ 23 w 193"/>
                <a:gd name="T89" fmla="*/ 130 h 137"/>
                <a:gd name="T90" fmla="*/ 0 w 193"/>
                <a:gd name="T91" fmla="*/ 137 h 137"/>
                <a:gd name="T92" fmla="*/ 67 w 193"/>
                <a:gd name="T93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3" h="137">
                  <a:moveTo>
                    <a:pt x="67" y="137"/>
                  </a:moveTo>
                  <a:lnTo>
                    <a:pt x="67" y="126"/>
                  </a:lnTo>
                  <a:lnTo>
                    <a:pt x="74" y="123"/>
                  </a:lnTo>
                  <a:lnTo>
                    <a:pt x="78" y="119"/>
                  </a:lnTo>
                  <a:lnTo>
                    <a:pt x="82" y="115"/>
                  </a:lnTo>
                  <a:lnTo>
                    <a:pt x="93" y="112"/>
                  </a:lnTo>
                  <a:lnTo>
                    <a:pt x="97" y="112"/>
                  </a:lnTo>
                  <a:lnTo>
                    <a:pt x="100" y="112"/>
                  </a:lnTo>
                  <a:lnTo>
                    <a:pt x="108" y="112"/>
                  </a:lnTo>
                  <a:lnTo>
                    <a:pt x="111" y="112"/>
                  </a:lnTo>
                  <a:lnTo>
                    <a:pt x="126" y="104"/>
                  </a:lnTo>
                  <a:lnTo>
                    <a:pt x="145" y="93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78"/>
                  </a:lnTo>
                  <a:lnTo>
                    <a:pt x="160" y="74"/>
                  </a:lnTo>
                  <a:lnTo>
                    <a:pt x="160" y="74"/>
                  </a:lnTo>
                  <a:lnTo>
                    <a:pt x="167" y="67"/>
                  </a:lnTo>
                  <a:lnTo>
                    <a:pt x="171" y="67"/>
                  </a:lnTo>
                  <a:lnTo>
                    <a:pt x="189" y="67"/>
                  </a:lnTo>
                  <a:lnTo>
                    <a:pt x="189" y="63"/>
                  </a:lnTo>
                  <a:lnTo>
                    <a:pt x="189" y="63"/>
                  </a:lnTo>
                  <a:lnTo>
                    <a:pt x="193" y="60"/>
                  </a:lnTo>
                  <a:lnTo>
                    <a:pt x="189" y="60"/>
                  </a:lnTo>
                  <a:lnTo>
                    <a:pt x="189" y="60"/>
                  </a:lnTo>
                  <a:lnTo>
                    <a:pt x="185" y="56"/>
                  </a:lnTo>
                  <a:lnTo>
                    <a:pt x="185" y="56"/>
                  </a:lnTo>
                  <a:lnTo>
                    <a:pt x="185" y="52"/>
                  </a:lnTo>
                  <a:lnTo>
                    <a:pt x="182" y="48"/>
                  </a:lnTo>
                  <a:lnTo>
                    <a:pt x="182" y="37"/>
                  </a:lnTo>
                  <a:lnTo>
                    <a:pt x="178" y="34"/>
                  </a:lnTo>
                  <a:lnTo>
                    <a:pt x="178" y="30"/>
                  </a:lnTo>
                  <a:lnTo>
                    <a:pt x="178" y="26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19"/>
                  </a:lnTo>
                  <a:lnTo>
                    <a:pt x="174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63" y="15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56" y="11"/>
                  </a:lnTo>
                  <a:lnTo>
                    <a:pt x="152" y="15"/>
                  </a:lnTo>
                  <a:lnTo>
                    <a:pt x="145" y="11"/>
                  </a:lnTo>
                  <a:lnTo>
                    <a:pt x="141" y="11"/>
                  </a:lnTo>
                  <a:lnTo>
                    <a:pt x="137" y="15"/>
                  </a:lnTo>
                  <a:lnTo>
                    <a:pt x="134" y="15"/>
                  </a:lnTo>
                  <a:lnTo>
                    <a:pt x="130" y="15"/>
                  </a:lnTo>
                  <a:lnTo>
                    <a:pt x="126" y="8"/>
                  </a:lnTo>
                  <a:lnTo>
                    <a:pt x="123" y="8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0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08" y="19"/>
                  </a:lnTo>
                  <a:lnTo>
                    <a:pt x="108" y="26"/>
                  </a:lnTo>
                  <a:lnTo>
                    <a:pt x="104" y="30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86" y="41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2"/>
                  </a:lnTo>
                  <a:lnTo>
                    <a:pt x="60" y="56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56" y="71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56" y="89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56" y="97"/>
                  </a:lnTo>
                  <a:lnTo>
                    <a:pt x="56" y="100"/>
                  </a:lnTo>
                  <a:lnTo>
                    <a:pt x="45" y="112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23" y="130"/>
                  </a:lnTo>
                  <a:lnTo>
                    <a:pt x="4" y="134"/>
                  </a:lnTo>
                  <a:lnTo>
                    <a:pt x="0" y="137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8" name="Freeform 114"/>
            <p:cNvSpPr/>
            <p:nvPr/>
          </p:nvSpPr>
          <p:spPr bwMode="auto">
            <a:xfrm>
              <a:off x="3945629" y="2631723"/>
              <a:ext cx="171122" cy="129950"/>
            </a:xfrm>
            <a:custGeom>
              <a:avLst/>
              <a:gdLst>
                <a:gd name="T0" fmla="*/ 133 w 133"/>
                <a:gd name="T1" fmla="*/ 4 h 101"/>
                <a:gd name="T2" fmla="*/ 133 w 133"/>
                <a:gd name="T3" fmla="*/ 0 h 101"/>
                <a:gd name="T4" fmla="*/ 66 w 133"/>
                <a:gd name="T5" fmla="*/ 0 h 101"/>
                <a:gd name="T6" fmla="*/ 63 w 133"/>
                <a:gd name="T7" fmla="*/ 8 h 101"/>
                <a:gd name="T8" fmla="*/ 63 w 133"/>
                <a:gd name="T9" fmla="*/ 15 h 101"/>
                <a:gd name="T10" fmla="*/ 59 w 133"/>
                <a:gd name="T11" fmla="*/ 15 h 101"/>
                <a:gd name="T12" fmla="*/ 48 w 133"/>
                <a:gd name="T13" fmla="*/ 19 h 101"/>
                <a:gd name="T14" fmla="*/ 44 w 133"/>
                <a:gd name="T15" fmla="*/ 23 h 101"/>
                <a:gd name="T16" fmla="*/ 40 w 133"/>
                <a:gd name="T17" fmla="*/ 26 h 101"/>
                <a:gd name="T18" fmla="*/ 44 w 133"/>
                <a:gd name="T19" fmla="*/ 30 h 101"/>
                <a:gd name="T20" fmla="*/ 33 w 133"/>
                <a:gd name="T21" fmla="*/ 41 h 101"/>
                <a:gd name="T22" fmla="*/ 33 w 133"/>
                <a:gd name="T23" fmla="*/ 45 h 101"/>
                <a:gd name="T24" fmla="*/ 26 w 133"/>
                <a:gd name="T25" fmla="*/ 52 h 101"/>
                <a:gd name="T26" fmla="*/ 22 w 133"/>
                <a:gd name="T27" fmla="*/ 56 h 101"/>
                <a:gd name="T28" fmla="*/ 18 w 133"/>
                <a:gd name="T29" fmla="*/ 64 h 101"/>
                <a:gd name="T30" fmla="*/ 18 w 133"/>
                <a:gd name="T31" fmla="*/ 64 h 101"/>
                <a:gd name="T32" fmla="*/ 11 w 133"/>
                <a:gd name="T33" fmla="*/ 71 h 101"/>
                <a:gd name="T34" fmla="*/ 11 w 133"/>
                <a:gd name="T35" fmla="*/ 75 h 101"/>
                <a:gd name="T36" fmla="*/ 15 w 133"/>
                <a:gd name="T37" fmla="*/ 75 h 101"/>
                <a:gd name="T38" fmla="*/ 11 w 133"/>
                <a:gd name="T39" fmla="*/ 75 h 101"/>
                <a:gd name="T40" fmla="*/ 3 w 133"/>
                <a:gd name="T41" fmla="*/ 86 h 101"/>
                <a:gd name="T42" fmla="*/ 3 w 133"/>
                <a:gd name="T43" fmla="*/ 86 h 101"/>
                <a:gd name="T44" fmla="*/ 0 w 133"/>
                <a:gd name="T45" fmla="*/ 90 h 101"/>
                <a:gd name="T46" fmla="*/ 0 w 133"/>
                <a:gd name="T47" fmla="*/ 93 h 101"/>
                <a:gd name="T48" fmla="*/ 0 w 133"/>
                <a:gd name="T49" fmla="*/ 93 h 101"/>
                <a:gd name="T50" fmla="*/ 0 w 133"/>
                <a:gd name="T51" fmla="*/ 101 h 101"/>
                <a:gd name="T52" fmla="*/ 66 w 133"/>
                <a:gd name="T53" fmla="*/ 101 h 101"/>
                <a:gd name="T54" fmla="*/ 66 w 133"/>
                <a:gd name="T55" fmla="*/ 71 h 101"/>
                <a:gd name="T56" fmla="*/ 66 w 133"/>
                <a:gd name="T57" fmla="*/ 67 h 101"/>
                <a:gd name="T58" fmla="*/ 70 w 133"/>
                <a:gd name="T59" fmla="*/ 67 h 101"/>
                <a:gd name="T60" fmla="*/ 74 w 133"/>
                <a:gd name="T61" fmla="*/ 64 h 101"/>
                <a:gd name="T62" fmla="*/ 81 w 133"/>
                <a:gd name="T63" fmla="*/ 64 h 101"/>
                <a:gd name="T64" fmla="*/ 81 w 133"/>
                <a:gd name="T65" fmla="*/ 26 h 101"/>
                <a:gd name="T66" fmla="*/ 133 w 133"/>
                <a:gd name="T67" fmla="*/ 26 h 101"/>
                <a:gd name="T68" fmla="*/ 133 w 133"/>
                <a:gd name="T69" fmla="*/ 4 h 101"/>
                <a:gd name="T70" fmla="*/ 133 w 133"/>
                <a:gd name="T71" fmla="*/ 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01">
                  <a:moveTo>
                    <a:pt x="133" y="4"/>
                  </a:moveTo>
                  <a:lnTo>
                    <a:pt x="133" y="0"/>
                  </a:lnTo>
                  <a:lnTo>
                    <a:pt x="66" y="0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48" y="19"/>
                  </a:lnTo>
                  <a:lnTo>
                    <a:pt x="44" y="23"/>
                  </a:lnTo>
                  <a:lnTo>
                    <a:pt x="40" y="26"/>
                  </a:lnTo>
                  <a:lnTo>
                    <a:pt x="44" y="30"/>
                  </a:lnTo>
                  <a:lnTo>
                    <a:pt x="33" y="41"/>
                  </a:lnTo>
                  <a:lnTo>
                    <a:pt x="33" y="45"/>
                  </a:lnTo>
                  <a:lnTo>
                    <a:pt x="26" y="52"/>
                  </a:lnTo>
                  <a:lnTo>
                    <a:pt x="22" y="56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1" y="71"/>
                  </a:lnTo>
                  <a:lnTo>
                    <a:pt x="11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66" y="101"/>
                  </a:lnTo>
                  <a:lnTo>
                    <a:pt x="66" y="71"/>
                  </a:lnTo>
                  <a:lnTo>
                    <a:pt x="66" y="67"/>
                  </a:lnTo>
                  <a:lnTo>
                    <a:pt x="70" y="67"/>
                  </a:lnTo>
                  <a:lnTo>
                    <a:pt x="74" y="64"/>
                  </a:lnTo>
                  <a:lnTo>
                    <a:pt x="81" y="64"/>
                  </a:lnTo>
                  <a:lnTo>
                    <a:pt x="81" y="26"/>
                  </a:lnTo>
                  <a:lnTo>
                    <a:pt x="133" y="26"/>
                  </a:lnTo>
                  <a:lnTo>
                    <a:pt x="133" y="4"/>
                  </a:lnTo>
                  <a:lnTo>
                    <a:pt x="13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19" name="Freeform 115"/>
            <p:cNvSpPr/>
            <p:nvPr/>
          </p:nvSpPr>
          <p:spPr bwMode="auto">
            <a:xfrm>
              <a:off x="3945629" y="2636870"/>
              <a:ext cx="247033" cy="253467"/>
            </a:xfrm>
            <a:custGeom>
              <a:avLst/>
              <a:gdLst>
                <a:gd name="T0" fmla="*/ 66 w 192"/>
                <a:gd name="T1" fmla="*/ 97 h 197"/>
                <a:gd name="T2" fmla="*/ 66 w 192"/>
                <a:gd name="T3" fmla="*/ 63 h 197"/>
                <a:gd name="T4" fmla="*/ 74 w 192"/>
                <a:gd name="T5" fmla="*/ 60 h 197"/>
                <a:gd name="T6" fmla="*/ 81 w 192"/>
                <a:gd name="T7" fmla="*/ 22 h 197"/>
                <a:gd name="T8" fmla="*/ 133 w 192"/>
                <a:gd name="T9" fmla="*/ 0 h 197"/>
                <a:gd name="T10" fmla="*/ 192 w 192"/>
                <a:gd name="T11" fmla="*/ 37 h 197"/>
                <a:gd name="T12" fmla="*/ 174 w 192"/>
                <a:gd name="T13" fmla="*/ 37 h 197"/>
                <a:gd name="T14" fmla="*/ 192 w 192"/>
                <a:gd name="T15" fmla="*/ 171 h 197"/>
                <a:gd name="T16" fmla="*/ 126 w 192"/>
                <a:gd name="T17" fmla="*/ 186 h 197"/>
                <a:gd name="T18" fmla="*/ 122 w 192"/>
                <a:gd name="T19" fmla="*/ 182 h 197"/>
                <a:gd name="T20" fmla="*/ 118 w 192"/>
                <a:gd name="T21" fmla="*/ 186 h 197"/>
                <a:gd name="T22" fmla="*/ 118 w 192"/>
                <a:gd name="T23" fmla="*/ 178 h 197"/>
                <a:gd name="T24" fmla="*/ 103 w 192"/>
                <a:gd name="T25" fmla="*/ 182 h 197"/>
                <a:gd name="T26" fmla="*/ 100 w 192"/>
                <a:gd name="T27" fmla="*/ 189 h 197"/>
                <a:gd name="T28" fmla="*/ 96 w 192"/>
                <a:gd name="T29" fmla="*/ 178 h 197"/>
                <a:gd name="T30" fmla="*/ 85 w 192"/>
                <a:gd name="T31" fmla="*/ 182 h 197"/>
                <a:gd name="T32" fmla="*/ 85 w 192"/>
                <a:gd name="T33" fmla="*/ 189 h 197"/>
                <a:gd name="T34" fmla="*/ 81 w 192"/>
                <a:gd name="T35" fmla="*/ 193 h 197"/>
                <a:gd name="T36" fmla="*/ 77 w 192"/>
                <a:gd name="T37" fmla="*/ 197 h 197"/>
                <a:gd name="T38" fmla="*/ 70 w 192"/>
                <a:gd name="T39" fmla="*/ 189 h 197"/>
                <a:gd name="T40" fmla="*/ 66 w 192"/>
                <a:gd name="T41" fmla="*/ 186 h 197"/>
                <a:gd name="T42" fmla="*/ 63 w 192"/>
                <a:gd name="T43" fmla="*/ 182 h 197"/>
                <a:gd name="T44" fmla="*/ 59 w 192"/>
                <a:gd name="T45" fmla="*/ 175 h 197"/>
                <a:gd name="T46" fmla="*/ 55 w 192"/>
                <a:gd name="T47" fmla="*/ 175 h 197"/>
                <a:gd name="T48" fmla="*/ 52 w 192"/>
                <a:gd name="T49" fmla="*/ 175 h 197"/>
                <a:gd name="T50" fmla="*/ 48 w 192"/>
                <a:gd name="T51" fmla="*/ 175 h 197"/>
                <a:gd name="T52" fmla="*/ 40 w 192"/>
                <a:gd name="T53" fmla="*/ 167 h 197"/>
                <a:gd name="T54" fmla="*/ 29 w 192"/>
                <a:gd name="T55" fmla="*/ 167 h 197"/>
                <a:gd name="T56" fmla="*/ 15 w 192"/>
                <a:gd name="T57" fmla="*/ 171 h 197"/>
                <a:gd name="T58" fmla="*/ 7 w 192"/>
                <a:gd name="T59" fmla="*/ 175 h 197"/>
                <a:gd name="T60" fmla="*/ 7 w 192"/>
                <a:gd name="T61" fmla="*/ 167 h 197"/>
                <a:gd name="T62" fmla="*/ 11 w 192"/>
                <a:gd name="T63" fmla="*/ 156 h 197"/>
                <a:gd name="T64" fmla="*/ 11 w 192"/>
                <a:gd name="T65" fmla="*/ 130 h 197"/>
                <a:gd name="T66" fmla="*/ 7 w 192"/>
                <a:gd name="T67" fmla="*/ 123 h 197"/>
                <a:gd name="T68" fmla="*/ 11 w 192"/>
                <a:gd name="T69" fmla="*/ 115 h 197"/>
                <a:gd name="T70" fmla="*/ 11 w 192"/>
                <a:gd name="T71" fmla="*/ 111 h 197"/>
                <a:gd name="T72" fmla="*/ 3 w 192"/>
                <a:gd name="T73" fmla="*/ 104 h 197"/>
                <a:gd name="T74" fmla="*/ 3 w 192"/>
                <a:gd name="T75" fmla="*/ 100 h 197"/>
                <a:gd name="T76" fmla="*/ 0 w 192"/>
                <a:gd name="T77" fmla="*/ 100 h 197"/>
                <a:gd name="T78" fmla="*/ 0 w 192"/>
                <a:gd name="T79" fmla="*/ 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2" h="197">
                  <a:moveTo>
                    <a:pt x="0" y="97"/>
                  </a:moveTo>
                  <a:lnTo>
                    <a:pt x="66" y="97"/>
                  </a:lnTo>
                  <a:lnTo>
                    <a:pt x="66" y="67"/>
                  </a:lnTo>
                  <a:lnTo>
                    <a:pt x="66" y="63"/>
                  </a:lnTo>
                  <a:lnTo>
                    <a:pt x="70" y="63"/>
                  </a:lnTo>
                  <a:lnTo>
                    <a:pt x="74" y="60"/>
                  </a:lnTo>
                  <a:lnTo>
                    <a:pt x="81" y="60"/>
                  </a:lnTo>
                  <a:lnTo>
                    <a:pt x="81" y="22"/>
                  </a:lnTo>
                  <a:lnTo>
                    <a:pt x="133" y="22"/>
                  </a:lnTo>
                  <a:lnTo>
                    <a:pt x="133" y="0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74" y="37"/>
                  </a:lnTo>
                  <a:lnTo>
                    <a:pt x="185" y="171"/>
                  </a:lnTo>
                  <a:lnTo>
                    <a:pt x="192" y="171"/>
                  </a:lnTo>
                  <a:lnTo>
                    <a:pt x="185" y="186"/>
                  </a:lnTo>
                  <a:lnTo>
                    <a:pt x="126" y="186"/>
                  </a:lnTo>
                  <a:lnTo>
                    <a:pt x="126" y="186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18" y="186"/>
                  </a:lnTo>
                  <a:lnTo>
                    <a:pt x="118" y="186"/>
                  </a:lnTo>
                  <a:lnTo>
                    <a:pt x="118" y="178"/>
                  </a:lnTo>
                  <a:lnTo>
                    <a:pt x="111" y="178"/>
                  </a:lnTo>
                  <a:lnTo>
                    <a:pt x="103" y="182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6" y="182"/>
                  </a:lnTo>
                  <a:lnTo>
                    <a:pt x="96" y="178"/>
                  </a:lnTo>
                  <a:lnTo>
                    <a:pt x="92" y="178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5" y="189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74" y="193"/>
                  </a:lnTo>
                  <a:lnTo>
                    <a:pt x="70" y="189"/>
                  </a:lnTo>
                  <a:lnTo>
                    <a:pt x="66" y="189"/>
                  </a:lnTo>
                  <a:lnTo>
                    <a:pt x="66" y="186"/>
                  </a:lnTo>
                  <a:lnTo>
                    <a:pt x="63" y="186"/>
                  </a:lnTo>
                  <a:lnTo>
                    <a:pt x="63" y="182"/>
                  </a:lnTo>
                  <a:lnTo>
                    <a:pt x="59" y="178"/>
                  </a:lnTo>
                  <a:lnTo>
                    <a:pt x="59" y="175"/>
                  </a:lnTo>
                  <a:lnTo>
                    <a:pt x="59" y="175"/>
                  </a:lnTo>
                  <a:lnTo>
                    <a:pt x="55" y="175"/>
                  </a:lnTo>
                  <a:lnTo>
                    <a:pt x="55" y="175"/>
                  </a:lnTo>
                  <a:lnTo>
                    <a:pt x="52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1"/>
                  </a:lnTo>
                  <a:lnTo>
                    <a:pt x="40" y="167"/>
                  </a:lnTo>
                  <a:lnTo>
                    <a:pt x="33" y="167"/>
                  </a:lnTo>
                  <a:lnTo>
                    <a:pt x="29" y="167"/>
                  </a:lnTo>
                  <a:lnTo>
                    <a:pt x="22" y="167"/>
                  </a:lnTo>
                  <a:lnTo>
                    <a:pt x="15" y="171"/>
                  </a:lnTo>
                  <a:lnTo>
                    <a:pt x="11" y="175"/>
                  </a:lnTo>
                  <a:lnTo>
                    <a:pt x="7" y="175"/>
                  </a:lnTo>
                  <a:lnTo>
                    <a:pt x="3" y="175"/>
                  </a:lnTo>
                  <a:lnTo>
                    <a:pt x="7" y="167"/>
                  </a:lnTo>
                  <a:lnTo>
                    <a:pt x="7" y="160"/>
                  </a:lnTo>
                  <a:lnTo>
                    <a:pt x="11" y="156"/>
                  </a:lnTo>
                  <a:lnTo>
                    <a:pt x="15" y="145"/>
                  </a:lnTo>
                  <a:lnTo>
                    <a:pt x="11" y="130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11" y="123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7" y="104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0" name="Freeform 116"/>
            <p:cNvSpPr/>
            <p:nvPr/>
          </p:nvSpPr>
          <p:spPr bwMode="auto">
            <a:xfrm>
              <a:off x="4044701" y="2684476"/>
              <a:ext cx="343531" cy="292066"/>
            </a:xfrm>
            <a:custGeom>
              <a:avLst/>
              <a:gdLst>
                <a:gd name="T0" fmla="*/ 8 w 267"/>
                <a:gd name="T1" fmla="*/ 156 h 227"/>
                <a:gd name="T2" fmla="*/ 8 w 267"/>
                <a:gd name="T3" fmla="*/ 145 h 227"/>
                <a:gd name="T4" fmla="*/ 19 w 267"/>
                <a:gd name="T5" fmla="*/ 145 h 227"/>
                <a:gd name="T6" fmla="*/ 26 w 267"/>
                <a:gd name="T7" fmla="*/ 145 h 227"/>
                <a:gd name="T8" fmla="*/ 41 w 267"/>
                <a:gd name="T9" fmla="*/ 149 h 227"/>
                <a:gd name="T10" fmla="*/ 45 w 267"/>
                <a:gd name="T11" fmla="*/ 145 h 227"/>
                <a:gd name="T12" fmla="*/ 108 w 267"/>
                <a:gd name="T13" fmla="*/ 149 h 227"/>
                <a:gd name="T14" fmla="*/ 97 w 267"/>
                <a:gd name="T15" fmla="*/ 0 h 227"/>
                <a:gd name="T16" fmla="*/ 226 w 267"/>
                <a:gd name="T17" fmla="*/ 74 h 227"/>
                <a:gd name="T18" fmla="*/ 241 w 267"/>
                <a:gd name="T19" fmla="*/ 78 h 227"/>
                <a:gd name="T20" fmla="*/ 249 w 267"/>
                <a:gd name="T21" fmla="*/ 82 h 227"/>
                <a:gd name="T22" fmla="*/ 249 w 267"/>
                <a:gd name="T23" fmla="*/ 93 h 227"/>
                <a:gd name="T24" fmla="*/ 267 w 267"/>
                <a:gd name="T25" fmla="*/ 93 h 227"/>
                <a:gd name="T26" fmla="*/ 263 w 267"/>
                <a:gd name="T27" fmla="*/ 134 h 227"/>
                <a:gd name="T28" fmla="*/ 260 w 267"/>
                <a:gd name="T29" fmla="*/ 145 h 227"/>
                <a:gd name="T30" fmla="*/ 241 w 267"/>
                <a:gd name="T31" fmla="*/ 149 h 227"/>
                <a:gd name="T32" fmla="*/ 226 w 267"/>
                <a:gd name="T33" fmla="*/ 152 h 227"/>
                <a:gd name="T34" fmla="*/ 208 w 267"/>
                <a:gd name="T35" fmla="*/ 156 h 227"/>
                <a:gd name="T36" fmla="*/ 204 w 267"/>
                <a:gd name="T37" fmla="*/ 156 h 227"/>
                <a:gd name="T38" fmla="*/ 189 w 267"/>
                <a:gd name="T39" fmla="*/ 152 h 227"/>
                <a:gd name="T40" fmla="*/ 174 w 267"/>
                <a:gd name="T41" fmla="*/ 160 h 227"/>
                <a:gd name="T42" fmla="*/ 152 w 267"/>
                <a:gd name="T43" fmla="*/ 175 h 227"/>
                <a:gd name="T44" fmla="*/ 134 w 267"/>
                <a:gd name="T45" fmla="*/ 178 h 227"/>
                <a:gd name="T46" fmla="*/ 130 w 267"/>
                <a:gd name="T47" fmla="*/ 186 h 227"/>
                <a:gd name="T48" fmla="*/ 119 w 267"/>
                <a:gd name="T49" fmla="*/ 201 h 227"/>
                <a:gd name="T50" fmla="*/ 115 w 267"/>
                <a:gd name="T51" fmla="*/ 208 h 227"/>
                <a:gd name="T52" fmla="*/ 112 w 267"/>
                <a:gd name="T53" fmla="*/ 215 h 227"/>
                <a:gd name="T54" fmla="*/ 112 w 267"/>
                <a:gd name="T55" fmla="*/ 223 h 227"/>
                <a:gd name="T56" fmla="*/ 100 w 267"/>
                <a:gd name="T57" fmla="*/ 223 h 227"/>
                <a:gd name="T58" fmla="*/ 93 w 267"/>
                <a:gd name="T59" fmla="*/ 223 h 227"/>
                <a:gd name="T60" fmla="*/ 82 w 267"/>
                <a:gd name="T61" fmla="*/ 227 h 227"/>
                <a:gd name="T62" fmla="*/ 75 w 267"/>
                <a:gd name="T63" fmla="*/ 227 h 227"/>
                <a:gd name="T64" fmla="*/ 67 w 267"/>
                <a:gd name="T65" fmla="*/ 223 h 227"/>
                <a:gd name="T66" fmla="*/ 67 w 267"/>
                <a:gd name="T67" fmla="*/ 215 h 227"/>
                <a:gd name="T68" fmla="*/ 60 w 267"/>
                <a:gd name="T69" fmla="*/ 219 h 227"/>
                <a:gd name="T70" fmla="*/ 63 w 267"/>
                <a:gd name="T71" fmla="*/ 208 h 227"/>
                <a:gd name="T72" fmla="*/ 60 w 267"/>
                <a:gd name="T73" fmla="*/ 204 h 227"/>
                <a:gd name="T74" fmla="*/ 52 w 267"/>
                <a:gd name="T75" fmla="*/ 197 h 227"/>
                <a:gd name="T76" fmla="*/ 45 w 267"/>
                <a:gd name="T77" fmla="*/ 197 h 227"/>
                <a:gd name="T78" fmla="*/ 37 w 267"/>
                <a:gd name="T79" fmla="*/ 201 h 227"/>
                <a:gd name="T80" fmla="*/ 26 w 267"/>
                <a:gd name="T81" fmla="*/ 201 h 227"/>
                <a:gd name="T82" fmla="*/ 19 w 267"/>
                <a:gd name="T83" fmla="*/ 201 h 227"/>
                <a:gd name="T84" fmla="*/ 19 w 267"/>
                <a:gd name="T85" fmla="*/ 193 h 227"/>
                <a:gd name="T86" fmla="*/ 15 w 267"/>
                <a:gd name="T87" fmla="*/ 189 h 227"/>
                <a:gd name="T88" fmla="*/ 12 w 267"/>
                <a:gd name="T89" fmla="*/ 182 h 227"/>
                <a:gd name="T90" fmla="*/ 8 w 267"/>
                <a:gd name="T91" fmla="*/ 178 h 227"/>
                <a:gd name="T92" fmla="*/ 0 w 267"/>
                <a:gd name="T93" fmla="*/ 171 h 227"/>
                <a:gd name="T94" fmla="*/ 0 w 267"/>
                <a:gd name="T95" fmla="*/ 1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27">
                  <a:moveTo>
                    <a:pt x="0" y="160"/>
                  </a:moveTo>
                  <a:lnTo>
                    <a:pt x="4" y="156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8" y="149"/>
                  </a:lnTo>
                  <a:lnTo>
                    <a:pt x="8" y="145"/>
                  </a:lnTo>
                  <a:lnTo>
                    <a:pt x="15" y="141"/>
                  </a:lnTo>
                  <a:lnTo>
                    <a:pt x="19" y="141"/>
                  </a:lnTo>
                  <a:lnTo>
                    <a:pt x="19" y="145"/>
                  </a:lnTo>
                  <a:lnTo>
                    <a:pt x="23" y="152"/>
                  </a:lnTo>
                  <a:lnTo>
                    <a:pt x="23" y="152"/>
                  </a:lnTo>
                  <a:lnTo>
                    <a:pt x="26" y="145"/>
                  </a:lnTo>
                  <a:lnTo>
                    <a:pt x="34" y="141"/>
                  </a:lnTo>
                  <a:lnTo>
                    <a:pt x="41" y="141"/>
                  </a:lnTo>
                  <a:lnTo>
                    <a:pt x="41" y="149"/>
                  </a:lnTo>
                  <a:lnTo>
                    <a:pt x="41" y="149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108" y="149"/>
                  </a:lnTo>
                  <a:lnTo>
                    <a:pt x="115" y="134"/>
                  </a:lnTo>
                  <a:lnTo>
                    <a:pt x="108" y="134"/>
                  </a:lnTo>
                  <a:lnTo>
                    <a:pt x="97" y="0"/>
                  </a:lnTo>
                  <a:lnTo>
                    <a:pt x="115" y="0"/>
                  </a:lnTo>
                  <a:lnTo>
                    <a:pt x="223" y="67"/>
                  </a:lnTo>
                  <a:lnTo>
                    <a:pt x="226" y="74"/>
                  </a:lnTo>
                  <a:lnTo>
                    <a:pt x="230" y="74"/>
                  </a:lnTo>
                  <a:lnTo>
                    <a:pt x="234" y="74"/>
                  </a:lnTo>
                  <a:lnTo>
                    <a:pt x="241" y="78"/>
                  </a:lnTo>
                  <a:lnTo>
                    <a:pt x="241" y="78"/>
                  </a:lnTo>
                  <a:lnTo>
                    <a:pt x="245" y="82"/>
                  </a:lnTo>
                  <a:lnTo>
                    <a:pt x="249" y="82"/>
                  </a:lnTo>
                  <a:lnTo>
                    <a:pt x="249" y="86"/>
                  </a:lnTo>
                  <a:lnTo>
                    <a:pt x="249" y="89"/>
                  </a:lnTo>
                  <a:lnTo>
                    <a:pt x="249" y="93"/>
                  </a:lnTo>
                  <a:lnTo>
                    <a:pt x="252" y="93"/>
                  </a:lnTo>
                  <a:lnTo>
                    <a:pt x="260" y="93"/>
                  </a:lnTo>
                  <a:lnTo>
                    <a:pt x="267" y="93"/>
                  </a:lnTo>
                  <a:lnTo>
                    <a:pt x="267" y="93"/>
                  </a:lnTo>
                  <a:lnTo>
                    <a:pt x="267" y="119"/>
                  </a:lnTo>
                  <a:lnTo>
                    <a:pt x="263" y="134"/>
                  </a:lnTo>
                  <a:lnTo>
                    <a:pt x="263" y="134"/>
                  </a:lnTo>
                  <a:lnTo>
                    <a:pt x="263" y="141"/>
                  </a:lnTo>
                  <a:lnTo>
                    <a:pt x="260" y="145"/>
                  </a:lnTo>
                  <a:lnTo>
                    <a:pt x="252" y="149"/>
                  </a:lnTo>
                  <a:lnTo>
                    <a:pt x="249" y="149"/>
                  </a:lnTo>
                  <a:lnTo>
                    <a:pt x="241" y="149"/>
                  </a:lnTo>
                  <a:lnTo>
                    <a:pt x="237" y="152"/>
                  </a:lnTo>
                  <a:lnTo>
                    <a:pt x="234" y="152"/>
                  </a:lnTo>
                  <a:lnTo>
                    <a:pt x="226" y="152"/>
                  </a:lnTo>
                  <a:lnTo>
                    <a:pt x="223" y="156"/>
                  </a:lnTo>
                  <a:lnTo>
                    <a:pt x="219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7" y="152"/>
                  </a:lnTo>
                  <a:lnTo>
                    <a:pt x="189" y="152"/>
                  </a:lnTo>
                  <a:lnTo>
                    <a:pt x="182" y="156"/>
                  </a:lnTo>
                  <a:lnTo>
                    <a:pt x="178" y="156"/>
                  </a:lnTo>
                  <a:lnTo>
                    <a:pt x="174" y="160"/>
                  </a:lnTo>
                  <a:lnTo>
                    <a:pt x="160" y="167"/>
                  </a:lnTo>
                  <a:lnTo>
                    <a:pt x="152" y="171"/>
                  </a:lnTo>
                  <a:lnTo>
                    <a:pt x="152" y="175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0" y="186"/>
                  </a:lnTo>
                  <a:lnTo>
                    <a:pt x="130" y="186"/>
                  </a:lnTo>
                  <a:lnTo>
                    <a:pt x="126" y="193"/>
                  </a:lnTo>
                  <a:lnTo>
                    <a:pt x="119" y="201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5" y="208"/>
                  </a:lnTo>
                  <a:lnTo>
                    <a:pt x="115" y="212"/>
                  </a:lnTo>
                  <a:lnTo>
                    <a:pt x="112" y="212"/>
                  </a:lnTo>
                  <a:lnTo>
                    <a:pt x="112" y="215"/>
                  </a:lnTo>
                  <a:lnTo>
                    <a:pt x="112" y="219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08" y="227"/>
                  </a:lnTo>
                  <a:lnTo>
                    <a:pt x="100" y="227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7" y="223"/>
                  </a:lnTo>
                  <a:lnTo>
                    <a:pt x="93" y="223"/>
                  </a:lnTo>
                  <a:lnTo>
                    <a:pt x="93" y="223"/>
                  </a:lnTo>
                  <a:lnTo>
                    <a:pt x="89" y="227"/>
                  </a:lnTo>
                  <a:lnTo>
                    <a:pt x="82" y="227"/>
                  </a:lnTo>
                  <a:lnTo>
                    <a:pt x="78" y="223"/>
                  </a:lnTo>
                  <a:lnTo>
                    <a:pt x="78" y="223"/>
                  </a:lnTo>
                  <a:lnTo>
                    <a:pt x="75" y="227"/>
                  </a:lnTo>
                  <a:lnTo>
                    <a:pt x="75" y="223"/>
                  </a:lnTo>
                  <a:lnTo>
                    <a:pt x="71" y="223"/>
                  </a:lnTo>
                  <a:lnTo>
                    <a:pt x="67" y="223"/>
                  </a:lnTo>
                  <a:lnTo>
                    <a:pt x="67" y="219"/>
                  </a:lnTo>
                  <a:lnTo>
                    <a:pt x="67" y="219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9"/>
                  </a:lnTo>
                  <a:lnTo>
                    <a:pt x="60" y="219"/>
                  </a:lnTo>
                  <a:lnTo>
                    <a:pt x="60" y="215"/>
                  </a:lnTo>
                  <a:lnTo>
                    <a:pt x="63" y="212"/>
                  </a:lnTo>
                  <a:lnTo>
                    <a:pt x="63" y="208"/>
                  </a:lnTo>
                  <a:lnTo>
                    <a:pt x="60" y="208"/>
                  </a:lnTo>
                  <a:lnTo>
                    <a:pt x="60" y="208"/>
                  </a:lnTo>
                  <a:lnTo>
                    <a:pt x="60" y="204"/>
                  </a:lnTo>
                  <a:lnTo>
                    <a:pt x="56" y="201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49" y="197"/>
                  </a:lnTo>
                  <a:lnTo>
                    <a:pt x="45" y="197"/>
                  </a:lnTo>
                  <a:lnTo>
                    <a:pt x="41" y="197"/>
                  </a:lnTo>
                  <a:lnTo>
                    <a:pt x="37" y="201"/>
                  </a:lnTo>
                  <a:lnTo>
                    <a:pt x="37" y="201"/>
                  </a:lnTo>
                  <a:lnTo>
                    <a:pt x="34" y="201"/>
                  </a:lnTo>
                  <a:lnTo>
                    <a:pt x="30" y="201"/>
                  </a:lnTo>
                  <a:lnTo>
                    <a:pt x="26" y="201"/>
                  </a:lnTo>
                  <a:lnTo>
                    <a:pt x="23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197"/>
                  </a:lnTo>
                  <a:lnTo>
                    <a:pt x="19" y="193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5" y="186"/>
                  </a:lnTo>
                  <a:lnTo>
                    <a:pt x="12" y="186"/>
                  </a:lnTo>
                  <a:lnTo>
                    <a:pt x="12" y="182"/>
                  </a:lnTo>
                  <a:lnTo>
                    <a:pt x="12" y="182"/>
                  </a:lnTo>
                  <a:lnTo>
                    <a:pt x="8" y="182"/>
                  </a:lnTo>
                  <a:lnTo>
                    <a:pt x="8" y="178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0" y="1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1" name="Freeform 117"/>
            <p:cNvSpPr/>
            <p:nvPr/>
          </p:nvSpPr>
          <p:spPr bwMode="auto">
            <a:xfrm>
              <a:off x="4188802" y="2880044"/>
              <a:ext cx="160829" cy="105504"/>
            </a:xfrm>
            <a:custGeom>
              <a:avLst/>
              <a:gdLst>
                <a:gd name="T0" fmla="*/ 0 w 125"/>
                <a:gd name="T1" fmla="*/ 67 h 82"/>
                <a:gd name="T2" fmla="*/ 0 w 125"/>
                <a:gd name="T3" fmla="*/ 60 h 82"/>
                <a:gd name="T4" fmla="*/ 3 w 125"/>
                <a:gd name="T5" fmla="*/ 56 h 82"/>
                <a:gd name="T6" fmla="*/ 3 w 125"/>
                <a:gd name="T7" fmla="*/ 52 h 82"/>
                <a:gd name="T8" fmla="*/ 14 w 125"/>
                <a:gd name="T9" fmla="*/ 41 h 82"/>
                <a:gd name="T10" fmla="*/ 18 w 125"/>
                <a:gd name="T11" fmla="*/ 34 h 82"/>
                <a:gd name="T12" fmla="*/ 22 w 125"/>
                <a:gd name="T13" fmla="*/ 26 h 82"/>
                <a:gd name="T14" fmla="*/ 29 w 125"/>
                <a:gd name="T15" fmla="*/ 26 h 82"/>
                <a:gd name="T16" fmla="*/ 40 w 125"/>
                <a:gd name="T17" fmla="*/ 23 h 82"/>
                <a:gd name="T18" fmla="*/ 48 w 125"/>
                <a:gd name="T19" fmla="*/ 15 h 82"/>
                <a:gd name="T20" fmla="*/ 66 w 125"/>
                <a:gd name="T21" fmla="*/ 4 h 82"/>
                <a:gd name="T22" fmla="*/ 77 w 125"/>
                <a:gd name="T23" fmla="*/ 0 h 82"/>
                <a:gd name="T24" fmla="*/ 88 w 125"/>
                <a:gd name="T25" fmla="*/ 0 h 82"/>
                <a:gd name="T26" fmla="*/ 92 w 125"/>
                <a:gd name="T27" fmla="*/ 4 h 82"/>
                <a:gd name="T28" fmla="*/ 92 w 125"/>
                <a:gd name="T29" fmla="*/ 8 h 82"/>
                <a:gd name="T30" fmla="*/ 88 w 125"/>
                <a:gd name="T31" fmla="*/ 15 h 82"/>
                <a:gd name="T32" fmla="*/ 103 w 125"/>
                <a:gd name="T33" fmla="*/ 30 h 82"/>
                <a:gd name="T34" fmla="*/ 118 w 125"/>
                <a:gd name="T35" fmla="*/ 34 h 82"/>
                <a:gd name="T36" fmla="*/ 118 w 125"/>
                <a:gd name="T37" fmla="*/ 34 h 82"/>
                <a:gd name="T38" fmla="*/ 122 w 125"/>
                <a:gd name="T39" fmla="*/ 37 h 82"/>
                <a:gd name="T40" fmla="*/ 122 w 125"/>
                <a:gd name="T41" fmla="*/ 45 h 82"/>
                <a:gd name="T42" fmla="*/ 125 w 125"/>
                <a:gd name="T43" fmla="*/ 49 h 82"/>
                <a:gd name="T44" fmla="*/ 118 w 125"/>
                <a:gd name="T45" fmla="*/ 52 h 82"/>
                <a:gd name="T46" fmla="*/ 111 w 125"/>
                <a:gd name="T47" fmla="*/ 52 h 82"/>
                <a:gd name="T48" fmla="*/ 107 w 125"/>
                <a:gd name="T49" fmla="*/ 56 h 82"/>
                <a:gd name="T50" fmla="*/ 107 w 125"/>
                <a:gd name="T51" fmla="*/ 63 h 82"/>
                <a:gd name="T52" fmla="*/ 100 w 125"/>
                <a:gd name="T53" fmla="*/ 63 h 82"/>
                <a:gd name="T54" fmla="*/ 81 w 125"/>
                <a:gd name="T55" fmla="*/ 60 h 82"/>
                <a:gd name="T56" fmla="*/ 81 w 125"/>
                <a:gd name="T57" fmla="*/ 60 h 82"/>
                <a:gd name="T58" fmla="*/ 74 w 125"/>
                <a:gd name="T59" fmla="*/ 63 h 82"/>
                <a:gd name="T60" fmla="*/ 59 w 125"/>
                <a:gd name="T61" fmla="*/ 63 h 82"/>
                <a:gd name="T62" fmla="*/ 44 w 125"/>
                <a:gd name="T63" fmla="*/ 63 h 82"/>
                <a:gd name="T64" fmla="*/ 40 w 125"/>
                <a:gd name="T65" fmla="*/ 67 h 82"/>
                <a:gd name="T66" fmla="*/ 40 w 125"/>
                <a:gd name="T67" fmla="*/ 75 h 82"/>
                <a:gd name="T68" fmla="*/ 44 w 125"/>
                <a:gd name="T69" fmla="*/ 82 h 82"/>
                <a:gd name="T70" fmla="*/ 37 w 125"/>
                <a:gd name="T71" fmla="*/ 78 h 82"/>
                <a:gd name="T72" fmla="*/ 33 w 125"/>
                <a:gd name="T73" fmla="*/ 82 h 82"/>
                <a:gd name="T74" fmla="*/ 22 w 125"/>
                <a:gd name="T75" fmla="*/ 78 h 82"/>
                <a:gd name="T76" fmla="*/ 18 w 125"/>
                <a:gd name="T77" fmla="*/ 75 h 82"/>
                <a:gd name="T78" fmla="*/ 14 w 125"/>
                <a:gd name="T79" fmla="*/ 75 h 82"/>
                <a:gd name="T80" fmla="*/ 7 w 125"/>
                <a:gd name="T81" fmla="*/ 71 h 82"/>
                <a:gd name="T82" fmla="*/ 0 w 125"/>
                <a:gd name="T83" fmla="*/ 7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2">
                  <a:moveTo>
                    <a:pt x="0" y="71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3" y="60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49"/>
                  </a:lnTo>
                  <a:lnTo>
                    <a:pt x="14" y="4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48" y="15"/>
                  </a:lnTo>
                  <a:lnTo>
                    <a:pt x="62" y="8"/>
                  </a:lnTo>
                  <a:lnTo>
                    <a:pt x="66" y="4"/>
                  </a:lnTo>
                  <a:lnTo>
                    <a:pt x="70" y="4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103" y="26"/>
                  </a:lnTo>
                  <a:lnTo>
                    <a:pt x="103" y="30"/>
                  </a:lnTo>
                  <a:lnTo>
                    <a:pt x="111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18" y="41"/>
                  </a:lnTo>
                  <a:lnTo>
                    <a:pt x="122" y="45"/>
                  </a:lnTo>
                  <a:lnTo>
                    <a:pt x="125" y="45"/>
                  </a:lnTo>
                  <a:lnTo>
                    <a:pt x="125" y="49"/>
                  </a:lnTo>
                  <a:lnTo>
                    <a:pt x="122" y="52"/>
                  </a:lnTo>
                  <a:lnTo>
                    <a:pt x="118" y="52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07" y="56"/>
                  </a:lnTo>
                  <a:lnTo>
                    <a:pt x="107" y="56"/>
                  </a:lnTo>
                  <a:lnTo>
                    <a:pt x="103" y="60"/>
                  </a:lnTo>
                  <a:lnTo>
                    <a:pt x="107" y="63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85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77" y="63"/>
                  </a:lnTo>
                  <a:lnTo>
                    <a:pt x="74" y="63"/>
                  </a:lnTo>
                  <a:lnTo>
                    <a:pt x="66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0" y="75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0" y="82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3" y="82"/>
                  </a:lnTo>
                  <a:lnTo>
                    <a:pt x="29" y="82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8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1" y="75"/>
                  </a:lnTo>
                  <a:lnTo>
                    <a:pt x="7" y="71"/>
                  </a:lnTo>
                  <a:lnTo>
                    <a:pt x="0" y="67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2" name="Freeform 118"/>
            <p:cNvSpPr/>
            <p:nvPr/>
          </p:nvSpPr>
          <p:spPr bwMode="auto">
            <a:xfrm>
              <a:off x="3931478" y="2851738"/>
              <a:ext cx="137670" cy="91351"/>
            </a:xfrm>
            <a:custGeom>
              <a:avLst/>
              <a:gdLst>
                <a:gd name="T0" fmla="*/ 18 w 107"/>
                <a:gd name="T1" fmla="*/ 8 h 71"/>
                <a:gd name="T2" fmla="*/ 26 w 107"/>
                <a:gd name="T3" fmla="*/ 4 h 71"/>
                <a:gd name="T4" fmla="*/ 40 w 107"/>
                <a:gd name="T5" fmla="*/ 0 h 71"/>
                <a:gd name="T6" fmla="*/ 51 w 107"/>
                <a:gd name="T7" fmla="*/ 0 h 71"/>
                <a:gd name="T8" fmla="*/ 59 w 107"/>
                <a:gd name="T9" fmla="*/ 8 h 71"/>
                <a:gd name="T10" fmla="*/ 63 w 107"/>
                <a:gd name="T11" fmla="*/ 8 h 71"/>
                <a:gd name="T12" fmla="*/ 66 w 107"/>
                <a:gd name="T13" fmla="*/ 8 h 71"/>
                <a:gd name="T14" fmla="*/ 70 w 107"/>
                <a:gd name="T15" fmla="*/ 8 h 71"/>
                <a:gd name="T16" fmla="*/ 74 w 107"/>
                <a:gd name="T17" fmla="*/ 15 h 71"/>
                <a:gd name="T18" fmla="*/ 77 w 107"/>
                <a:gd name="T19" fmla="*/ 19 h 71"/>
                <a:gd name="T20" fmla="*/ 81 w 107"/>
                <a:gd name="T21" fmla="*/ 22 h 71"/>
                <a:gd name="T22" fmla="*/ 88 w 107"/>
                <a:gd name="T23" fmla="*/ 30 h 71"/>
                <a:gd name="T24" fmla="*/ 88 w 107"/>
                <a:gd name="T25" fmla="*/ 34 h 71"/>
                <a:gd name="T26" fmla="*/ 88 w 107"/>
                <a:gd name="T27" fmla="*/ 41 h 71"/>
                <a:gd name="T28" fmla="*/ 92 w 107"/>
                <a:gd name="T29" fmla="*/ 45 h 71"/>
                <a:gd name="T30" fmla="*/ 96 w 107"/>
                <a:gd name="T31" fmla="*/ 52 h 71"/>
                <a:gd name="T32" fmla="*/ 100 w 107"/>
                <a:gd name="T33" fmla="*/ 52 h 71"/>
                <a:gd name="T34" fmla="*/ 103 w 107"/>
                <a:gd name="T35" fmla="*/ 56 h 71"/>
                <a:gd name="T36" fmla="*/ 103 w 107"/>
                <a:gd name="T37" fmla="*/ 59 h 71"/>
                <a:gd name="T38" fmla="*/ 107 w 107"/>
                <a:gd name="T39" fmla="*/ 63 h 71"/>
                <a:gd name="T40" fmla="*/ 107 w 107"/>
                <a:gd name="T41" fmla="*/ 71 h 71"/>
                <a:gd name="T42" fmla="*/ 103 w 107"/>
                <a:gd name="T43" fmla="*/ 67 h 71"/>
                <a:gd name="T44" fmla="*/ 96 w 107"/>
                <a:gd name="T45" fmla="*/ 63 h 71"/>
                <a:gd name="T46" fmla="*/ 88 w 107"/>
                <a:gd name="T47" fmla="*/ 63 h 71"/>
                <a:gd name="T48" fmla="*/ 81 w 107"/>
                <a:gd name="T49" fmla="*/ 63 h 71"/>
                <a:gd name="T50" fmla="*/ 63 w 107"/>
                <a:gd name="T51" fmla="*/ 59 h 71"/>
                <a:gd name="T52" fmla="*/ 63 w 107"/>
                <a:gd name="T53" fmla="*/ 59 h 71"/>
                <a:gd name="T54" fmla="*/ 40 w 107"/>
                <a:gd name="T55" fmla="*/ 59 h 71"/>
                <a:gd name="T56" fmla="*/ 33 w 107"/>
                <a:gd name="T57" fmla="*/ 63 h 71"/>
                <a:gd name="T58" fmla="*/ 18 w 107"/>
                <a:gd name="T59" fmla="*/ 67 h 71"/>
                <a:gd name="T60" fmla="*/ 14 w 107"/>
                <a:gd name="T61" fmla="*/ 63 h 71"/>
                <a:gd name="T62" fmla="*/ 14 w 107"/>
                <a:gd name="T63" fmla="*/ 63 h 71"/>
                <a:gd name="T64" fmla="*/ 18 w 107"/>
                <a:gd name="T65" fmla="*/ 59 h 71"/>
                <a:gd name="T66" fmla="*/ 11 w 107"/>
                <a:gd name="T67" fmla="*/ 59 h 71"/>
                <a:gd name="T68" fmla="*/ 11 w 107"/>
                <a:gd name="T69" fmla="*/ 59 h 71"/>
                <a:gd name="T70" fmla="*/ 14 w 107"/>
                <a:gd name="T71" fmla="*/ 52 h 71"/>
                <a:gd name="T72" fmla="*/ 26 w 107"/>
                <a:gd name="T73" fmla="*/ 48 h 71"/>
                <a:gd name="T74" fmla="*/ 33 w 107"/>
                <a:gd name="T75" fmla="*/ 48 h 71"/>
                <a:gd name="T76" fmla="*/ 37 w 107"/>
                <a:gd name="T77" fmla="*/ 48 h 71"/>
                <a:gd name="T78" fmla="*/ 40 w 107"/>
                <a:gd name="T79" fmla="*/ 45 h 71"/>
                <a:gd name="T80" fmla="*/ 48 w 107"/>
                <a:gd name="T81" fmla="*/ 48 h 71"/>
                <a:gd name="T82" fmla="*/ 55 w 107"/>
                <a:gd name="T83" fmla="*/ 52 h 71"/>
                <a:gd name="T84" fmla="*/ 63 w 107"/>
                <a:gd name="T85" fmla="*/ 48 h 71"/>
                <a:gd name="T86" fmla="*/ 59 w 107"/>
                <a:gd name="T87" fmla="*/ 48 h 71"/>
                <a:gd name="T88" fmla="*/ 48 w 107"/>
                <a:gd name="T89" fmla="*/ 45 h 71"/>
                <a:gd name="T90" fmla="*/ 40 w 107"/>
                <a:gd name="T91" fmla="*/ 41 h 71"/>
                <a:gd name="T92" fmla="*/ 33 w 107"/>
                <a:gd name="T93" fmla="*/ 41 h 71"/>
                <a:gd name="T94" fmla="*/ 22 w 107"/>
                <a:gd name="T95" fmla="*/ 45 h 71"/>
                <a:gd name="T96" fmla="*/ 14 w 107"/>
                <a:gd name="T97" fmla="*/ 48 h 71"/>
                <a:gd name="T98" fmla="*/ 14 w 107"/>
                <a:gd name="T99" fmla="*/ 45 h 71"/>
                <a:gd name="T100" fmla="*/ 14 w 107"/>
                <a:gd name="T101" fmla="*/ 41 h 71"/>
                <a:gd name="T102" fmla="*/ 11 w 107"/>
                <a:gd name="T103" fmla="*/ 37 h 71"/>
                <a:gd name="T104" fmla="*/ 0 w 107"/>
                <a:gd name="T105" fmla="*/ 30 h 71"/>
                <a:gd name="T106" fmla="*/ 14 w 107"/>
                <a:gd name="T107" fmla="*/ 1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" h="71">
                  <a:moveTo>
                    <a:pt x="14" y="8"/>
                  </a:moveTo>
                  <a:lnTo>
                    <a:pt x="18" y="8"/>
                  </a:lnTo>
                  <a:lnTo>
                    <a:pt x="22" y="8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74" y="19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6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41"/>
                  </a:lnTo>
                  <a:lnTo>
                    <a:pt x="88" y="45"/>
                  </a:lnTo>
                  <a:lnTo>
                    <a:pt x="92" y="45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6"/>
                  </a:lnTo>
                  <a:lnTo>
                    <a:pt x="103" y="56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7" y="63"/>
                  </a:lnTo>
                  <a:lnTo>
                    <a:pt x="107" y="67"/>
                  </a:lnTo>
                  <a:lnTo>
                    <a:pt x="107" y="71"/>
                  </a:lnTo>
                  <a:lnTo>
                    <a:pt x="107" y="67"/>
                  </a:lnTo>
                  <a:lnTo>
                    <a:pt x="103" y="67"/>
                  </a:lnTo>
                  <a:lnTo>
                    <a:pt x="100" y="67"/>
                  </a:lnTo>
                  <a:lnTo>
                    <a:pt x="96" y="63"/>
                  </a:lnTo>
                  <a:lnTo>
                    <a:pt x="96" y="67"/>
                  </a:lnTo>
                  <a:lnTo>
                    <a:pt x="88" y="63"/>
                  </a:lnTo>
                  <a:lnTo>
                    <a:pt x="85" y="63"/>
                  </a:lnTo>
                  <a:lnTo>
                    <a:pt x="81" y="63"/>
                  </a:lnTo>
                  <a:lnTo>
                    <a:pt x="74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55" y="59"/>
                  </a:lnTo>
                  <a:lnTo>
                    <a:pt x="40" y="59"/>
                  </a:lnTo>
                  <a:lnTo>
                    <a:pt x="37" y="59"/>
                  </a:lnTo>
                  <a:lnTo>
                    <a:pt x="33" y="63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14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8" y="59"/>
                  </a:lnTo>
                  <a:lnTo>
                    <a:pt x="14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4" y="52"/>
                  </a:lnTo>
                  <a:lnTo>
                    <a:pt x="22" y="52"/>
                  </a:lnTo>
                  <a:lnTo>
                    <a:pt x="26" y="48"/>
                  </a:lnTo>
                  <a:lnTo>
                    <a:pt x="29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40" y="45"/>
                  </a:lnTo>
                  <a:lnTo>
                    <a:pt x="44" y="48"/>
                  </a:lnTo>
                  <a:lnTo>
                    <a:pt x="48" y="48"/>
                  </a:lnTo>
                  <a:lnTo>
                    <a:pt x="51" y="48"/>
                  </a:lnTo>
                  <a:lnTo>
                    <a:pt x="55" y="52"/>
                  </a:lnTo>
                  <a:lnTo>
                    <a:pt x="59" y="52"/>
                  </a:lnTo>
                  <a:lnTo>
                    <a:pt x="63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5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40" y="41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26" y="45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1" y="41"/>
                  </a:lnTo>
                  <a:lnTo>
                    <a:pt x="14" y="41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14" y="11"/>
                  </a:lnTo>
                  <a:lnTo>
                    <a:pt x="1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3" name="Freeform 119"/>
            <p:cNvSpPr/>
            <p:nvPr/>
          </p:nvSpPr>
          <p:spPr bwMode="auto">
            <a:xfrm>
              <a:off x="3945629" y="2904490"/>
              <a:ext cx="66905" cy="19300"/>
            </a:xfrm>
            <a:custGeom>
              <a:avLst/>
              <a:gdLst>
                <a:gd name="T0" fmla="*/ 0 w 52"/>
                <a:gd name="T1" fmla="*/ 15 h 15"/>
                <a:gd name="T2" fmla="*/ 3 w 52"/>
                <a:gd name="T3" fmla="*/ 11 h 15"/>
                <a:gd name="T4" fmla="*/ 11 w 52"/>
                <a:gd name="T5" fmla="*/ 11 h 15"/>
                <a:gd name="T6" fmla="*/ 15 w 52"/>
                <a:gd name="T7" fmla="*/ 7 h 15"/>
                <a:gd name="T8" fmla="*/ 18 w 52"/>
                <a:gd name="T9" fmla="*/ 7 h 15"/>
                <a:gd name="T10" fmla="*/ 22 w 52"/>
                <a:gd name="T11" fmla="*/ 7 h 15"/>
                <a:gd name="T12" fmla="*/ 22 w 52"/>
                <a:gd name="T13" fmla="*/ 7 h 15"/>
                <a:gd name="T14" fmla="*/ 26 w 52"/>
                <a:gd name="T15" fmla="*/ 7 h 15"/>
                <a:gd name="T16" fmla="*/ 26 w 52"/>
                <a:gd name="T17" fmla="*/ 7 h 15"/>
                <a:gd name="T18" fmla="*/ 29 w 52"/>
                <a:gd name="T19" fmla="*/ 4 h 15"/>
                <a:gd name="T20" fmla="*/ 33 w 52"/>
                <a:gd name="T21" fmla="*/ 7 h 15"/>
                <a:gd name="T22" fmla="*/ 37 w 52"/>
                <a:gd name="T23" fmla="*/ 7 h 15"/>
                <a:gd name="T24" fmla="*/ 40 w 52"/>
                <a:gd name="T25" fmla="*/ 7 h 15"/>
                <a:gd name="T26" fmla="*/ 44 w 52"/>
                <a:gd name="T27" fmla="*/ 11 h 15"/>
                <a:gd name="T28" fmla="*/ 48 w 52"/>
                <a:gd name="T29" fmla="*/ 11 h 15"/>
                <a:gd name="T30" fmla="*/ 52 w 52"/>
                <a:gd name="T31" fmla="*/ 7 h 15"/>
                <a:gd name="T32" fmla="*/ 48 w 52"/>
                <a:gd name="T33" fmla="*/ 7 h 15"/>
                <a:gd name="T34" fmla="*/ 48 w 52"/>
                <a:gd name="T35" fmla="*/ 7 h 15"/>
                <a:gd name="T36" fmla="*/ 40 w 52"/>
                <a:gd name="T37" fmla="*/ 4 h 15"/>
                <a:gd name="T38" fmla="*/ 37 w 52"/>
                <a:gd name="T39" fmla="*/ 4 h 15"/>
                <a:gd name="T40" fmla="*/ 33 w 52"/>
                <a:gd name="T41" fmla="*/ 0 h 15"/>
                <a:gd name="T42" fmla="*/ 29 w 52"/>
                <a:gd name="T43" fmla="*/ 0 h 15"/>
                <a:gd name="T44" fmla="*/ 26 w 52"/>
                <a:gd name="T45" fmla="*/ 0 h 15"/>
                <a:gd name="T46" fmla="*/ 22 w 52"/>
                <a:gd name="T47" fmla="*/ 0 h 15"/>
                <a:gd name="T48" fmla="*/ 15 w 52"/>
                <a:gd name="T49" fmla="*/ 4 h 15"/>
                <a:gd name="T50" fmla="*/ 11 w 52"/>
                <a:gd name="T51" fmla="*/ 4 h 15"/>
                <a:gd name="T52" fmla="*/ 11 w 52"/>
                <a:gd name="T53" fmla="*/ 7 h 15"/>
                <a:gd name="T54" fmla="*/ 3 w 52"/>
                <a:gd name="T55" fmla="*/ 7 h 15"/>
                <a:gd name="T56" fmla="*/ 3 w 52"/>
                <a:gd name="T57" fmla="*/ 7 h 15"/>
                <a:gd name="T58" fmla="*/ 7 w 52"/>
                <a:gd name="T59" fmla="*/ 11 h 15"/>
                <a:gd name="T60" fmla="*/ 11 w 52"/>
                <a:gd name="T61" fmla="*/ 7 h 15"/>
                <a:gd name="T62" fmla="*/ 7 w 52"/>
                <a:gd name="T63" fmla="*/ 11 h 15"/>
                <a:gd name="T64" fmla="*/ 3 w 52"/>
                <a:gd name="T65" fmla="*/ 11 h 15"/>
                <a:gd name="T66" fmla="*/ 0 w 52"/>
                <a:gd name="T67" fmla="*/ 7 h 15"/>
                <a:gd name="T68" fmla="*/ 0 w 52"/>
                <a:gd name="T69" fmla="*/ 11 h 15"/>
                <a:gd name="T70" fmla="*/ 0 w 52"/>
                <a:gd name="T71" fmla="*/ 11 h 15"/>
                <a:gd name="T72" fmla="*/ 0 w 52"/>
                <a:gd name="T7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15">
                  <a:moveTo>
                    <a:pt x="0" y="15"/>
                  </a:moveTo>
                  <a:lnTo>
                    <a:pt x="3" y="11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9" y="4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4" name="Freeform 120"/>
            <p:cNvSpPr/>
            <p:nvPr/>
          </p:nvSpPr>
          <p:spPr bwMode="auto">
            <a:xfrm>
              <a:off x="3949489" y="2927649"/>
              <a:ext cx="63045" cy="33452"/>
            </a:xfrm>
            <a:custGeom>
              <a:avLst/>
              <a:gdLst>
                <a:gd name="T0" fmla="*/ 0 w 49"/>
                <a:gd name="T1" fmla="*/ 8 h 26"/>
                <a:gd name="T2" fmla="*/ 4 w 49"/>
                <a:gd name="T3" fmla="*/ 8 h 26"/>
                <a:gd name="T4" fmla="*/ 8 w 49"/>
                <a:gd name="T5" fmla="*/ 4 h 26"/>
                <a:gd name="T6" fmla="*/ 19 w 49"/>
                <a:gd name="T7" fmla="*/ 4 h 26"/>
                <a:gd name="T8" fmla="*/ 23 w 49"/>
                <a:gd name="T9" fmla="*/ 0 h 26"/>
                <a:gd name="T10" fmla="*/ 26 w 49"/>
                <a:gd name="T11" fmla="*/ 0 h 26"/>
                <a:gd name="T12" fmla="*/ 41 w 49"/>
                <a:gd name="T13" fmla="*/ 0 h 26"/>
                <a:gd name="T14" fmla="*/ 49 w 49"/>
                <a:gd name="T15" fmla="*/ 0 h 26"/>
                <a:gd name="T16" fmla="*/ 49 w 49"/>
                <a:gd name="T17" fmla="*/ 4 h 26"/>
                <a:gd name="T18" fmla="*/ 49 w 49"/>
                <a:gd name="T19" fmla="*/ 8 h 26"/>
                <a:gd name="T20" fmla="*/ 49 w 49"/>
                <a:gd name="T21" fmla="*/ 12 h 26"/>
                <a:gd name="T22" fmla="*/ 49 w 49"/>
                <a:gd name="T23" fmla="*/ 15 h 26"/>
                <a:gd name="T24" fmla="*/ 49 w 49"/>
                <a:gd name="T25" fmla="*/ 19 h 26"/>
                <a:gd name="T26" fmla="*/ 45 w 49"/>
                <a:gd name="T27" fmla="*/ 19 h 26"/>
                <a:gd name="T28" fmla="*/ 41 w 49"/>
                <a:gd name="T29" fmla="*/ 19 h 26"/>
                <a:gd name="T30" fmla="*/ 37 w 49"/>
                <a:gd name="T31" fmla="*/ 23 h 26"/>
                <a:gd name="T32" fmla="*/ 34 w 49"/>
                <a:gd name="T33" fmla="*/ 23 h 26"/>
                <a:gd name="T34" fmla="*/ 30 w 49"/>
                <a:gd name="T35" fmla="*/ 26 h 26"/>
                <a:gd name="T36" fmla="*/ 26 w 49"/>
                <a:gd name="T37" fmla="*/ 26 h 26"/>
                <a:gd name="T38" fmla="*/ 26 w 49"/>
                <a:gd name="T39" fmla="*/ 26 h 26"/>
                <a:gd name="T40" fmla="*/ 26 w 49"/>
                <a:gd name="T41" fmla="*/ 23 h 26"/>
                <a:gd name="T42" fmla="*/ 19 w 49"/>
                <a:gd name="T43" fmla="*/ 26 h 26"/>
                <a:gd name="T44" fmla="*/ 23 w 49"/>
                <a:gd name="T45" fmla="*/ 23 h 26"/>
                <a:gd name="T46" fmla="*/ 23 w 49"/>
                <a:gd name="T47" fmla="*/ 23 h 26"/>
                <a:gd name="T48" fmla="*/ 23 w 49"/>
                <a:gd name="T49" fmla="*/ 19 h 26"/>
                <a:gd name="T50" fmla="*/ 19 w 49"/>
                <a:gd name="T51" fmla="*/ 19 h 26"/>
                <a:gd name="T52" fmla="*/ 19 w 49"/>
                <a:gd name="T53" fmla="*/ 19 h 26"/>
                <a:gd name="T54" fmla="*/ 15 w 49"/>
                <a:gd name="T55" fmla="*/ 15 h 26"/>
                <a:gd name="T56" fmla="*/ 26 w 49"/>
                <a:gd name="T57" fmla="*/ 15 h 26"/>
                <a:gd name="T58" fmla="*/ 26 w 49"/>
                <a:gd name="T59" fmla="*/ 15 h 26"/>
                <a:gd name="T60" fmla="*/ 23 w 49"/>
                <a:gd name="T61" fmla="*/ 15 h 26"/>
                <a:gd name="T62" fmla="*/ 19 w 49"/>
                <a:gd name="T63" fmla="*/ 15 h 26"/>
                <a:gd name="T64" fmla="*/ 15 w 49"/>
                <a:gd name="T65" fmla="*/ 15 h 26"/>
                <a:gd name="T66" fmla="*/ 12 w 49"/>
                <a:gd name="T67" fmla="*/ 15 h 26"/>
                <a:gd name="T68" fmla="*/ 12 w 49"/>
                <a:gd name="T69" fmla="*/ 15 h 26"/>
                <a:gd name="T70" fmla="*/ 8 w 49"/>
                <a:gd name="T71" fmla="*/ 15 h 26"/>
                <a:gd name="T72" fmla="*/ 4 w 49"/>
                <a:gd name="T73" fmla="*/ 12 h 26"/>
                <a:gd name="T74" fmla="*/ 8 w 49"/>
                <a:gd name="T75" fmla="*/ 8 h 26"/>
                <a:gd name="T76" fmla="*/ 4 w 49"/>
                <a:gd name="T77" fmla="*/ 8 h 26"/>
                <a:gd name="T78" fmla="*/ 0 w 49"/>
                <a:gd name="T79" fmla="*/ 8 h 26"/>
                <a:gd name="T80" fmla="*/ 0 w 49"/>
                <a:gd name="T81" fmla="*/ 8 h 26"/>
                <a:gd name="T82" fmla="*/ 0 w 49"/>
                <a:gd name="T83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6">
                  <a:moveTo>
                    <a:pt x="0" y="8"/>
                  </a:moveTo>
                  <a:lnTo>
                    <a:pt x="4" y="8"/>
                  </a:lnTo>
                  <a:lnTo>
                    <a:pt x="8" y="4"/>
                  </a:lnTo>
                  <a:lnTo>
                    <a:pt x="19" y="4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49" y="12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3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4" y="12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5" name="Freeform 121"/>
            <p:cNvSpPr/>
            <p:nvPr/>
          </p:nvSpPr>
          <p:spPr bwMode="auto">
            <a:xfrm>
              <a:off x="3988089" y="2927649"/>
              <a:ext cx="153109" cy="133810"/>
            </a:xfrm>
            <a:custGeom>
              <a:avLst/>
              <a:gdLst>
                <a:gd name="T0" fmla="*/ 4 w 119"/>
                <a:gd name="T1" fmla="*/ 23 h 104"/>
                <a:gd name="T2" fmla="*/ 11 w 119"/>
                <a:gd name="T3" fmla="*/ 19 h 104"/>
                <a:gd name="T4" fmla="*/ 19 w 119"/>
                <a:gd name="T5" fmla="*/ 19 h 104"/>
                <a:gd name="T6" fmla="*/ 19 w 119"/>
                <a:gd name="T7" fmla="*/ 12 h 104"/>
                <a:gd name="T8" fmla="*/ 19 w 119"/>
                <a:gd name="T9" fmla="*/ 4 h 104"/>
                <a:gd name="T10" fmla="*/ 19 w 119"/>
                <a:gd name="T11" fmla="*/ 0 h 104"/>
                <a:gd name="T12" fmla="*/ 37 w 119"/>
                <a:gd name="T13" fmla="*/ 4 h 104"/>
                <a:gd name="T14" fmla="*/ 44 w 119"/>
                <a:gd name="T15" fmla="*/ 4 h 104"/>
                <a:gd name="T16" fmla="*/ 52 w 119"/>
                <a:gd name="T17" fmla="*/ 4 h 104"/>
                <a:gd name="T18" fmla="*/ 59 w 119"/>
                <a:gd name="T19" fmla="*/ 8 h 104"/>
                <a:gd name="T20" fmla="*/ 63 w 119"/>
                <a:gd name="T21" fmla="*/ 12 h 104"/>
                <a:gd name="T22" fmla="*/ 67 w 119"/>
                <a:gd name="T23" fmla="*/ 12 h 104"/>
                <a:gd name="T24" fmla="*/ 74 w 119"/>
                <a:gd name="T25" fmla="*/ 12 h 104"/>
                <a:gd name="T26" fmla="*/ 81 w 119"/>
                <a:gd name="T27" fmla="*/ 12 h 104"/>
                <a:gd name="T28" fmla="*/ 85 w 119"/>
                <a:gd name="T29" fmla="*/ 8 h 104"/>
                <a:gd name="T30" fmla="*/ 93 w 119"/>
                <a:gd name="T31" fmla="*/ 8 h 104"/>
                <a:gd name="T32" fmla="*/ 96 w 119"/>
                <a:gd name="T33" fmla="*/ 8 h 104"/>
                <a:gd name="T34" fmla="*/ 100 w 119"/>
                <a:gd name="T35" fmla="*/ 12 h 104"/>
                <a:gd name="T36" fmla="*/ 104 w 119"/>
                <a:gd name="T37" fmla="*/ 19 h 104"/>
                <a:gd name="T38" fmla="*/ 107 w 119"/>
                <a:gd name="T39" fmla="*/ 19 h 104"/>
                <a:gd name="T40" fmla="*/ 104 w 119"/>
                <a:gd name="T41" fmla="*/ 26 h 104"/>
                <a:gd name="T42" fmla="*/ 107 w 119"/>
                <a:gd name="T43" fmla="*/ 30 h 104"/>
                <a:gd name="T44" fmla="*/ 111 w 119"/>
                <a:gd name="T45" fmla="*/ 26 h 104"/>
                <a:gd name="T46" fmla="*/ 111 w 119"/>
                <a:gd name="T47" fmla="*/ 30 h 104"/>
                <a:gd name="T48" fmla="*/ 115 w 119"/>
                <a:gd name="T49" fmla="*/ 34 h 104"/>
                <a:gd name="T50" fmla="*/ 119 w 119"/>
                <a:gd name="T51" fmla="*/ 38 h 104"/>
                <a:gd name="T52" fmla="*/ 111 w 119"/>
                <a:gd name="T53" fmla="*/ 41 h 104"/>
                <a:gd name="T54" fmla="*/ 111 w 119"/>
                <a:gd name="T55" fmla="*/ 41 h 104"/>
                <a:gd name="T56" fmla="*/ 111 w 119"/>
                <a:gd name="T57" fmla="*/ 52 h 104"/>
                <a:gd name="T58" fmla="*/ 111 w 119"/>
                <a:gd name="T59" fmla="*/ 60 h 104"/>
                <a:gd name="T60" fmla="*/ 115 w 119"/>
                <a:gd name="T61" fmla="*/ 64 h 104"/>
                <a:gd name="T62" fmla="*/ 111 w 119"/>
                <a:gd name="T63" fmla="*/ 64 h 104"/>
                <a:gd name="T64" fmla="*/ 111 w 119"/>
                <a:gd name="T65" fmla="*/ 71 h 104"/>
                <a:gd name="T66" fmla="*/ 115 w 119"/>
                <a:gd name="T67" fmla="*/ 75 h 104"/>
                <a:gd name="T68" fmla="*/ 107 w 119"/>
                <a:gd name="T69" fmla="*/ 82 h 104"/>
                <a:gd name="T70" fmla="*/ 107 w 119"/>
                <a:gd name="T71" fmla="*/ 90 h 104"/>
                <a:gd name="T72" fmla="*/ 100 w 119"/>
                <a:gd name="T73" fmla="*/ 97 h 104"/>
                <a:gd name="T74" fmla="*/ 78 w 119"/>
                <a:gd name="T75" fmla="*/ 104 h 104"/>
                <a:gd name="T76" fmla="*/ 67 w 119"/>
                <a:gd name="T77" fmla="*/ 101 h 104"/>
                <a:gd name="T78" fmla="*/ 63 w 119"/>
                <a:gd name="T79" fmla="*/ 93 h 104"/>
                <a:gd name="T80" fmla="*/ 63 w 119"/>
                <a:gd name="T81" fmla="*/ 93 h 104"/>
                <a:gd name="T82" fmla="*/ 70 w 119"/>
                <a:gd name="T83" fmla="*/ 67 h 104"/>
                <a:gd name="T84" fmla="*/ 70 w 119"/>
                <a:gd name="T85" fmla="*/ 64 h 104"/>
                <a:gd name="T86" fmla="*/ 70 w 119"/>
                <a:gd name="T87" fmla="*/ 60 h 104"/>
                <a:gd name="T88" fmla="*/ 67 w 119"/>
                <a:gd name="T89" fmla="*/ 56 h 104"/>
                <a:gd name="T90" fmla="*/ 63 w 119"/>
                <a:gd name="T91" fmla="*/ 49 h 104"/>
                <a:gd name="T92" fmla="*/ 59 w 119"/>
                <a:gd name="T93" fmla="*/ 41 h 104"/>
                <a:gd name="T94" fmla="*/ 41 w 119"/>
                <a:gd name="T95" fmla="*/ 41 h 104"/>
                <a:gd name="T96" fmla="*/ 37 w 119"/>
                <a:gd name="T97" fmla="*/ 49 h 104"/>
                <a:gd name="T98" fmla="*/ 30 w 119"/>
                <a:gd name="T99" fmla="*/ 52 h 104"/>
                <a:gd name="T100" fmla="*/ 26 w 119"/>
                <a:gd name="T101" fmla="*/ 52 h 104"/>
                <a:gd name="T102" fmla="*/ 19 w 119"/>
                <a:gd name="T103" fmla="*/ 45 h 104"/>
                <a:gd name="T104" fmla="*/ 15 w 119"/>
                <a:gd name="T105" fmla="*/ 45 h 104"/>
                <a:gd name="T106" fmla="*/ 15 w 119"/>
                <a:gd name="T107" fmla="*/ 41 h 104"/>
                <a:gd name="T108" fmla="*/ 11 w 119"/>
                <a:gd name="T109" fmla="*/ 41 h 104"/>
                <a:gd name="T110" fmla="*/ 7 w 119"/>
                <a:gd name="T111" fmla="*/ 41 h 104"/>
                <a:gd name="T112" fmla="*/ 4 w 119"/>
                <a:gd name="T113" fmla="*/ 30 h 104"/>
                <a:gd name="T114" fmla="*/ 0 w 119"/>
                <a:gd name="T115" fmla="*/ 2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" h="104">
                  <a:moveTo>
                    <a:pt x="0" y="26"/>
                  </a:moveTo>
                  <a:lnTo>
                    <a:pt x="4" y="23"/>
                  </a:lnTo>
                  <a:lnTo>
                    <a:pt x="7" y="2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12"/>
                  </a:lnTo>
                  <a:lnTo>
                    <a:pt x="70" y="12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5" y="8"/>
                  </a:lnTo>
                  <a:lnTo>
                    <a:pt x="89" y="8"/>
                  </a:lnTo>
                  <a:lnTo>
                    <a:pt x="93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7" y="19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4" y="30"/>
                  </a:lnTo>
                  <a:lnTo>
                    <a:pt x="107" y="30"/>
                  </a:lnTo>
                  <a:lnTo>
                    <a:pt x="107" y="26"/>
                  </a:lnTo>
                  <a:lnTo>
                    <a:pt x="111" y="26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4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8"/>
                  </a:lnTo>
                  <a:lnTo>
                    <a:pt x="115" y="38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5" y="60"/>
                  </a:lnTo>
                  <a:lnTo>
                    <a:pt x="115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7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75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104" y="86"/>
                  </a:lnTo>
                  <a:lnTo>
                    <a:pt x="107" y="90"/>
                  </a:lnTo>
                  <a:lnTo>
                    <a:pt x="104" y="93"/>
                  </a:lnTo>
                  <a:lnTo>
                    <a:pt x="100" y="97"/>
                  </a:lnTo>
                  <a:lnTo>
                    <a:pt x="104" y="97"/>
                  </a:lnTo>
                  <a:lnTo>
                    <a:pt x="78" y="104"/>
                  </a:lnTo>
                  <a:lnTo>
                    <a:pt x="70" y="101"/>
                  </a:lnTo>
                  <a:lnTo>
                    <a:pt x="67" y="101"/>
                  </a:lnTo>
                  <a:lnTo>
                    <a:pt x="63" y="97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70" y="86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7" y="56"/>
                  </a:lnTo>
                  <a:lnTo>
                    <a:pt x="70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59" y="41"/>
                  </a:lnTo>
                  <a:lnTo>
                    <a:pt x="48" y="41"/>
                  </a:lnTo>
                  <a:lnTo>
                    <a:pt x="41" y="41"/>
                  </a:lnTo>
                  <a:lnTo>
                    <a:pt x="41" y="45"/>
                  </a:lnTo>
                  <a:lnTo>
                    <a:pt x="37" y="49"/>
                  </a:lnTo>
                  <a:lnTo>
                    <a:pt x="37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26" y="52"/>
                  </a:lnTo>
                  <a:lnTo>
                    <a:pt x="22" y="49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6" name="Freeform 122"/>
            <p:cNvSpPr>
              <a:spLocks noEditPoints="1"/>
            </p:cNvSpPr>
            <p:nvPr/>
          </p:nvSpPr>
          <p:spPr bwMode="auto">
            <a:xfrm>
              <a:off x="4021540" y="2980401"/>
              <a:ext cx="56612" cy="66905"/>
            </a:xfrm>
            <a:custGeom>
              <a:avLst/>
              <a:gdLst>
                <a:gd name="T0" fmla="*/ 11 w 44"/>
                <a:gd name="T1" fmla="*/ 45 h 52"/>
                <a:gd name="T2" fmla="*/ 11 w 44"/>
                <a:gd name="T3" fmla="*/ 41 h 52"/>
                <a:gd name="T4" fmla="*/ 11 w 44"/>
                <a:gd name="T5" fmla="*/ 41 h 52"/>
                <a:gd name="T6" fmla="*/ 7 w 44"/>
                <a:gd name="T7" fmla="*/ 41 h 52"/>
                <a:gd name="T8" fmla="*/ 7 w 44"/>
                <a:gd name="T9" fmla="*/ 41 h 52"/>
                <a:gd name="T10" fmla="*/ 7 w 44"/>
                <a:gd name="T11" fmla="*/ 41 h 52"/>
                <a:gd name="T12" fmla="*/ 11 w 44"/>
                <a:gd name="T13" fmla="*/ 45 h 52"/>
                <a:gd name="T14" fmla="*/ 11 w 44"/>
                <a:gd name="T15" fmla="*/ 45 h 52"/>
                <a:gd name="T16" fmla="*/ 11 w 44"/>
                <a:gd name="T17" fmla="*/ 45 h 52"/>
                <a:gd name="T18" fmla="*/ 4 w 44"/>
                <a:gd name="T19" fmla="*/ 11 h 52"/>
                <a:gd name="T20" fmla="*/ 4 w 44"/>
                <a:gd name="T21" fmla="*/ 11 h 52"/>
                <a:gd name="T22" fmla="*/ 11 w 44"/>
                <a:gd name="T23" fmla="*/ 11 h 52"/>
                <a:gd name="T24" fmla="*/ 11 w 44"/>
                <a:gd name="T25" fmla="*/ 8 h 52"/>
                <a:gd name="T26" fmla="*/ 15 w 44"/>
                <a:gd name="T27" fmla="*/ 4 h 52"/>
                <a:gd name="T28" fmla="*/ 15 w 44"/>
                <a:gd name="T29" fmla="*/ 0 h 52"/>
                <a:gd name="T30" fmla="*/ 22 w 44"/>
                <a:gd name="T31" fmla="*/ 0 h 52"/>
                <a:gd name="T32" fmla="*/ 33 w 44"/>
                <a:gd name="T33" fmla="*/ 0 h 52"/>
                <a:gd name="T34" fmla="*/ 37 w 44"/>
                <a:gd name="T35" fmla="*/ 4 h 52"/>
                <a:gd name="T36" fmla="*/ 37 w 44"/>
                <a:gd name="T37" fmla="*/ 8 h 52"/>
                <a:gd name="T38" fmla="*/ 44 w 44"/>
                <a:gd name="T39" fmla="*/ 11 h 52"/>
                <a:gd name="T40" fmla="*/ 41 w 44"/>
                <a:gd name="T41" fmla="*/ 15 h 52"/>
                <a:gd name="T42" fmla="*/ 44 w 44"/>
                <a:gd name="T43" fmla="*/ 19 h 52"/>
                <a:gd name="T44" fmla="*/ 44 w 44"/>
                <a:gd name="T45" fmla="*/ 19 h 52"/>
                <a:gd name="T46" fmla="*/ 44 w 44"/>
                <a:gd name="T47" fmla="*/ 23 h 52"/>
                <a:gd name="T48" fmla="*/ 44 w 44"/>
                <a:gd name="T49" fmla="*/ 23 h 52"/>
                <a:gd name="T50" fmla="*/ 44 w 44"/>
                <a:gd name="T51" fmla="*/ 26 h 52"/>
                <a:gd name="T52" fmla="*/ 44 w 44"/>
                <a:gd name="T53" fmla="*/ 26 h 52"/>
                <a:gd name="T54" fmla="*/ 44 w 44"/>
                <a:gd name="T55" fmla="*/ 45 h 52"/>
                <a:gd name="T56" fmla="*/ 37 w 44"/>
                <a:gd name="T57" fmla="*/ 52 h 52"/>
                <a:gd name="T58" fmla="*/ 33 w 44"/>
                <a:gd name="T59" fmla="*/ 49 h 52"/>
                <a:gd name="T60" fmla="*/ 30 w 44"/>
                <a:gd name="T61" fmla="*/ 49 h 52"/>
                <a:gd name="T62" fmla="*/ 18 w 44"/>
                <a:gd name="T63" fmla="*/ 45 h 52"/>
                <a:gd name="T64" fmla="*/ 15 w 44"/>
                <a:gd name="T65" fmla="*/ 45 h 52"/>
                <a:gd name="T66" fmla="*/ 15 w 44"/>
                <a:gd name="T67" fmla="*/ 45 h 52"/>
                <a:gd name="T68" fmla="*/ 15 w 44"/>
                <a:gd name="T69" fmla="*/ 41 h 52"/>
                <a:gd name="T70" fmla="*/ 11 w 44"/>
                <a:gd name="T71" fmla="*/ 37 h 52"/>
                <a:gd name="T72" fmla="*/ 15 w 44"/>
                <a:gd name="T73" fmla="*/ 37 h 52"/>
                <a:gd name="T74" fmla="*/ 15 w 44"/>
                <a:gd name="T75" fmla="*/ 37 h 52"/>
                <a:gd name="T76" fmla="*/ 11 w 44"/>
                <a:gd name="T77" fmla="*/ 37 h 52"/>
                <a:gd name="T78" fmla="*/ 7 w 44"/>
                <a:gd name="T79" fmla="*/ 34 h 52"/>
                <a:gd name="T80" fmla="*/ 7 w 44"/>
                <a:gd name="T81" fmla="*/ 30 h 52"/>
                <a:gd name="T82" fmla="*/ 4 w 44"/>
                <a:gd name="T83" fmla="*/ 26 h 52"/>
                <a:gd name="T84" fmla="*/ 0 w 44"/>
                <a:gd name="T85" fmla="*/ 26 h 52"/>
                <a:gd name="T86" fmla="*/ 0 w 44"/>
                <a:gd name="T87" fmla="*/ 23 h 52"/>
                <a:gd name="T88" fmla="*/ 4 w 44"/>
                <a:gd name="T89" fmla="*/ 19 h 52"/>
                <a:gd name="T90" fmla="*/ 0 w 44"/>
                <a:gd name="T91" fmla="*/ 19 h 52"/>
                <a:gd name="T92" fmla="*/ 0 w 44"/>
                <a:gd name="T93" fmla="*/ 15 h 52"/>
                <a:gd name="T94" fmla="*/ 4 w 44"/>
                <a:gd name="T95" fmla="*/ 11 h 52"/>
                <a:gd name="T96" fmla="*/ 4 w 44"/>
                <a:gd name="T9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52">
                  <a:moveTo>
                    <a:pt x="11" y="45"/>
                  </a:move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4" y="11"/>
                  </a:moveTo>
                  <a:lnTo>
                    <a:pt x="4" y="11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37" y="8"/>
                  </a:lnTo>
                  <a:lnTo>
                    <a:pt x="44" y="11"/>
                  </a:lnTo>
                  <a:lnTo>
                    <a:pt x="41" y="15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45"/>
                  </a:lnTo>
                  <a:lnTo>
                    <a:pt x="37" y="52"/>
                  </a:lnTo>
                  <a:lnTo>
                    <a:pt x="33" y="49"/>
                  </a:lnTo>
                  <a:lnTo>
                    <a:pt x="30" y="49"/>
                  </a:lnTo>
                  <a:lnTo>
                    <a:pt x="18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7" name="Freeform 123"/>
            <p:cNvSpPr/>
            <p:nvPr/>
          </p:nvSpPr>
          <p:spPr bwMode="auto">
            <a:xfrm>
              <a:off x="4060141" y="3009994"/>
              <a:ext cx="84918" cy="81058"/>
            </a:xfrm>
            <a:custGeom>
              <a:avLst/>
              <a:gdLst>
                <a:gd name="T0" fmla="*/ 0 w 66"/>
                <a:gd name="T1" fmla="*/ 26 h 63"/>
                <a:gd name="T2" fmla="*/ 0 w 66"/>
                <a:gd name="T3" fmla="*/ 26 h 63"/>
                <a:gd name="T4" fmla="*/ 3 w 66"/>
                <a:gd name="T5" fmla="*/ 22 h 63"/>
                <a:gd name="T6" fmla="*/ 7 w 66"/>
                <a:gd name="T7" fmla="*/ 18 h 63"/>
                <a:gd name="T8" fmla="*/ 11 w 66"/>
                <a:gd name="T9" fmla="*/ 14 h 63"/>
                <a:gd name="T10" fmla="*/ 11 w 66"/>
                <a:gd name="T11" fmla="*/ 14 h 63"/>
                <a:gd name="T12" fmla="*/ 11 w 66"/>
                <a:gd name="T13" fmla="*/ 11 h 63"/>
                <a:gd name="T14" fmla="*/ 14 w 66"/>
                <a:gd name="T15" fmla="*/ 7 h 63"/>
                <a:gd name="T16" fmla="*/ 14 w 66"/>
                <a:gd name="T17" fmla="*/ 7 h 63"/>
                <a:gd name="T18" fmla="*/ 14 w 66"/>
                <a:gd name="T19" fmla="*/ 3 h 63"/>
                <a:gd name="T20" fmla="*/ 18 w 66"/>
                <a:gd name="T21" fmla="*/ 0 h 63"/>
                <a:gd name="T22" fmla="*/ 18 w 66"/>
                <a:gd name="T23" fmla="*/ 3 h 63"/>
                <a:gd name="T24" fmla="*/ 25 w 66"/>
                <a:gd name="T25" fmla="*/ 0 h 63"/>
                <a:gd name="T26" fmla="*/ 29 w 66"/>
                <a:gd name="T27" fmla="*/ 0 h 63"/>
                <a:gd name="T28" fmla="*/ 33 w 66"/>
                <a:gd name="T29" fmla="*/ 3 h 63"/>
                <a:gd name="T30" fmla="*/ 37 w 66"/>
                <a:gd name="T31" fmla="*/ 7 h 63"/>
                <a:gd name="T32" fmla="*/ 33 w 66"/>
                <a:gd name="T33" fmla="*/ 11 h 63"/>
                <a:gd name="T34" fmla="*/ 33 w 66"/>
                <a:gd name="T35" fmla="*/ 14 h 63"/>
                <a:gd name="T36" fmla="*/ 37 w 66"/>
                <a:gd name="T37" fmla="*/ 18 h 63"/>
                <a:gd name="T38" fmla="*/ 40 w 66"/>
                <a:gd name="T39" fmla="*/ 18 h 63"/>
                <a:gd name="T40" fmla="*/ 44 w 66"/>
                <a:gd name="T41" fmla="*/ 14 h 63"/>
                <a:gd name="T42" fmla="*/ 48 w 66"/>
                <a:gd name="T43" fmla="*/ 14 h 63"/>
                <a:gd name="T44" fmla="*/ 48 w 66"/>
                <a:gd name="T45" fmla="*/ 18 h 63"/>
                <a:gd name="T46" fmla="*/ 51 w 66"/>
                <a:gd name="T47" fmla="*/ 18 h 63"/>
                <a:gd name="T48" fmla="*/ 48 w 66"/>
                <a:gd name="T49" fmla="*/ 22 h 63"/>
                <a:gd name="T50" fmla="*/ 51 w 66"/>
                <a:gd name="T51" fmla="*/ 26 h 63"/>
                <a:gd name="T52" fmla="*/ 48 w 66"/>
                <a:gd name="T53" fmla="*/ 29 h 63"/>
                <a:gd name="T54" fmla="*/ 44 w 66"/>
                <a:gd name="T55" fmla="*/ 33 h 63"/>
                <a:gd name="T56" fmla="*/ 48 w 66"/>
                <a:gd name="T57" fmla="*/ 33 h 63"/>
                <a:gd name="T58" fmla="*/ 48 w 66"/>
                <a:gd name="T59" fmla="*/ 37 h 63"/>
                <a:gd name="T60" fmla="*/ 51 w 66"/>
                <a:gd name="T61" fmla="*/ 33 h 63"/>
                <a:gd name="T62" fmla="*/ 51 w 66"/>
                <a:gd name="T63" fmla="*/ 33 h 63"/>
                <a:gd name="T64" fmla="*/ 55 w 66"/>
                <a:gd name="T65" fmla="*/ 37 h 63"/>
                <a:gd name="T66" fmla="*/ 59 w 66"/>
                <a:gd name="T67" fmla="*/ 37 h 63"/>
                <a:gd name="T68" fmla="*/ 59 w 66"/>
                <a:gd name="T69" fmla="*/ 37 h 63"/>
                <a:gd name="T70" fmla="*/ 59 w 66"/>
                <a:gd name="T71" fmla="*/ 40 h 63"/>
                <a:gd name="T72" fmla="*/ 63 w 66"/>
                <a:gd name="T73" fmla="*/ 40 h 63"/>
                <a:gd name="T74" fmla="*/ 66 w 66"/>
                <a:gd name="T75" fmla="*/ 40 h 63"/>
                <a:gd name="T76" fmla="*/ 66 w 66"/>
                <a:gd name="T77" fmla="*/ 44 h 63"/>
                <a:gd name="T78" fmla="*/ 63 w 66"/>
                <a:gd name="T79" fmla="*/ 48 h 63"/>
                <a:gd name="T80" fmla="*/ 66 w 66"/>
                <a:gd name="T81" fmla="*/ 48 h 63"/>
                <a:gd name="T82" fmla="*/ 63 w 66"/>
                <a:gd name="T83" fmla="*/ 51 h 63"/>
                <a:gd name="T84" fmla="*/ 63 w 66"/>
                <a:gd name="T85" fmla="*/ 51 h 63"/>
                <a:gd name="T86" fmla="*/ 63 w 66"/>
                <a:gd name="T87" fmla="*/ 55 h 63"/>
                <a:gd name="T88" fmla="*/ 63 w 66"/>
                <a:gd name="T89" fmla="*/ 59 h 63"/>
                <a:gd name="T90" fmla="*/ 63 w 66"/>
                <a:gd name="T91" fmla="*/ 63 h 63"/>
                <a:gd name="T92" fmla="*/ 63 w 66"/>
                <a:gd name="T93" fmla="*/ 63 h 63"/>
                <a:gd name="T94" fmla="*/ 48 w 66"/>
                <a:gd name="T95" fmla="*/ 59 h 63"/>
                <a:gd name="T96" fmla="*/ 37 w 66"/>
                <a:gd name="T97" fmla="*/ 51 h 63"/>
                <a:gd name="T98" fmla="*/ 33 w 66"/>
                <a:gd name="T99" fmla="*/ 51 h 63"/>
                <a:gd name="T100" fmla="*/ 22 w 66"/>
                <a:gd name="T101" fmla="*/ 40 h 63"/>
                <a:gd name="T102" fmla="*/ 14 w 66"/>
                <a:gd name="T103" fmla="*/ 37 h 63"/>
                <a:gd name="T104" fmla="*/ 11 w 66"/>
                <a:gd name="T105" fmla="*/ 37 h 63"/>
                <a:gd name="T106" fmla="*/ 7 w 66"/>
                <a:gd name="T107" fmla="*/ 33 h 63"/>
                <a:gd name="T108" fmla="*/ 7 w 66"/>
                <a:gd name="T109" fmla="*/ 29 h 63"/>
                <a:gd name="T110" fmla="*/ 7 w 66"/>
                <a:gd name="T111" fmla="*/ 29 h 63"/>
                <a:gd name="T112" fmla="*/ 3 w 66"/>
                <a:gd name="T113" fmla="*/ 26 h 63"/>
                <a:gd name="T114" fmla="*/ 0 w 66"/>
                <a:gd name="T115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" h="63">
                  <a:moveTo>
                    <a:pt x="0" y="26"/>
                  </a:moveTo>
                  <a:lnTo>
                    <a:pt x="0" y="26"/>
                  </a:lnTo>
                  <a:lnTo>
                    <a:pt x="3" y="22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3"/>
                  </a:lnTo>
                  <a:lnTo>
                    <a:pt x="37" y="7"/>
                  </a:lnTo>
                  <a:lnTo>
                    <a:pt x="33" y="11"/>
                  </a:lnTo>
                  <a:lnTo>
                    <a:pt x="33" y="14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48" y="22"/>
                  </a:lnTo>
                  <a:lnTo>
                    <a:pt x="51" y="26"/>
                  </a:lnTo>
                  <a:lnTo>
                    <a:pt x="48" y="29"/>
                  </a:lnTo>
                  <a:lnTo>
                    <a:pt x="44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5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40"/>
                  </a:lnTo>
                  <a:lnTo>
                    <a:pt x="63" y="40"/>
                  </a:lnTo>
                  <a:lnTo>
                    <a:pt x="66" y="40"/>
                  </a:lnTo>
                  <a:lnTo>
                    <a:pt x="66" y="44"/>
                  </a:lnTo>
                  <a:lnTo>
                    <a:pt x="63" y="48"/>
                  </a:lnTo>
                  <a:lnTo>
                    <a:pt x="66" y="48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5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48" y="59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22" y="40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8" name="Freeform 124"/>
            <p:cNvSpPr/>
            <p:nvPr/>
          </p:nvSpPr>
          <p:spPr bwMode="auto">
            <a:xfrm>
              <a:off x="4116751" y="2966247"/>
              <a:ext cx="133810" cy="128663"/>
            </a:xfrm>
            <a:custGeom>
              <a:avLst/>
              <a:gdLst>
                <a:gd name="T0" fmla="*/ 19 w 104"/>
                <a:gd name="T1" fmla="*/ 97 h 100"/>
                <a:gd name="T2" fmla="*/ 19 w 104"/>
                <a:gd name="T3" fmla="*/ 89 h 100"/>
                <a:gd name="T4" fmla="*/ 19 w 104"/>
                <a:gd name="T5" fmla="*/ 85 h 100"/>
                <a:gd name="T6" fmla="*/ 19 w 104"/>
                <a:gd name="T7" fmla="*/ 82 h 100"/>
                <a:gd name="T8" fmla="*/ 22 w 104"/>
                <a:gd name="T9" fmla="*/ 74 h 100"/>
                <a:gd name="T10" fmla="*/ 15 w 104"/>
                <a:gd name="T11" fmla="*/ 74 h 100"/>
                <a:gd name="T12" fmla="*/ 15 w 104"/>
                <a:gd name="T13" fmla="*/ 71 h 100"/>
                <a:gd name="T14" fmla="*/ 7 w 104"/>
                <a:gd name="T15" fmla="*/ 67 h 100"/>
                <a:gd name="T16" fmla="*/ 4 w 104"/>
                <a:gd name="T17" fmla="*/ 71 h 100"/>
                <a:gd name="T18" fmla="*/ 0 w 104"/>
                <a:gd name="T19" fmla="*/ 67 h 100"/>
                <a:gd name="T20" fmla="*/ 7 w 104"/>
                <a:gd name="T21" fmla="*/ 60 h 100"/>
                <a:gd name="T22" fmla="*/ 7 w 104"/>
                <a:gd name="T23" fmla="*/ 52 h 100"/>
                <a:gd name="T24" fmla="*/ 15 w 104"/>
                <a:gd name="T25" fmla="*/ 45 h 100"/>
                <a:gd name="T26" fmla="*/ 11 w 104"/>
                <a:gd name="T27" fmla="*/ 41 h 100"/>
                <a:gd name="T28" fmla="*/ 11 w 104"/>
                <a:gd name="T29" fmla="*/ 34 h 100"/>
                <a:gd name="T30" fmla="*/ 15 w 104"/>
                <a:gd name="T31" fmla="*/ 34 h 100"/>
                <a:gd name="T32" fmla="*/ 11 w 104"/>
                <a:gd name="T33" fmla="*/ 30 h 100"/>
                <a:gd name="T34" fmla="*/ 11 w 104"/>
                <a:gd name="T35" fmla="*/ 22 h 100"/>
                <a:gd name="T36" fmla="*/ 11 w 104"/>
                <a:gd name="T37" fmla="*/ 11 h 100"/>
                <a:gd name="T38" fmla="*/ 11 w 104"/>
                <a:gd name="T39" fmla="*/ 11 h 100"/>
                <a:gd name="T40" fmla="*/ 22 w 104"/>
                <a:gd name="T41" fmla="*/ 4 h 100"/>
                <a:gd name="T42" fmla="*/ 26 w 104"/>
                <a:gd name="T43" fmla="*/ 8 h 100"/>
                <a:gd name="T44" fmla="*/ 37 w 104"/>
                <a:gd name="T45" fmla="*/ 4 h 100"/>
                <a:gd name="T46" fmla="*/ 41 w 104"/>
                <a:gd name="T47" fmla="*/ 4 h 100"/>
                <a:gd name="T48" fmla="*/ 44 w 104"/>
                <a:gd name="T49" fmla="*/ 4 h 100"/>
                <a:gd name="T50" fmla="*/ 52 w 104"/>
                <a:gd name="T51" fmla="*/ 8 h 100"/>
                <a:gd name="T52" fmla="*/ 56 w 104"/>
                <a:gd name="T53" fmla="*/ 0 h 100"/>
                <a:gd name="T54" fmla="*/ 67 w 104"/>
                <a:gd name="T55" fmla="*/ 8 h 100"/>
                <a:gd name="T56" fmla="*/ 70 w 104"/>
                <a:gd name="T57" fmla="*/ 8 h 100"/>
                <a:gd name="T58" fmla="*/ 78 w 104"/>
                <a:gd name="T59" fmla="*/ 11 h 100"/>
                <a:gd name="T60" fmla="*/ 85 w 104"/>
                <a:gd name="T61" fmla="*/ 15 h 100"/>
                <a:gd name="T62" fmla="*/ 93 w 104"/>
                <a:gd name="T63" fmla="*/ 11 h 100"/>
                <a:gd name="T64" fmla="*/ 96 w 104"/>
                <a:gd name="T65" fmla="*/ 15 h 100"/>
                <a:gd name="T66" fmla="*/ 100 w 104"/>
                <a:gd name="T67" fmla="*/ 15 h 100"/>
                <a:gd name="T68" fmla="*/ 100 w 104"/>
                <a:gd name="T69" fmla="*/ 22 h 100"/>
                <a:gd name="T70" fmla="*/ 104 w 104"/>
                <a:gd name="T71" fmla="*/ 30 h 100"/>
                <a:gd name="T72" fmla="*/ 104 w 104"/>
                <a:gd name="T73" fmla="*/ 37 h 100"/>
                <a:gd name="T74" fmla="*/ 100 w 104"/>
                <a:gd name="T75" fmla="*/ 41 h 100"/>
                <a:gd name="T76" fmla="*/ 93 w 104"/>
                <a:gd name="T77" fmla="*/ 52 h 100"/>
                <a:gd name="T78" fmla="*/ 93 w 104"/>
                <a:gd name="T79" fmla="*/ 56 h 100"/>
                <a:gd name="T80" fmla="*/ 93 w 104"/>
                <a:gd name="T81" fmla="*/ 63 h 100"/>
                <a:gd name="T82" fmla="*/ 89 w 104"/>
                <a:gd name="T83" fmla="*/ 67 h 100"/>
                <a:gd name="T84" fmla="*/ 93 w 104"/>
                <a:gd name="T85" fmla="*/ 74 h 100"/>
                <a:gd name="T86" fmla="*/ 100 w 104"/>
                <a:gd name="T87" fmla="*/ 78 h 100"/>
                <a:gd name="T88" fmla="*/ 100 w 104"/>
                <a:gd name="T89" fmla="*/ 85 h 100"/>
                <a:gd name="T90" fmla="*/ 93 w 104"/>
                <a:gd name="T91" fmla="*/ 85 h 100"/>
                <a:gd name="T92" fmla="*/ 93 w 104"/>
                <a:gd name="T93" fmla="*/ 82 h 100"/>
                <a:gd name="T94" fmla="*/ 89 w 104"/>
                <a:gd name="T95" fmla="*/ 89 h 100"/>
                <a:gd name="T96" fmla="*/ 70 w 104"/>
                <a:gd name="T97" fmla="*/ 85 h 100"/>
                <a:gd name="T98" fmla="*/ 44 w 104"/>
                <a:gd name="T99" fmla="*/ 89 h 100"/>
                <a:gd name="T100" fmla="*/ 33 w 104"/>
                <a:gd name="T101" fmla="*/ 93 h 100"/>
                <a:gd name="T102" fmla="*/ 26 w 104"/>
                <a:gd name="T103" fmla="*/ 93 h 100"/>
                <a:gd name="T104" fmla="*/ 19 w 104"/>
                <a:gd name="T105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4" h="100">
                  <a:moveTo>
                    <a:pt x="19" y="97"/>
                  </a:moveTo>
                  <a:lnTo>
                    <a:pt x="19" y="97"/>
                  </a:lnTo>
                  <a:lnTo>
                    <a:pt x="19" y="93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22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19" y="74"/>
                  </a:lnTo>
                  <a:lnTo>
                    <a:pt x="15" y="74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1" y="71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4" y="63"/>
                  </a:lnTo>
                  <a:lnTo>
                    <a:pt x="7" y="60"/>
                  </a:lnTo>
                  <a:lnTo>
                    <a:pt x="4" y="56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33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67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6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6"/>
                  </a:lnTo>
                  <a:lnTo>
                    <a:pt x="104" y="30"/>
                  </a:lnTo>
                  <a:lnTo>
                    <a:pt x="104" y="34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00" y="41"/>
                  </a:lnTo>
                  <a:lnTo>
                    <a:pt x="93" y="48"/>
                  </a:lnTo>
                  <a:lnTo>
                    <a:pt x="93" y="52"/>
                  </a:lnTo>
                  <a:lnTo>
                    <a:pt x="93" y="52"/>
                  </a:lnTo>
                  <a:lnTo>
                    <a:pt x="93" y="56"/>
                  </a:lnTo>
                  <a:lnTo>
                    <a:pt x="93" y="60"/>
                  </a:lnTo>
                  <a:lnTo>
                    <a:pt x="93" y="63"/>
                  </a:lnTo>
                  <a:lnTo>
                    <a:pt x="89" y="67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74"/>
                  </a:lnTo>
                  <a:lnTo>
                    <a:pt x="96" y="78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0" y="85"/>
                  </a:lnTo>
                  <a:lnTo>
                    <a:pt x="96" y="85"/>
                  </a:lnTo>
                  <a:lnTo>
                    <a:pt x="93" y="85"/>
                  </a:lnTo>
                  <a:lnTo>
                    <a:pt x="93" y="85"/>
                  </a:lnTo>
                  <a:lnTo>
                    <a:pt x="93" y="82"/>
                  </a:lnTo>
                  <a:lnTo>
                    <a:pt x="89" y="85"/>
                  </a:lnTo>
                  <a:lnTo>
                    <a:pt x="89" y="89"/>
                  </a:lnTo>
                  <a:lnTo>
                    <a:pt x="78" y="85"/>
                  </a:lnTo>
                  <a:lnTo>
                    <a:pt x="70" y="85"/>
                  </a:lnTo>
                  <a:lnTo>
                    <a:pt x="48" y="85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33" y="93"/>
                  </a:lnTo>
                  <a:lnTo>
                    <a:pt x="30" y="93"/>
                  </a:lnTo>
                  <a:lnTo>
                    <a:pt x="26" y="93"/>
                  </a:lnTo>
                  <a:lnTo>
                    <a:pt x="22" y="100"/>
                  </a:lnTo>
                  <a:lnTo>
                    <a:pt x="19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9" name="Freeform 125"/>
            <p:cNvSpPr/>
            <p:nvPr/>
          </p:nvSpPr>
          <p:spPr bwMode="auto">
            <a:xfrm>
              <a:off x="4231263" y="2957242"/>
              <a:ext cx="90064" cy="128663"/>
            </a:xfrm>
            <a:custGeom>
              <a:avLst/>
              <a:gdLst>
                <a:gd name="T0" fmla="*/ 4 w 70"/>
                <a:gd name="T1" fmla="*/ 92 h 100"/>
                <a:gd name="T2" fmla="*/ 11 w 70"/>
                <a:gd name="T3" fmla="*/ 92 h 100"/>
                <a:gd name="T4" fmla="*/ 11 w 70"/>
                <a:gd name="T5" fmla="*/ 85 h 100"/>
                <a:gd name="T6" fmla="*/ 4 w 70"/>
                <a:gd name="T7" fmla="*/ 81 h 100"/>
                <a:gd name="T8" fmla="*/ 0 w 70"/>
                <a:gd name="T9" fmla="*/ 74 h 100"/>
                <a:gd name="T10" fmla="*/ 4 w 70"/>
                <a:gd name="T11" fmla="*/ 70 h 100"/>
                <a:gd name="T12" fmla="*/ 4 w 70"/>
                <a:gd name="T13" fmla="*/ 63 h 100"/>
                <a:gd name="T14" fmla="*/ 4 w 70"/>
                <a:gd name="T15" fmla="*/ 59 h 100"/>
                <a:gd name="T16" fmla="*/ 11 w 70"/>
                <a:gd name="T17" fmla="*/ 48 h 100"/>
                <a:gd name="T18" fmla="*/ 15 w 70"/>
                <a:gd name="T19" fmla="*/ 44 h 100"/>
                <a:gd name="T20" fmla="*/ 15 w 70"/>
                <a:gd name="T21" fmla="*/ 37 h 100"/>
                <a:gd name="T22" fmla="*/ 11 w 70"/>
                <a:gd name="T23" fmla="*/ 29 h 100"/>
                <a:gd name="T24" fmla="*/ 11 w 70"/>
                <a:gd name="T25" fmla="*/ 22 h 100"/>
                <a:gd name="T26" fmla="*/ 7 w 70"/>
                <a:gd name="T27" fmla="*/ 15 h 100"/>
                <a:gd name="T28" fmla="*/ 7 w 70"/>
                <a:gd name="T29" fmla="*/ 7 h 100"/>
                <a:gd name="T30" fmla="*/ 11 w 70"/>
                <a:gd name="T31" fmla="*/ 3 h 100"/>
                <a:gd name="T32" fmla="*/ 26 w 70"/>
                <a:gd name="T33" fmla="*/ 3 h 100"/>
                <a:gd name="T34" fmla="*/ 41 w 70"/>
                <a:gd name="T35" fmla="*/ 3 h 100"/>
                <a:gd name="T36" fmla="*/ 48 w 70"/>
                <a:gd name="T37" fmla="*/ 0 h 100"/>
                <a:gd name="T38" fmla="*/ 52 w 70"/>
                <a:gd name="T39" fmla="*/ 3 h 100"/>
                <a:gd name="T40" fmla="*/ 52 w 70"/>
                <a:gd name="T41" fmla="*/ 7 h 100"/>
                <a:gd name="T42" fmla="*/ 59 w 70"/>
                <a:gd name="T43" fmla="*/ 15 h 100"/>
                <a:gd name="T44" fmla="*/ 59 w 70"/>
                <a:gd name="T45" fmla="*/ 18 h 100"/>
                <a:gd name="T46" fmla="*/ 63 w 70"/>
                <a:gd name="T47" fmla="*/ 26 h 100"/>
                <a:gd name="T48" fmla="*/ 63 w 70"/>
                <a:gd name="T49" fmla="*/ 33 h 100"/>
                <a:gd name="T50" fmla="*/ 63 w 70"/>
                <a:gd name="T51" fmla="*/ 37 h 100"/>
                <a:gd name="T52" fmla="*/ 63 w 70"/>
                <a:gd name="T53" fmla="*/ 41 h 100"/>
                <a:gd name="T54" fmla="*/ 63 w 70"/>
                <a:gd name="T55" fmla="*/ 44 h 100"/>
                <a:gd name="T56" fmla="*/ 63 w 70"/>
                <a:gd name="T57" fmla="*/ 52 h 100"/>
                <a:gd name="T58" fmla="*/ 63 w 70"/>
                <a:gd name="T59" fmla="*/ 63 h 100"/>
                <a:gd name="T60" fmla="*/ 63 w 70"/>
                <a:gd name="T61" fmla="*/ 70 h 100"/>
                <a:gd name="T62" fmla="*/ 63 w 70"/>
                <a:gd name="T63" fmla="*/ 78 h 100"/>
                <a:gd name="T64" fmla="*/ 67 w 70"/>
                <a:gd name="T65" fmla="*/ 78 h 100"/>
                <a:gd name="T66" fmla="*/ 63 w 70"/>
                <a:gd name="T67" fmla="*/ 81 h 100"/>
                <a:gd name="T68" fmla="*/ 44 w 70"/>
                <a:gd name="T69" fmla="*/ 92 h 100"/>
                <a:gd name="T70" fmla="*/ 22 w 70"/>
                <a:gd name="T71" fmla="*/ 100 h 100"/>
                <a:gd name="T72" fmla="*/ 4 w 70"/>
                <a:gd name="T73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100">
                  <a:moveTo>
                    <a:pt x="4" y="92"/>
                  </a:moveTo>
                  <a:lnTo>
                    <a:pt x="4" y="92"/>
                  </a:lnTo>
                  <a:lnTo>
                    <a:pt x="7" y="92"/>
                  </a:lnTo>
                  <a:lnTo>
                    <a:pt x="11" y="92"/>
                  </a:lnTo>
                  <a:lnTo>
                    <a:pt x="11" y="89"/>
                  </a:lnTo>
                  <a:lnTo>
                    <a:pt x="11" y="85"/>
                  </a:lnTo>
                  <a:lnTo>
                    <a:pt x="7" y="85"/>
                  </a:lnTo>
                  <a:lnTo>
                    <a:pt x="4" y="81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4" y="70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5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5" y="37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3"/>
                  </a:lnTo>
                  <a:lnTo>
                    <a:pt x="11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3" y="3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5" y="11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7" y="59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63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70" y="81"/>
                  </a:lnTo>
                  <a:lnTo>
                    <a:pt x="63" y="81"/>
                  </a:lnTo>
                  <a:lnTo>
                    <a:pt x="52" y="85"/>
                  </a:lnTo>
                  <a:lnTo>
                    <a:pt x="44" y="92"/>
                  </a:lnTo>
                  <a:lnTo>
                    <a:pt x="33" y="92"/>
                  </a:lnTo>
                  <a:lnTo>
                    <a:pt x="22" y="100"/>
                  </a:lnTo>
                  <a:lnTo>
                    <a:pt x="15" y="96"/>
                  </a:lnTo>
                  <a:lnTo>
                    <a:pt x="4" y="96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0" name="Freeform 126"/>
            <p:cNvSpPr/>
            <p:nvPr/>
          </p:nvSpPr>
          <p:spPr bwMode="auto">
            <a:xfrm>
              <a:off x="4293020" y="2957242"/>
              <a:ext cx="42459" cy="104218"/>
            </a:xfrm>
            <a:custGeom>
              <a:avLst/>
              <a:gdLst>
                <a:gd name="T0" fmla="*/ 19 w 33"/>
                <a:gd name="T1" fmla="*/ 3 h 81"/>
                <a:gd name="T2" fmla="*/ 4 w 33"/>
                <a:gd name="T3" fmla="*/ 0 h 81"/>
                <a:gd name="T4" fmla="*/ 0 w 33"/>
                <a:gd name="T5" fmla="*/ 0 h 81"/>
                <a:gd name="T6" fmla="*/ 4 w 33"/>
                <a:gd name="T7" fmla="*/ 3 h 81"/>
                <a:gd name="T8" fmla="*/ 4 w 33"/>
                <a:gd name="T9" fmla="*/ 7 h 81"/>
                <a:gd name="T10" fmla="*/ 4 w 33"/>
                <a:gd name="T11" fmla="*/ 7 h 81"/>
                <a:gd name="T12" fmla="*/ 7 w 33"/>
                <a:gd name="T13" fmla="*/ 11 h 81"/>
                <a:gd name="T14" fmla="*/ 11 w 33"/>
                <a:gd name="T15" fmla="*/ 15 h 81"/>
                <a:gd name="T16" fmla="*/ 11 w 33"/>
                <a:gd name="T17" fmla="*/ 15 h 81"/>
                <a:gd name="T18" fmla="*/ 11 w 33"/>
                <a:gd name="T19" fmla="*/ 18 h 81"/>
                <a:gd name="T20" fmla="*/ 11 w 33"/>
                <a:gd name="T21" fmla="*/ 26 h 81"/>
                <a:gd name="T22" fmla="*/ 15 w 33"/>
                <a:gd name="T23" fmla="*/ 26 h 81"/>
                <a:gd name="T24" fmla="*/ 15 w 33"/>
                <a:gd name="T25" fmla="*/ 26 h 81"/>
                <a:gd name="T26" fmla="*/ 15 w 33"/>
                <a:gd name="T27" fmla="*/ 33 h 81"/>
                <a:gd name="T28" fmla="*/ 15 w 33"/>
                <a:gd name="T29" fmla="*/ 33 h 81"/>
                <a:gd name="T30" fmla="*/ 15 w 33"/>
                <a:gd name="T31" fmla="*/ 37 h 81"/>
                <a:gd name="T32" fmla="*/ 15 w 33"/>
                <a:gd name="T33" fmla="*/ 37 h 81"/>
                <a:gd name="T34" fmla="*/ 15 w 33"/>
                <a:gd name="T35" fmla="*/ 41 h 81"/>
                <a:gd name="T36" fmla="*/ 15 w 33"/>
                <a:gd name="T37" fmla="*/ 41 h 81"/>
                <a:gd name="T38" fmla="*/ 15 w 33"/>
                <a:gd name="T39" fmla="*/ 44 h 81"/>
                <a:gd name="T40" fmla="*/ 15 w 33"/>
                <a:gd name="T41" fmla="*/ 48 h 81"/>
                <a:gd name="T42" fmla="*/ 15 w 33"/>
                <a:gd name="T43" fmla="*/ 52 h 81"/>
                <a:gd name="T44" fmla="*/ 19 w 33"/>
                <a:gd name="T45" fmla="*/ 59 h 81"/>
                <a:gd name="T46" fmla="*/ 15 w 33"/>
                <a:gd name="T47" fmla="*/ 63 h 81"/>
                <a:gd name="T48" fmla="*/ 15 w 33"/>
                <a:gd name="T49" fmla="*/ 67 h 81"/>
                <a:gd name="T50" fmla="*/ 15 w 33"/>
                <a:gd name="T51" fmla="*/ 70 h 81"/>
                <a:gd name="T52" fmla="*/ 15 w 33"/>
                <a:gd name="T53" fmla="*/ 74 h 81"/>
                <a:gd name="T54" fmla="*/ 15 w 33"/>
                <a:gd name="T55" fmla="*/ 78 h 81"/>
                <a:gd name="T56" fmla="*/ 19 w 33"/>
                <a:gd name="T57" fmla="*/ 78 h 81"/>
                <a:gd name="T58" fmla="*/ 19 w 33"/>
                <a:gd name="T59" fmla="*/ 78 h 81"/>
                <a:gd name="T60" fmla="*/ 22 w 33"/>
                <a:gd name="T61" fmla="*/ 81 h 81"/>
                <a:gd name="T62" fmla="*/ 22 w 33"/>
                <a:gd name="T63" fmla="*/ 81 h 81"/>
                <a:gd name="T64" fmla="*/ 33 w 33"/>
                <a:gd name="T65" fmla="*/ 78 h 81"/>
                <a:gd name="T66" fmla="*/ 33 w 33"/>
                <a:gd name="T67" fmla="*/ 78 h 81"/>
                <a:gd name="T68" fmla="*/ 33 w 33"/>
                <a:gd name="T69" fmla="*/ 74 h 81"/>
                <a:gd name="T70" fmla="*/ 33 w 33"/>
                <a:gd name="T71" fmla="*/ 70 h 81"/>
                <a:gd name="T72" fmla="*/ 33 w 33"/>
                <a:gd name="T73" fmla="*/ 67 h 81"/>
                <a:gd name="T74" fmla="*/ 30 w 33"/>
                <a:gd name="T75" fmla="*/ 63 h 81"/>
                <a:gd name="T76" fmla="*/ 30 w 33"/>
                <a:gd name="T77" fmla="*/ 44 h 81"/>
                <a:gd name="T78" fmla="*/ 33 w 33"/>
                <a:gd name="T79" fmla="*/ 41 h 81"/>
                <a:gd name="T80" fmla="*/ 33 w 33"/>
                <a:gd name="T81" fmla="*/ 41 h 81"/>
                <a:gd name="T82" fmla="*/ 33 w 33"/>
                <a:gd name="T83" fmla="*/ 37 h 81"/>
                <a:gd name="T84" fmla="*/ 33 w 33"/>
                <a:gd name="T85" fmla="*/ 33 h 81"/>
                <a:gd name="T86" fmla="*/ 33 w 33"/>
                <a:gd name="T87" fmla="*/ 29 h 81"/>
                <a:gd name="T88" fmla="*/ 30 w 33"/>
                <a:gd name="T89" fmla="*/ 22 h 81"/>
                <a:gd name="T90" fmla="*/ 26 w 33"/>
                <a:gd name="T91" fmla="*/ 15 h 81"/>
                <a:gd name="T92" fmla="*/ 26 w 33"/>
                <a:gd name="T93" fmla="*/ 15 h 81"/>
                <a:gd name="T94" fmla="*/ 22 w 33"/>
                <a:gd name="T95" fmla="*/ 15 h 81"/>
                <a:gd name="T96" fmla="*/ 19 w 33"/>
                <a:gd name="T97" fmla="*/ 11 h 81"/>
                <a:gd name="T98" fmla="*/ 19 w 33"/>
                <a:gd name="T99" fmla="*/ 7 h 81"/>
                <a:gd name="T100" fmla="*/ 19 w 33"/>
                <a:gd name="T10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81">
                  <a:moveTo>
                    <a:pt x="19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5" y="48"/>
                  </a:lnTo>
                  <a:lnTo>
                    <a:pt x="15" y="52"/>
                  </a:lnTo>
                  <a:lnTo>
                    <a:pt x="19" y="59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37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2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1" name="Freeform 127"/>
            <p:cNvSpPr/>
            <p:nvPr/>
          </p:nvSpPr>
          <p:spPr bwMode="auto">
            <a:xfrm>
              <a:off x="4317467" y="2932796"/>
              <a:ext cx="65619" cy="124804"/>
            </a:xfrm>
            <a:custGeom>
              <a:avLst/>
              <a:gdLst>
                <a:gd name="T0" fmla="*/ 25 w 51"/>
                <a:gd name="T1" fmla="*/ 8 h 97"/>
                <a:gd name="T2" fmla="*/ 18 w 51"/>
                <a:gd name="T3" fmla="*/ 11 h 97"/>
                <a:gd name="T4" fmla="*/ 11 w 51"/>
                <a:gd name="T5" fmla="*/ 11 h 97"/>
                <a:gd name="T6" fmla="*/ 7 w 51"/>
                <a:gd name="T7" fmla="*/ 15 h 97"/>
                <a:gd name="T8" fmla="*/ 7 w 51"/>
                <a:gd name="T9" fmla="*/ 22 h 97"/>
                <a:gd name="T10" fmla="*/ 0 w 51"/>
                <a:gd name="T11" fmla="*/ 26 h 97"/>
                <a:gd name="T12" fmla="*/ 3 w 51"/>
                <a:gd name="T13" fmla="*/ 34 h 97"/>
                <a:gd name="T14" fmla="*/ 7 w 51"/>
                <a:gd name="T15" fmla="*/ 34 h 97"/>
                <a:gd name="T16" fmla="*/ 14 w 51"/>
                <a:gd name="T17" fmla="*/ 48 h 97"/>
                <a:gd name="T18" fmla="*/ 14 w 51"/>
                <a:gd name="T19" fmla="*/ 56 h 97"/>
                <a:gd name="T20" fmla="*/ 14 w 51"/>
                <a:gd name="T21" fmla="*/ 60 h 97"/>
                <a:gd name="T22" fmla="*/ 11 w 51"/>
                <a:gd name="T23" fmla="*/ 82 h 97"/>
                <a:gd name="T24" fmla="*/ 14 w 51"/>
                <a:gd name="T25" fmla="*/ 89 h 97"/>
                <a:gd name="T26" fmla="*/ 14 w 51"/>
                <a:gd name="T27" fmla="*/ 97 h 97"/>
                <a:gd name="T28" fmla="*/ 33 w 51"/>
                <a:gd name="T29" fmla="*/ 93 h 97"/>
                <a:gd name="T30" fmla="*/ 33 w 51"/>
                <a:gd name="T31" fmla="*/ 89 h 97"/>
                <a:gd name="T32" fmla="*/ 33 w 51"/>
                <a:gd name="T33" fmla="*/ 78 h 97"/>
                <a:gd name="T34" fmla="*/ 33 w 51"/>
                <a:gd name="T35" fmla="*/ 71 h 97"/>
                <a:gd name="T36" fmla="*/ 33 w 51"/>
                <a:gd name="T37" fmla="*/ 67 h 97"/>
                <a:gd name="T38" fmla="*/ 33 w 51"/>
                <a:gd name="T39" fmla="*/ 67 h 97"/>
                <a:gd name="T40" fmla="*/ 33 w 51"/>
                <a:gd name="T41" fmla="*/ 63 h 97"/>
                <a:gd name="T42" fmla="*/ 33 w 51"/>
                <a:gd name="T43" fmla="*/ 56 h 97"/>
                <a:gd name="T44" fmla="*/ 33 w 51"/>
                <a:gd name="T45" fmla="*/ 52 h 97"/>
                <a:gd name="T46" fmla="*/ 37 w 51"/>
                <a:gd name="T47" fmla="*/ 52 h 97"/>
                <a:gd name="T48" fmla="*/ 40 w 51"/>
                <a:gd name="T49" fmla="*/ 48 h 97"/>
                <a:gd name="T50" fmla="*/ 44 w 51"/>
                <a:gd name="T51" fmla="*/ 41 h 97"/>
                <a:gd name="T52" fmla="*/ 48 w 51"/>
                <a:gd name="T53" fmla="*/ 41 h 97"/>
                <a:gd name="T54" fmla="*/ 44 w 51"/>
                <a:gd name="T55" fmla="*/ 34 h 97"/>
                <a:gd name="T56" fmla="*/ 48 w 51"/>
                <a:gd name="T57" fmla="*/ 30 h 97"/>
                <a:gd name="T58" fmla="*/ 51 w 51"/>
                <a:gd name="T59" fmla="*/ 30 h 97"/>
                <a:gd name="T60" fmla="*/ 48 w 51"/>
                <a:gd name="T61" fmla="*/ 19 h 97"/>
                <a:gd name="T62" fmla="*/ 44 w 51"/>
                <a:gd name="T63" fmla="*/ 15 h 97"/>
                <a:gd name="T64" fmla="*/ 44 w 51"/>
                <a:gd name="T65" fmla="*/ 11 h 97"/>
                <a:gd name="T66" fmla="*/ 37 w 51"/>
                <a:gd name="T67" fmla="*/ 8 h 97"/>
                <a:gd name="T68" fmla="*/ 29 w 51"/>
                <a:gd name="T69" fmla="*/ 0 h 97"/>
                <a:gd name="T70" fmla="*/ 29 w 51"/>
                <a:gd name="T71" fmla="*/ 4 h 97"/>
                <a:gd name="T72" fmla="*/ 25 w 51"/>
                <a:gd name="T73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" h="97">
                  <a:moveTo>
                    <a:pt x="25" y="4"/>
                  </a:moveTo>
                  <a:lnTo>
                    <a:pt x="25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3" y="19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11" y="41"/>
                  </a:lnTo>
                  <a:lnTo>
                    <a:pt x="14" y="48"/>
                  </a:lnTo>
                  <a:lnTo>
                    <a:pt x="14" y="52"/>
                  </a:lnTo>
                  <a:lnTo>
                    <a:pt x="14" y="56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11" y="82"/>
                  </a:lnTo>
                  <a:lnTo>
                    <a:pt x="14" y="86"/>
                  </a:lnTo>
                  <a:lnTo>
                    <a:pt x="14" y="89"/>
                  </a:lnTo>
                  <a:lnTo>
                    <a:pt x="14" y="93"/>
                  </a:lnTo>
                  <a:lnTo>
                    <a:pt x="14" y="97"/>
                  </a:lnTo>
                  <a:lnTo>
                    <a:pt x="22" y="97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3" y="82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4" y="45"/>
                  </a:lnTo>
                  <a:lnTo>
                    <a:pt x="44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37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48" y="22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5" y="4"/>
                  </a:lnTo>
                  <a:lnTo>
                    <a:pt x="2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2" name="Freeform 128"/>
            <p:cNvSpPr>
              <a:spLocks noEditPoints="1"/>
            </p:cNvSpPr>
            <p:nvPr/>
          </p:nvSpPr>
          <p:spPr bwMode="auto">
            <a:xfrm>
              <a:off x="4550346" y="2714068"/>
              <a:ext cx="247033" cy="319084"/>
            </a:xfrm>
            <a:custGeom>
              <a:avLst/>
              <a:gdLst>
                <a:gd name="T0" fmla="*/ 189 w 192"/>
                <a:gd name="T1" fmla="*/ 63 h 248"/>
                <a:gd name="T2" fmla="*/ 185 w 192"/>
                <a:gd name="T3" fmla="*/ 122 h 248"/>
                <a:gd name="T4" fmla="*/ 174 w 192"/>
                <a:gd name="T5" fmla="*/ 126 h 248"/>
                <a:gd name="T6" fmla="*/ 174 w 192"/>
                <a:gd name="T7" fmla="*/ 133 h 248"/>
                <a:gd name="T8" fmla="*/ 167 w 192"/>
                <a:gd name="T9" fmla="*/ 141 h 248"/>
                <a:gd name="T10" fmla="*/ 167 w 192"/>
                <a:gd name="T11" fmla="*/ 148 h 248"/>
                <a:gd name="T12" fmla="*/ 167 w 192"/>
                <a:gd name="T13" fmla="*/ 155 h 248"/>
                <a:gd name="T14" fmla="*/ 159 w 192"/>
                <a:gd name="T15" fmla="*/ 166 h 248"/>
                <a:gd name="T16" fmla="*/ 163 w 192"/>
                <a:gd name="T17" fmla="*/ 166 h 248"/>
                <a:gd name="T18" fmla="*/ 163 w 192"/>
                <a:gd name="T19" fmla="*/ 170 h 248"/>
                <a:gd name="T20" fmla="*/ 167 w 192"/>
                <a:gd name="T21" fmla="*/ 178 h 248"/>
                <a:gd name="T22" fmla="*/ 174 w 192"/>
                <a:gd name="T23" fmla="*/ 185 h 248"/>
                <a:gd name="T24" fmla="*/ 174 w 192"/>
                <a:gd name="T25" fmla="*/ 192 h 248"/>
                <a:gd name="T26" fmla="*/ 167 w 192"/>
                <a:gd name="T27" fmla="*/ 196 h 248"/>
                <a:gd name="T28" fmla="*/ 155 w 192"/>
                <a:gd name="T29" fmla="*/ 200 h 248"/>
                <a:gd name="T30" fmla="*/ 152 w 192"/>
                <a:gd name="T31" fmla="*/ 204 h 248"/>
                <a:gd name="T32" fmla="*/ 148 w 192"/>
                <a:gd name="T33" fmla="*/ 207 h 248"/>
                <a:gd name="T34" fmla="*/ 144 w 192"/>
                <a:gd name="T35" fmla="*/ 215 h 248"/>
                <a:gd name="T36" fmla="*/ 141 w 192"/>
                <a:gd name="T37" fmla="*/ 218 h 248"/>
                <a:gd name="T38" fmla="*/ 130 w 192"/>
                <a:gd name="T39" fmla="*/ 226 h 248"/>
                <a:gd name="T40" fmla="*/ 118 w 192"/>
                <a:gd name="T41" fmla="*/ 222 h 248"/>
                <a:gd name="T42" fmla="*/ 111 w 192"/>
                <a:gd name="T43" fmla="*/ 226 h 248"/>
                <a:gd name="T44" fmla="*/ 115 w 192"/>
                <a:gd name="T45" fmla="*/ 230 h 248"/>
                <a:gd name="T46" fmla="*/ 107 w 192"/>
                <a:gd name="T47" fmla="*/ 237 h 248"/>
                <a:gd name="T48" fmla="*/ 89 w 192"/>
                <a:gd name="T49" fmla="*/ 241 h 248"/>
                <a:gd name="T50" fmla="*/ 78 w 192"/>
                <a:gd name="T51" fmla="*/ 248 h 248"/>
                <a:gd name="T52" fmla="*/ 74 w 192"/>
                <a:gd name="T53" fmla="*/ 241 h 248"/>
                <a:gd name="T54" fmla="*/ 70 w 192"/>
                <a:gd name="T55" fmla="*/ 248 h 248"/>
                <a:gd name="T56" fmla="*/ 59 w 192"/>
                <a:gd name="T57" fmla="*/ 248 h 248"/>
                <a:gd name="T58" fmla="*/ 55 w 192"/>
                <a:gd name="T59" fmla="*/ 241 h 248"/>
                <a:gd name="T60" fmla="*/ 48 w 192"/>
                <a:gd name="T61" fmla="*/ 233 h 248"/>
                <a:gd name="T62" fmla="*/ 33 w 192"/>
                <a:gd name="T63" fmla="*/ 222 h 248"/>
                <a:gd name="T64" fmla="*/ 33 w 192"/>
                <a:gd name="T65" fmla="*/ 215 h 248"/>
                <a:gd name="T66" fmla="*/ 33 w 192"/>
                <a:gd name="T67" fmla="*/ 211 h 248"/>
                <a:gd name="T68" fmla="*/ 41 w 192"/>
                <a:gd name="T69" fmla="*/ 211 h 248"/>
                <a:gd name="T70" fmla="*/ 48 w 192"/>
                <a:gd name="T71" fmla="*/ 211 h 248"/>
                <a:gd name="T72" fmla="*/ 55 w 192"/>
                <a:gd name="T73" fmla="*/ 211 h 248"/>
                <a:gd name="T74" fmla="*/ 52 w 192"/>
                <a:gd name="T75" fmla="*/ 207 h 248"/>
                <a:gd name="T76" fmla="*/ 44 w 192"/>
                <a:gd name="T77" fmla="*/ 200 h 248"/>
                <a:gd name="T78" fmla="*/ 48 w 192"/>
                <a:gd name="T79" fmla="*/ 189 h 248"/>
                <a:gd name="T80" fmla="*/ 48 w 192"/>
                <a:gd name="T81" fmla="*/ 185 h 248"/>
                <a:gd name="T82" fmla="*/ 44 w 192"/>
                <a:gd name="T83" fmla="*/ 178 h 248"/>
                <a:gd name="T84" fmla="*/ 37 w 192"/>
                <a:gd name="T85" fmla="*/ 166 h 248"/>
                <a:gd name="T86" fmla="*/ 26 w 192"/>
                <a:gd name="T87" fmla="*/ 159 h 248"/>
                <a:gd name="T88" fmla="*/ 18 w 192"/>
                <a:gd name="T89" fmla="*/ 137 h 248"/>
                <a:gd name="T90" fmla="*/ 22 w 192"/>
                <a:gd name="T91" fmla="*/ 133 h 248"/>
                <a:gd name="T92" fmla="*/ 52 w 192"/>
                <a:gd name="T93" fmla="*/ 85 h 248"/>
                <a:gd name="T94" fmla="*/ 59 w 192"/>
                <a:gd name="T95" fmla="*/ 48 h 248"/>
                <a:gd name="T96" fmla="*/ 48 w 192"/>
                <a:gd name="T97" fmla="*/ 29 h 248"/>
                <a:gd name="T98" fmla="*/ 41 w 192"/>
                <a:gd name="T99" fmla="*/ 7 h 248"/>
                <a:gd name="T100" fmla="*/ 0 w 192"/>
                <a:gd name="T101" fmla="*/ 16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248">
                  <a:moveTo>
                    <a:pt x="41" y="7"/>
                  </a:moveTo>
                  <a:lnTo>
                    <a:pt x="59" y="0"/>
                  </a:lnTo>
                  <a:lnTo>
                    <a:pt x="189" y="63"/>
                  </a:lnTo>
                  <a:lnTo>
                    <a:pt x="192" y="122"/>
                  </a:lnTo>
                  <a:lnTo>
                    <a:pt x="189" y="122"/>
                  </a:lnTo>
                  <a:lnTo>
                    <a:pt x="185" y="122"/>
                  </a:lnTo>
                  <a:lnTo>
                    <a:pt x="181" y="122"/>
                  </a:lnTo>
                  <a:lnTo>
                    <a:pt x="178" y="122"/>
                  </a:lnTo>
                  <a:lnTo>
                    <a:pt x="174" y="126"/>
                  </a:lnTo>
                  <a:lnTo>
                    <a:pt x="174" y="129"/>
                  </a:lnTo>
                  <a:lnTo>
                    <a:pt x="178" y="129"/>
                  </a:lnTo>
                  <a:lnTo>
                    <a:pt x="174" y="133"/>
                  </a:lnTo>
                  <a:lnTo>
                    <a:pt x="170" y="141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4"/>
                  </a:lnTo>
                  <a:lnTo>
                    <a:pt x="167" y="144"/>
                  </a:lnTo>
                  <a:lnTo>
                    <a:pt x="167" y="148"/>
                  </a:lnTo>
                  <a:lnTo>
                    <a:pt x="163" y="152"/>
                  </a:lnTo>
                  <a:lnTo>
                    <a:pt x="163" y="152"/>
                  </a:lnTo>
                  <a:lnTo>
                    <a:pt x="167" y="155"/>
                  </a:lnTo>
                  <a:lnTo>
                    <a:pt x="167" y="159"/>
                  </a:lnTo>
                  <a:lnTo>
                    <a:pt x="163" y="159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59" y="170"/>
                  </a:lnTo>
                  <a:lnTo>
                    <a:pt x="163" y="166"/>
                  </a:lnTo>
                  <a:lnTo>
                    <a:pt x="167" y="166"/>
                  </a:lnTo>
                  <a:lnTo>
                    <a:pt x="167" y="170"/>
                  </a:lnTo>
                  <a:lnTo>
                    <a:pt x="163" y="170"/>
                  </a:lnTo>
                  <a:lnTo>
                    <a:pt x="167" y="174"/>
                  </a:lnTo>
                  <a:lnTo>
                    <a:pt x="167" y="174"/>
                  </a:lnTo>
                  <a:lnTo>
                    <a:pt x="167" y="178"/>
                  </a:lnTo>
                  <a:lnTo>
                    <a:pt x="167" y="181"/>
                  </a:lnTo>
                  <a:lnTo>
                    <a:pt x="167" y="185"/>
                  </a:lnTo>
                  <a:lnTo>
                    <a:pt x="174" y="185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74" y="192"/>
                  </a:lnTo>
                  <a:lnTo>
                    <a:pt x="174" y="192"/>
                  </a:lnTo>
                  <a:lnTo>
                    <a:pt x="170" y="196"/>
                  </a:lnTo>
                  <a:lnTo>
                    <a:pt x="167" y="196"/>
                  </a:lnTo>
                  <a:lnTo>
                    <a:pt x="163" y="196"/>
                  </a:lnTo>
                  <a:lnTo>
                    <a:pt x="159" y="196"/>
                  </a:lnTo>
                  <a:lnTo>
                    <a:pt x="155" y="200"/>
                  </a:lnTo>
                  <a:lnTo>
                    <a:pt x="155" y="200"/>
                  </a:lnTo>
                  <a:lnTo>
                    <a:pt x="155" y="204"/>
                  </a:lnTo>
                  <a:lnTo>
                    <a:pt x="152" y="204"/>
                  </a:lnTo>
                  <a:lnTo>
                    <a:pt x="152" y="207"/>
                  </a:lnTo>
                  <a:lnTo>
                    <a:pt x="148" y="207"/>
                  </a:lnTo>
                  <a:lnTo>
                    <a:pt x="148" y="207"/>
                  </a:lnTo>
                  <a:lnTo>
                    <a:pt x="144" y="211"/>
                  </a:lnTo>
                  <a:lnTo>
                    <a:pt x="144" y="211"/>
                  </a:lnTo>
                  <a:lnTo>
                    <a:pt x="144" y="215"/>
                  </a:lnTo>
                  <a:lnTo>
                    <a:pt x="141" y="215"/>
                  </a:lnTo>
                  <a:lnTo>
                    <a:pt x="144" y="218"/>
                  </a:lnTo>
                  <a:lnTo>
                    <a:pt x="141" y="218"/>
                  </a:lnTo>
                  <a:lnTo>
                    <a:pt x="141" y="222"/>
                  </a:lnTo>
                  <a:lnTo>
                    <a:pt x="137" y="222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26"/>
                  </a:lnTo>
                  <a:lnTo>
                    <a:pt x="118" y="222"/>
                  </a:lnTo>
                  <a:lnTo>
                    <a:pt x="115" y="222"/>
                  </a:lnTo>
                  <a:lnTo>
                    <a:pt x="111" y="222"/>
                  </a:lnTo>
                  <a:lnTo>
                    <a:pt x="111" y="226"/>
                  </a:lnTo>
                  <a:lnTo>
                    <a:pt x="111" y="226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5" y="233"/>
                  </a:lnTo>
                  <a:lnTo>
                    <a:pt x="111" y="233"/>
                  </a:lnTo>
                  <a:lnTo>
                    <a:pt x="107" y="237"/>
                  </a:lnTo>
                  <a:lnTo>
                    <a:pt x="104" y="237"/>
                  </a:lnTo>
                  <a:lnTo>
                    <a:pt x="93" y="241"/>
                  </a:lnTo>
                  <a:lnTo>
                    <a:pt x="89" y="241"/>
                  </a:lnTo>
                  <a:lnTo>
                    <a:pt x="85" y="244"/>
                  </a:lnTo>
                  <a:lnTo>
                    <a:pt x="81" y="244"/>
                  </a:lnTo>
                  <a:lnTo>
                    <a:pt x="78" y="248"/>
                  </a:lnTo>
                  <a:lnTo>
                    <a:pt x="78" y="244"/>
                  </a:lnTo>
                  <a:lnTo>
                    <a:pt x="74" y="241"/>
                  </a:lnTo>
                  <a:lnTo>
                    <a:pt x="74" y="241"/>
                  </a:lnTo>
                  <a:lnTo>
                    <a:pt x="70" y="241"/>
                  </a:lnTo>
                  <a:lnTo>
                    <a:pt x="70" y="244"/>
                  </a:lnTo>
                  <a:lnTo>
                    <a:pt x="70" y="248"/>
                  </a:lnTo>
                  <a:lnTo>
                    <a:pt x="67" y="248"/>
                  </a:lnTo>
                  <a:lnTo>
                    <a:pt x="63" y="248"/>
                  </a:lnTo>
                  <a:lnTo>
                    <a:pt x="59" y="248"/>
                  </a:lnTo>
                  <a:lnTo>
                    <a:pt x="59" y="244"/>
                  </a:lnTo>
                  <a:lnTo>
                    <a:pt x="55" y="244"/>
                  </a:lnTo>
                  <a:lnTo>
                    <a:pt x="55" y="241"/>
                  </a:lnTo>
                  <a:lnTo>
                    <a:pt x="55" y="237"/>
                  </a:lnTo>
                  <a:lnTo>
                    <a:pt x="52" y="233"/>
                  </a:lnTo>
                  <a:lnTo>
                    <a:pt x="48" y="233"/>
                  </a:lnTo>
                  <a:lnTo>
                    <a:pt x="44" y="226"/>
                  </a:lnTo>
                  <a:lnTo>
                    <a:pt x="37" y="222"/>
                  </a:lnTo>
                  <a:lnTo>
                    <a:pt x="33" y="222"/>
                  </a:lnTo>
                  <a:lnTo>
                    <a:pt x="33" y="218"/>
                  </a:lnTo>
                  <a:lnTo>
                    <a:pt x="33" y="218"/>
                  </a:lnTo>
                  <a:lnTo>
                    <a:pt x="33" y="215"/>
                  </a:lnTo>
                  <a:lnTo>
                    <a:pt x="33" y="215"/>
                  </a:lnTo>
                  <a:lnTo>
                    <a:pt x="33" y="211"/>
                  </a:lnTo>
                  <a:lnTo>
                    <a:pt x="33" y="211"/>
                  </a:lnTo>
                  <a:lnTo>
                    <a:pt x="37" y="211"/>
                  </a:lnTo>
                  <a:lnTo>
                    <a:pt x="37" y="211"/>
                  </a:lnTo>
                  <a:lnTo>
                    <a:pt x="41" y="211"/>
                  </a:lnTo>
                  <a:lnTo>
                    <a:pt x="44" y="211"/>
                  </a:lnTo>
                  <a:lnTo>
                    <a:pt x="44" y="211"/>
                  </a:lnTo>
                  <a:lnTo>
                    <a:pt x="48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2" y="207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44" y="200"/>
                  </a:lnTo>
                  <a:lnTo>
                    <a:pt x="44" y="196"/>
                  </a:lnTo>
                  <a:lnTo>
                    <a:pt x="44" y="192"/>
                  </a:lnTo>
                  <a:lnTo>
                    <a:pt x="48" y="189"/>
                  </a:lnTo>
                  <a:lnTo>
                    <a:pt x="44" y="189"/>
                  </a:lnTo>
                  <a:lnTo>
                    <a:pt x="44" y="185"/>
                  </a:lnTo>
                  <a:lnTo>
                    <a:pt x="48" y="185"/>
                  </a:lnTo>
                  <a:lnTo>
                    <a:pt x="48" y="181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4" y="174"/>
                  </a:lnTo>
                  <a:lnTo>
                    <a:pt x="41" y="170"/>
                  </a:lnTo>
                  <a:lnTo>
                    <a:pt x="37" y="166"/>
                  </a:lnTo>
                  <a:lnTo>
                    <a:pt x="30" y="163"/>
                  </a:lnTo>
                  <a:lnTo>
                    <a:pt x="30" y="163"/>
                  </a:lnTo>
                  <a:lnTo>
                    <a:pt x="26" y="159"/>
                  </a:lnTo>
                  <a:lnTo>
                    <a:pt x="22" y="155"/>
                  </a:lnTo>
                  <a:lnTo>
                    <a:pt x="22" y="155"/>
                  </a:lnTo>
                  <a:lnTo>
                    <a:pt x="18" y="137"/>
                  </a:lnTo>
                  <a:lnTo>
                    <a:pt x="18" y="133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6" y="129"/>
                  </a:lnTo>
                  <a:lnTo>
                    <a:pt x="52" y="107"/>
                  </a:lnTo>
                  <a:lnTo>
                    <a:pt x="52" y="85"/>
                  </a:lnTo>
                  <a:lnTo>
                    <a:pt x="55" y="55"/>
                  </a:lnTo>
                  <a:lnTo>
                    <a:pt x="59" y="55"/>
                  </a:lnTo>
                  <a:lnTo>
                    <a:pt x="59" y="48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8" y="29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close/>
                  <a:moveTo>
                    <a:pt x="4" y="163"/>
                  </a:moveTo>
                  <a:lnTo>
                    <a:pt x="4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4" y="1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3" name="Freeform 129"/>
            <p:cNvSpPr/>
            <p:nvPr/>
          </p:nvSpPr>
          <p:spPr bwMode="auto">
            <a:xfrm>
              <a:off x="4302026" y="2717929"/>
              <a:ext cx="324231" cy="229020"/>
            </a:xfrm>
            <a:custGeom>
              <a:avLst/>
              <a:gdLst>
                <a:gd name="T0" fmla="*/ 52 w 252"/>
                <a:gd name="T1" fmla="*/ 175 h 178"/>
                <a:gd name="T2" fmla="*/ 49 w 252"/>
                <a:gd name="T3" fmla="*/ 171 h 178"/>
                <a:gd name="T4" fmla="*/ 41 w 252"/>
                <a:gd name="T5" fmla="*/ 167 h 178"/>
                <a:gd name="T6" fmla="*/ 37 w 252"/>
                <a:gd name="T7" fmla="*/ 171 h 178"/>
                <a:gd name="T8" fmla="*/ 30 w 252"/>
                <a:gd name="T9" fmla="*/ 167 h 178"/>
                <a:gd name="T10" fmla="*/ 34 w 252"/>
                <a:gd name="T11" fmla="*/ 163 h 178"/>
                <a:gd name="T12" fmla="*/ 30 w 252"/>
                <a:gd name="T13" fmla="*/ 160 h 178"/>
                <a:gd name="T14" fmla="*/ 23 w 252"/>
                <a:gd name="T15" fmla="*/ 160 h 178"/>
                <a:gd name="T16" fmla="*/ 15 w 252"/>
                <a:gd name="T17" fmla="*/ 152 h 178"/>
                <a:gd name="T18" fmla="*/ 0 w 252"/>
                <a:gd name="T19" fmla="*/ 138 h 178"/>
                <a:gd name="T20" fmla="*/ 4 w 252"/>
                <a:gd name="T21" fmla="*/ 130 h 178"/>
                <a:gd name="T22" fmla="*/ 8 w 252"/>
                <a:gd name="T23" fmla="*/ 130 h 178"/>
                <a:gd name="T24" fmla="*/ 23 w 252"/>
                <a:gd name="T25" fmla="*/ 130 h 178"/>
                <a:gd name="T26" fmla="*/ 34 w 252"/>
                <a:gd name="T27" fmla="*/ 126 h 178"/>
                <a:gd name="T28" fmla="*/ 41 w 252"/>
                <a:gd name="T29" fmla="*/ 123 h 178"/>
                <a:gd name="T30" fmla="*/ 52 w 252"/>
                <a:gd name="T31" fmla="*/ 123 h 178"/>
                <a:gd name="T32" fmla="*/ 63 w 252"/>
                <a:gd name="T33" fmla="*/ 115 h 178"/>
                <a:gd name="T34" fmla="*/ 63 w 252"/>
                <a:gd name="T35" fmla="*/ 108 h 178"/>
                <a:gd name="T36" fmla="*/ 67 w 252"/>
                <a:gd name="T37" fmla="*/ 67 h 178"/>
                <a:gd name="T38" fmla="*/ 111 w 252"/>
                <a:gd name="T39" fmla="*/ 45 h 178"/>
                <a:gd name="T40" fmla="*/ 215 w 252"/>
                <a:gd name="T41" fmla="*/ 8 h 178"/>
                <a:gd name="T42" fmla="*/ 234 w 252"/>
                <a:gd name="T43" fmla="*/ 4 h 178"/>
                <a:gd name="T44" fmla="*/ 241 w 252"/>
                <a:gd name="T45" fmla="*/ 26 h 178"/>
                <a:gd name="T46" fmla="*/ 241 w 252"/>
                <a:gd name="T47" fmla="*/ 34 h 178"/>
                <a:gd name="T48" fmla="*/ 252 w 252"/>
                <a:gd name="T49" fmla="*/ 52 h 178"/>
                <a:gd name="T50" fmla="*/ 245 w 252"/>
                <a:gd name="T51" fmla="*/ 82 h 178"/>
                <a:gd name="T52" fmla="*/ 219 w 252"/>
                <a:gd name="T53" fmla="*/ 126 h 178"/>
                <a:gd name="T54" fmla="*/ 215 w 252"/>
                <a:gd name="T55" fmla="*/ 130 h 178"/>
                <a:gd name="T56" fmla="*/ 211 w 252"/>
                <a:gd name="T57" fmla="*/ 134 h 178"/>
                <a:gd name="T58" fmla="*/ 211 w 252"/>
                <a:gd name="T59" fmla="*/ 149 h 178"/>
                <a:gd name="T60" fmla="*/ 208 w 252"/>
                <a:gd name="T61" fmla="*/ 156 h 178"/>
                <a:gd name="T62" fmla="*/ 204 w 252"/>
                <a:gd name="T63" fmla="*/ 156 h 178"/>
                <a:gd name="T64" fmla="*/ 200 w 252"/>
                <a:gd name="T65" fmla="*/ 156 h 178"/>
                <a:gd name="T66" fmla="*/ 197 w 252"/>
                <a:gd name="T67" fmla="*/ 160 h 178"/>
                <a:gd name="T68" fmla="*/ 189 w 252"/>
                <a:gd name="T69" fmla="*/ 160 h 178"/>
                <a:gd name="T70" fmla="*/ 182 w 252"/>
                <a:gd name="T71" fmla="*/ 156 h 178"/>
                <a:gd name="T72" fmla="*/ 171 w 252"/>
                <a:gd name="T73" fmla="*/ 156 h 178"/>
                <a:gd name="T74" fmla="*/ 156 w 252"/>
                <a:gd name="T75" fmla="*/ 156 h 178"/>
                <a:gd name="T76" fmla="*/ 149 w 252"/>
                <a:gd name="T77" fmla="*/ 163 h 178"/>
                <a:gd name="T78" fmla="*/ 141 w 252"/>
                <a:gd name="T79" fmla="*/ 163 h 178"/>
                <a:gd name="T80" fmla="*/ 130 w 252"/>
                <a:gd name="T81" fmla="*/ 160 h 178"/>
                <a:gd name="T82" fmla="*/ 126 w 252"/>
                <a:gd name="T83" fmla="*/ 156 h 178"/>
                <a:gd name="T84" fmla="*/ 123 w 252"/>
                <a:gd name="T85" fmla="*/ 156 h 178"/>
                <a:gd name="T86" fmla="*/ 115 w 252"/>
                <a:gd name="T87" fmla="*/ 156 h 178"/>
                <a:gd name="T88" fmla="*/ 111 w 252"/>
                <a:gd name="T89" fmla="*/ 156 h 178"/>
                <a:gd name="T90" fmla="*/ 108 w 252"/>
                <a:gd name="T91" fmla="*/ 160 h 178"/>
                <a:gd name="T92" fmla="*/ 100 w 252"/>
                <a:gd name="T93" fmla="*/ 152 h 178"/>
                <a:gd name="T94" fmla="*/ 97 w 252"/>
                <a:gd name="T95" fmla="*/ 149 h 178"/>
                <a:gd name="T96" fmla="*/ 89 w 252"/>
                <a:gd name="T97" fmla="*/ 149 h 178"/>
                <a:gd name="T98" fmla="*/ 86 w 252"/>
                <a:gd name="T99" fmla="*/ 149 h 178"/>
                <a:gd name="T100" fmla="*/ 82 w 252"/>
                <a:gd name="T101" fmla="*/ 149 h 178"/>
                <a:gd name="T102" fmla="*/ 74 w 252"/>
                <a:gd name="T103" fmla="*/ 149 h 178"/>
                <a:gd name="T104" fmla="*/ 67 w 252"/>
                <a:gd name="T105" fmla="*/ 149 h 178"/>
                <a:gd name="T106" fmla="*/ 63 w 252"/>
                <a:gd name="T107" fmla="*/ 152 h 178"/>
                <a:gd name="T108" fmla="*/ 60 w 252"/>
                <a:gd name="T109" fmla="*/ 156 h 178"/>
                <a:gd name="T110" fmla="*/ 60 w 252"/>
                <a:gd name="T111" fmla="*/ 156 h 178"/>
                <a:gd name="T112" fmla="*/ 60 w 252"/>
                <a:gd name="T113" fmla="*/ 160 h 178"/>
                <a:gd name="T114" fmla="*/ 63 w 252"/>
                <a:gd name="T115" fmla="*/ 163 h 178"/>
                <a:gd name="T116" fmla="*/ 56 w 252"/>
                <a:gd name="T117" fmla="*/ 167 h 178"/>
                <a:gd name="T118" fmla="*/ 56 w 252"/>
                <a:gd name="T119" fmla="*/ 171 h 178"/>
                <a:gd name="T120" fmla="*/ 60 w 252"/>
                <a:gd name="T121" fmla="*/ 175 h 178"/>
                <a:gd name="T122" fmla="*/ 56 w 252"/>
                <a:gd name="T12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" h="178">
                  <a:moveTo>
                    <a:pt x="56" y="178"/>
                  </a:moveTo>
                  <a:lnTo>
                    <a:pt x="52" y="175"/>
                  </a:lnTo>
                  <a:lnTo>
                    <a:pt x="49" y="175"/>
                  </a:lnTo>
                  <a:lnTo>
                    <a:pt x="49" y="171"/>
                  </a:lnTo>
                  <a:lnTo>
                    <a:pt x="41" y="167"/>
                  </a:lnTo>
                  <a:lnTo>
                    <a:pt x="41" y="167"/>
                  </a:lnTo>
                  <a:lnTo>
                    <a:pt x="41" y="171"/>
                  </a:lnTo>
                  <a:lnTo>
                    <a:pt x="37" y="171"/>
                  </a:lnTo>
                  <a:lnTo>
                    <a:pt x="34" y="171"/>
                  </a:lnTo>
                  <a:lnTo>
                    <a:pt x="30" y="167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23" y="160"/>
                  </a:lnTo>
                  <a:lnTo>
                    <a:pt x="15" y="156"/>
                  </a:lnTo>
                  <a:lnTo>
                    <a:pt x="15" y="152"/>
                  </a:lnTo>
                  <a:lnTo>
                    <a:pt x="0" y="141"/>
                  </a:lnTo>
                  <a:lnTo>
                    <a:pt x="0" y="138"/>
                  </a:lnTo>
                  <a:lnTo>
                    <a:pt x="4" y="134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8" y="130"/>
                  </a:lnTo>
                  <a:lnTo>
                    <a:pt x="19" y="130"/>
                  </a:lnTo>
                  <a:lnTo>
                    <a:pt x="23" y="130"/>
                  </a:lnTo>
                  <a:lnTo>
                    <a:pt x="26" y="126"/>
                  </a:lnTo>
                  <a:lnTo>
                    <a:pt x="34" y="126"/>
                  </a:lnTo>
                  <a:lnTo>
                    <a:pt x="37" y="126"/>
                  </a:lnTo>
                  <a:lnTo>
                    <a:pt x="41" y="123"/>
                  </a:lnTo>
                  <a:lnTo>
                    <a:pt x="49" y="123"/>
                  </a:lnTo>
                  <a:lnTo>
                    <a:pt x="52" y="123"/>
                  </a:lnTo>
                  <a:lnTo>
                    <a:pt x="60" y="119"/>
                  </a:lnTo>
                  <a:lnTo>
                    <a:pt x="63" y="115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93"/>
                  </a:lnTo>
                  <a:lnTo>
                    <a:pt x="67" y="67"/>
                  </a:lnTo>
                  <a:lnTo>
                    <a:pt x="93" y="60"/>
                  </a:lnTo>
                  <a:lnTo>
                    <a:pt x="111" y="45"/>
                  </a:lnTo>
                  <a:lnTo>
                    <a:pt x="186" y="0"/>
                  </a:lnTo>
                  <a:lnTo>
                    <a:pt x="215" y="8"/>
                  </a:lnTo>
                  <a:lnTo>
                    <a:pt x="219" y="11"/>
                  </a:lnTo>
                  <a:lnTo>
                    <a:pt x="234" y="4"/>
                  </a:lnTo>
                  <a:lnTo>
                    <a:pt x="234" y="8"/>
                  </a:lnTo>
                  <a:lnTo>
                    <a:pt x="241" y="26"/>
                  </a:lnTo>
                  <a:lnTo>
                    <a:pt x="241" y="30"/>
                  </a:lnTo>
                  <a:lnTo>
                    <a:pt x="241" y="34"/>
                  </a:lnTo>
                  <a:lnTo>
                    <a:pt x="252" y="45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5" y="82"/>
                  </a:lnTo>
                  <a:lnTo>
                    <a:pt x="245" y="104"/>
                  </a:lnTo>
                  <a:lnTo>
                    <a:pt x="219" y="126"/>
                  </a:lnTo>
                  <a:lnTo>
                    <a:pt x="215" y="130"/>
                  </a:lnTo>
                  <a:lnTo>
                    <a:pt x="215" y="130"/>
                  </a:lnTo>
                  <a:lnTo>
                    <a:pt x="211" y="130"/>
                  </a:lnTo>
                  <a:lnTo>
                    <a:pt x="211" y="134"/>
                  </a:lnTo>
                  <a:lnTo>
                    <a:pt x="215" y="152"/>
                  </a:lnTo>
                  <a:lnTo>
                    <a:pt x="211" y="149"/>
                  </a:lnTo>
                  <a:lnTo>
                    <a:pt x="208" y="152"/>
                  </a:lnTo>
                  <a:lnTo>
                    <a:pt x="208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6"/>
                  </a:lnTo>
                  <a:lnTo>
                    <a:pt x="197" y="156"/>
                  </a:lnTo>
                  <a:lnTo>
                    <a:pt x="197" y="160"/>
                  </a:lnTo>
                  <a:lnTo>
                    <a:pt x="193" y="160"/>
                  </a:lnTo>
                  <a:lnTo>
                    <a:pt x="189" y="160"/>
                  </a:lnTo>
                  <a:lnTo>
                    <a:pt x="186" y="160"/>
                  </a:lnTo>
                  <a:lnTo>
                    <a:pt x="182" y="156"/>
                  </a:lnTo>
                  <a:lnTo>
                    <a:pt x="174" y="156"/>
                  </a:lnTo>
                  <a:lnTo>
                    <a:pt x="171" y="156"/>
                  </a:lnTo>
                  <a:lnTo>
                    <a:pt x="160" y="156"/>
                  </a:lnTo>
                  <a:lnTo>
                    <a:pt x="156" y="156"/>
                  </a:lnTo>
                  <a:lnTo>
                    <a:pt x="152" y="163"/>
                  </a:lnTo>
                  <a:lnTo>
                    <a:pt x="149" y="163"/>
                  </a:lnTo>
                  <a:lnTo>
                    <a:pt x="145" y="163"/>
                  </a:lnTo>
                  <a:lnTo>
                    <a:pt x="141" y="163"/>
                  </a:lnTo>
                  <a:lnTo>
                    <a:pt x="137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23" y="156"/>
                  </a:lnTo>
                  <a:lnTo>
                    <a:pt x="123" y="156"/>
                  </a:lnTo>
                  <a:lnTo>
                    <a:pt x="115" y="156"/>
                  </a:lnTo>
                  <a:lnTo>
                    <a:pt x="115" y="156"/>
                  </a:lnTo>
                  <a:lnTo>
                    <a:pt x="111" y="156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100" y="152"/>
                  </a:lnTo>
                  <a:lnTo>
                    <a:pt x="97" y="149"/>
                  </a:lnTo>
                  <a:lnTo>
                    <a:pt x="93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82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7" y="149"/>
                  </a:lnTo>
                  <a:lnTo>
                    <a:pt x="63" y="152"/>
                  </a:lnTo>
                  <a:lnTo>
                    <a:pt x="60" y="152"/>
                  </a:lnTo>
                  <a:lnTo>
                    <a:pt x="60" y="156"/>
                  </a:lnTo>
                  <a:lnTo>
                    <a:pt x="63" y="156"/>
                  </a:lnTo>
                  <a:lnTo>
                    <a:pt x="60" y="156"/>
                  </a:lnTo>
                  <a:lnTo>
                    <a:pt x="60" y="160"/>
                  </a:lnTo>
                  <a:lnTo>
                    <a:pt x="60" y="160"/>
                  </a:lnTo>
                  <a:lnTo>
                    <a:pt x="63" y="163"/>
                  </a:lnTo>
                  <a:lnTo>
                    <a:pt x="63" y="163"/>
                  </a:lnTo>
                  <a:lnTo>
                    <a:pt x="60" y="163"/>
                  </a:lnTo>
                  <a:lnTo>
                    <a:pt x="56" y="167"/>
                  </a:lnTo>
                  <a:lnTo>
                    <a:pt x="56" y="171"/>
                  </a:lnTo>
                  <a:lnTo>
                    <a:pt x="56" y="171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60" y="178"/>
                  </a:lnTo>
                  <a:lnTo>
                    <a:pt x="56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4" name="Freeform 130"/>
            <p:cNvSpPr/>
            <p:nvPr/>
          </p:nvSpPr>
          <p:spPr bwMode="auto">
            <a:xfrm>
              <a:off x="4359925" y="2909636"/>
              <a:ext cx="238027" cy="185275"/>
            </a:xfrm>
            <a:custGeom>
              <a:avLst/>
              <a:gdLst>
                <a:gd name="T0" fmla="*/ 174 w 185"/>
                <a:gd name="T1" fmla="*/ 7 h 144"/>
                <a:gd name="T2" fmla="*/ 163 w 185"/>
                <a:gd name="T3" fmla="*/ 3 h 144"/>
                <a:gd name="T4" fmla="*/ 159 w 185"/>
                <a:gd name="T5" fmla="*/ 7 h 144"/>
                <a:gd name="T6" fmla="*/ 152 w 185"/>
                <a:gd name="T7" fmla="*/ 7 h 144"/>
                <a:gd name="T8" fmla="*/ 144 w 185"/>
                <a:gd name="T9" fmla="*/ 11 h 144"/>
                <a:gd name="T10" fmla="*/ 129 w 185"/>
                <a:gd name="T11" fmla="*/ 7 h 144"/>
                <a:gd name="T12" fmla="*/ 111 w 185"/>
                <a:gd name="T13" fmla="*/ 7 h 144"/>
                <a:gd name="T14" fmla="*/ 100 w 185"/>
                <a:gd name="T15" fmla="*/ 14 h 144"/>
                <a:gd name="T16" fmla="*/ 85 w 185"/>
                <a:gd name="T17" fmla="*/ 11 h 144"/>
                <a:gd name="T18" fmla="*/ 81 w 185"/>
                <a:gd name="T19" fmla="*/ 7 h 144"/>
                <a:gd name="T20" fmla="*/ 70 w 185"/>
                <a:gd name="T21" fmla="*/ 7 h 144"/>
                <a:gd name="T22" fmla="*/ 66 w 185"/>
                <a:gd name="T23" fmla="*/ 11 h 144"/>
                <a:gd name="T24" fmla="*/ 55 w 185"/>
                <a:gd name="T25" fmla="*/ 3 h 144"/>
                <a:gd name="T26" fmla="*/ 48 w 185"/>
                <a:gd name="T27" fmla="*/ 0 h 144"/>
                <a:gd name="T28" fmla="*/ 41 w 185"/>
                <a:gd name="T29" fmla="*/ 0 h 144"/>
                <a:gd name="T30" fmla="*/ 29 w 185"/>
                <a:gd name="T31" fmla="*/ 0 h 144"/>
                <a:gd name="T32" fmla="*/ 22 w 185"/>
                <a:gd name="T33" fmla="*/ 0 h 144"/>
                <a:gd name="T34" fmla="*/ 15 w 185"/>
                <a:gd name="T35" fmla="*/ 3 h 144"/>
                <a:gd name="T36" fmla="*/ 15 w 185"/>
                <a:gd name="T37" fmla="*/ 7 h 144"/>
                <a:gd name="T38" fmla="*/ 18 w 185"/>
                <a:gd name="T39" fmla="*/ 14 h 144"/>
                <a:gd name="T40" fmla="*/ 11 w 185"/>
                <a:gd name="T41" fmla="*/ 18 h 144"/>
                <a:gd name="T42" fmla="*/ 15 w 185"/>
                <a:gd name="T43" fmla="*/ 26 h 144"/>
                <a:gd name="T44" fmla="*/ 11 w 185"/>
                <a:gd name="T45" fmla="*/ 29 h 144"/>
                <a:gd name="T46" fmla="*/ 15 w 185"/>
                <a:gd name="T47" fmla="*/ 37 h 144"/>
                <a:gd name="T48" fmla="*/ 18 w 185"/>
                <a:gd name="T49" fmla="*/ 48 h 144"/>
                <a:gd name="T50" fmla="*/ 11 w 185"/>
                <a:gd name="T51" fmla="*/ 52 h 144"/>
                <a:gd name="T52" fmla="*/ 15 w 185"/>
                <a:gd name="T53" fmla="*/ 59 h 144"/>
                <a:gd name="T54" fmla="*/ 7 w 185"/>
                <a:gd name="T55" fmla="*/ 66 h 144"/>
                <a:gd name="T56" fmla="*/ 4 w 185"/>
                <a:gd name="T57" fmla="*/ 70 h 144"/>
                <a:gd name="T58" fmla="*/ 0 w 185"/>
                <a:gd name="T59" fmla="*/ 74 h 144"/>
                <a:gd name="T60" fmla="*/ 0 w 185"/>
                <a:gd name="T61" fmla="*/ 81 h 144"/>
                <a:gd name="T62" fmla="*/ 0 w 185"/>
                <a:gd name="T63" fmla="*/ 85 h 144"/>
                <a:gd name="T64" fmla="*/ 0 w 185"/>
                <a:gd name="T65" fmla="*/ 96 h 144"/>
                <a:gd name="T66" fmla="*/ 0 w 185"/>
                <a:gd name="T67" fmla="*/ 107 h 144"/>
                <a:gd name="T68" fmla="*/ 11 w 185"/>
                <a:gd name="T69" fmla="*/ 111 h 144"/>
                <a:gd name="T70" fmla="*/ 33 w 185"/>
                <a:gd name="T71" fmla="*/ 129 h 144"/>
                <a:gd name="T72" fmla="*/ 37 w 185"/>
                <a:gd name="T73" fmla="*/ 141 h 144"/>
                <a:gd name="T74" fmla="*/ 63 w 185"/>
                <a:gd name="T75" fmla="*/ 144 h 144"/>
                <a:gd name="T76" fmla="*/ 78 w 185"/>
                <a:gd name="T77" fmla="*/ 141 h 144"/>
                <a:gd name="T78" fmla="*/ 85 w 185"/>
                <a:gd name="T79" fmla="*/ 137 h 144"/>
                <a:gd name="T80" fmla="*/ 89 w 185"/>
                <a:gd name="T81" fmla="*/ 141 h 144"/>
                <a:gd name="T82" fmla="*/ 96 w 185"/>
                <a:gd name="T83" fmla="*/ 129 h 144"/>
                <a:gd name="T84" fmla="*/ 96 w 185"/>
                <a:gd name="T85" fmla="*/ 122 h 144"/>
                <a:gd name="T86" fmla="*/ 104 w 185"/>
                <a:gd name="T87" fmla="*/ 115 h 144"/>
                <a:gd name="T88" fmla="*/ 107 w 185"/>
                <a:gd name="T89" fmla="*/ 107 h 144"/>
                <a:gd name="T90" fmla="*/ 115 w 185"/>
                <a:gd name="T91" fmla="*/ 104 h 144"/>
                <a:gd name="T92" fmla="*/ 122 w 185"/>
                <a:gd name="T93" fmla="*/ 104 h 144"/>
                <a:gd name="T94" fmla="*/ 129 w 185"/>
                <a:gd name="T95" fmla="*/ 111 h 144"/>
                <a:gd name="T96" fmla="*/ 137 w 185"/>
                <a:gd name="T97" fmla="*/ 107 h 144"/>
                <a:gd name="T98" fmla="*/ 141 w 185"/>
                <a:gd name="T99" fmla="*/ 104 h 144"/>
                <a:gd name="T100" fmla="*/ 144 w 185"/>
                <a:gd name="T101" fmla="*/ 96 h 144"/>
                <a:gd name="T102" fmla="*/ 148 w 185"/>
                <a:gd name="T103" fmla="*/ 85 h 144"/>
                <a:gd name="T104" fmla="*/ 159 w 185"/>
                <a:gd name="T105" fmla="*/ 78 h 144"/>
                <a:gd name="T106" fmla="*/ 159 w 185"/>
                <a:gd name="T107" fmla="*/ 66 h 144"/>
                <a:gd name="T108" fmla="*/ 166 w 185"/>
                <a:gd name="T109" fmla="*/ 63 h 144"/>
                <a:gd name="T110" fmla="*/ 170 w 185"/>
                <a:gd name="T111" fmla="*/ 52 h 144"/>
                <a:gd name="T112" fmla="*/ 174 w 185"/>
                <a:gd name="T113" fmla="*/ 44 h 144"/>
                <a:gd name="T114" fmla="*/ 181 w 185"/>
                <a:gd name="T115" fmla="*/ 40 h 144"/>
                <a:gd name="T116" fmla="*/ 185 w 185"/>
                <a:gd name="T117" fmla="*/ 33 h 144"/>
                <a:gd name="T118" fmla="*/ 185 w 185"/>
                <a:gd name="T119" fmla="*/ 26 h 144"/>
                <a:gd name="T120" fmla="*/ 181 w 185"/>
                <a:gd name="T121" fmla="*/ 18 h 144"/>
                <a:gd name="T122" fmla="*/ 178 w 185"/>
                <a:gd name="T123" fmla="*/ 1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5" h="144">
                  <a:moveTo>
                    <a:pt x="178" y="11"/>
                  </a:moveTo>
                  <a:lnTo>
                    <a:pt x="178" y="11"/>
                  </a:lnTo>
                  <a:lnTo>
                    <a:pt x="174" y="7"/>
                  </a:lnTo>
                  <a:lnTo>
                    <a:pt x="170" y="3"/>
                  </a:lnTo>
                  <a:lnTo>
                    <a:pt x="166" y="0"/>
                  </a:lnTo>
                  <a:lnTo>
                    <a:pt x="163" y="3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5" y="7"/>
                  </a:lnTo>
                  <a:lnTo>
                    <a:pt x="152" y="7"/>
                  </a:lnTo>
                  <a:lnTo>
                    <a:pt x="152" y="11"/>
                  </a:lnTo>
                  <a:lnTo>
                    <a:pt x="148" y="11"/>
                  </a:lnTo>
                  <a:lnTo>
                    <a:pt x="144" y="11"/>
                  </a:lnTo>
                  <a:lnTo>
                    <a:pt x="141" y="11"/>
                  </a:lnTo>
                  <a:lnTo>
                    <a:pt x="137" y="7"/>
                  </a:lnTo>
                  <a:lnTo>
                    <a:pt x="129" y="7"/>
                  </a:lnTo>
                  <a:lnTo>
                    <a:pt x="126" y="7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07" y="14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4"/>
                  </a:lnTo>
                  <a:lnTo>
                    <a:pt x="85" y="11"/>
                  </a:lnTo>
                  <a:lnTo>
                    <a:pt x="81" y="11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5" y="55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7" y="111"/>
                  </a:lnTo>
                  <a:lnTo>
                    <a:pt x="11" y="111"/>
                  </a:lnTo>
                  <a:lnTo>
                    <a:pt x="22" y="115"/>
                  </a:lnTo>
                  <a:lnTo>
                    <a:pt x="29" y="122"/>
                  </a:lnTo>
                  <a:lnTo>
                    <a:pt x="33" y="129"/>
                  </a:lnTo>
                  <a:lnTo>
                    <a:pt x="33" y="133"/>
                  </a:lnTo>
                  <a:lnTo>
                    <a:pt x="37" y="133"/>
                  </a:lnTo>
                  <a:lnTo>
                    <a:pt x="37" y="141"/>
                  </a:lnTo>
                  <a:lnTo>
                    <a:pt x="41" y="144"/>
                  </a:lnTo>
                  <a:lnTo>
                    <a:pt x="48" y="144"/>
                  </a:lnTo>
                  <a:lnTo>
                    <a:pt x="63" y="144"/>
                  </a:lnTo>
                  <a:lnTo>
                    <a:pt x="66" y="141"/>
                  </a:lnTo>
                  <a:lnTo>
                    <a:pt x="70" y="144"/>
                  </a:lnTo>
                  <a:lnTo>
                    <a:pt x="78" y="141"/>
                  </a:lnTo>
                  <a:lnTo>
                    <a:pt x="81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37"/>
                  </a:lnTo>
                  <a:lnTo>
                    <a:pt x="96" y="133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6" y="118"/>
                  </a:lnTo>
                  <a:lnTo>
                    <a:pt x="100" y="118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7" y="111"/>
                  </a:lnTo>
                  <a:lnTo>
                    <a:pt x="107" y="107"/>
                  </a:lnTo>
                  <a:lnTo>
                    <a:pt x="111" y="107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8" y="107"/>
                  </a:lnTo>
                  <a:lnTo>
                    <a:pt x="122" y="104"/>
                  </a:lnTo>
                  <a:lnTo>
                    <a:pt x="126" y="107"/>
                  </a:lnTo>
                  <a:lnTo>
                    <a:pt x="126" y="111"/>
                  </a:lnTo>
                  <a:lnTo>
                    <a:pt x="129" y="111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7" y="107"/>
                  </a:lnTo>
                  <a:lnTo>
                    <a:pt x="137" y="107"/>
                  </a:lnTo>
                  <a:lnTo>
                    <a:pt x="137" y="104"/>
                  </a:lnTo>
                  <a:lnTo>
                    <a:pt x="141" y="104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96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8" y="85"/>
                  </a:lnTo>
                  <a:lnTo>
                    <a:pt x="152" y="85"/>
                  </a:lnTo>
                  <a:lnTo>
                    <a:pt x="155" y="81"/>
                  </a:lnTo>
                  <a:lnTo>
                    <a:pt x="159" y="78"/>
                  </a:lnTo>
                  <a:lnTo>
                    <a:pt x="159" y="74"/>
                  </a:lnTo>
                  <a:lnTo>
                    <a:pt x="159" y="74"/>
                  </a:lnTo>
                  <a:lnTo>
                    <a:pt x="159" y="66"/>
                  </a:lnTo>
                  <a:lnTo>
                    <a:pt x="163" y="66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70" y="59"/>
                  </a:lnTo>
                  <a:lnTo>
                    <a:pt x="170" y="55"/>
                  </a:lnTo>
                  <a:lnTo>
                    <a:pt x="170" y="52"/>
                  </a:lnTo>
                  <a:lnTo>
                    <a:pt x="170" y="48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0"/>
                  </a:lnTo>
                  <a:lnTo>
                    <a:pt x="178" y="40"/>
                  </a:lnTo>
                  <a:lnTo>
                    <a:pt x="181" y="40"/>
                  </a:lnTo>
                  <a:lnTo>
                    <a:pt x="181" y="37"/>
                  </a:lnTo>
                  <a:lnTo>
                    <a:pt x="185" y="37"/>
                  </a:lnTo>
                  <a:lnTo>
                    <a:pt x="185" y="33"/>
                  </a:lnTo>
                  <a:lnTo>
                    <a:pt x="185" y="29"/>
                  </a:lnTo>
                  <a:lnTo>
                    <a:pt x="185" y="29"/>
                  </a:lnTo>
                  <a:lnTo>
                    <a:pt x="185" y="26"/>
                  </a:lnTo>
                  <a:lnTo>
                    <a:pt x="181" y="26"/>
                  </a:lnTo>
                  <a:lnTo>
                    <a:pt x="181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8" y="11"/>
                  </a:lnTo>
                  <a:lnTo>
                    <a:pt x="17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5" name="Freeform 131"/>
            <p:cNvSpPr/>
            <p:nvPr/>
          </p:nvSpPr>
          <p:spPr bwMode="auto">
            <a:xfrm>
              <a:off x="4430689" y="3172109"/>
              <a:ext cx="5147" cy="3860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0 w 4"/>
                <a:gd name="T5" fmla="*/ 0 h 3"/>
                <a:gd name="T6" fmla="*/ 4 w 4"/>
                <a:gd name="T7" fmla="*/ 0 h 3"/>
                <a:gd name="T8" fmla="*/ 4 w 4"/>
                <a:gd name="T9" fmla="*/ 3 h 3"/>
                <a:gd name="T10" fmla="*/ 0 w 4"/>
                <a:gd name="T11" fmla="*/ 3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6" name="Freeform 132"/>
            <p:cNvSpPr/>
            <p:nvPr/>
          </p:nvSpPr>
          <p:spPr bwMode="auto">
            <a:xfrm>
              <a:off x="4469289" y="3105203"/>
              <a:ext cx="9007" cy="14153"/>
            </a:xfrm>
            <a:custGeom>
              <a:avLst/>
              <a:gdLst>
                <a:gd name="T0" fmla="*/ 0 w 7"/>
                <a:gd name="T1" fmla="*/ 7 h 11"/>
                <a:gd name="T2" fmla="*/ 0 w 7"/>
                <a:gd name="T3" fmla="*/ 3 h 11"/>
                <a:gd name="T4" fmla="*/ 4 w 7"/>
                <a:gd name="T5" fmla="*/ 3 h 11"/>
                <a:gd name="T6" fmla="*/ 4 w 7"/>
                <a:gd name="T7" fmla="*/ 0 h 11"/>
                <a:gd name="T8" fmla="*/ 7 w 7"/>
                <a:gd name="T9" fmla="*/ 0 h 11"/>
                <a:gd name="T10" fmla="*/ 7 w 7"/>
                <a:gd name="T11" fmla="*/ 0 h 11"/>
                <a:gd name="T12" fmla="*/ 7 w 7"/>
                <a:gd name="T13" fmla="*/ 3 h 11"/>
                <a:gd name="T14" fmla="*/ 7 w 7"/>
                <a:gd name="T15" fmla="*/ 11 h 11"/>
                <a:gd name="T16" fmla="*/ 4 w 7"/>
                <a:gd name="T17" fmla="*/ 7 h 11"/>
                <a:gd name="T18" fmla="*/ 0 w 7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0" y="7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7" name="Freeform 133"/>
            <p:cNvSpPr/>
            <p:nvPr/>
          </p:nvSpPr>
          <p:spPr bwMode="auto">
            <a:xfrm>
              <a:off x="4474436" y="2923790"/>
              <a:ext cx="162115" cy="218727"/>
            </a:xfrm>
            <a:custGeom>
              <a:avLst/>
              <a:gdLst>
                <a:gd name="T0" fmla="*/ 7 w 126"/>
                <a:gd name="T1" fmla="*/ 122 h 170"/>
                <a:gd name="T2" fmla="*/ 7 w 126"/>
                <a:gd name="T3" fmla="*/ 111 h 170"/>
                <a:gd name="T4" fmla="*/ 11 w 126"/>
                <a:gd name="T5" fmla="*/ 107 h 170"/>
                <a:gd name="T6" fmla="*/ 18 w 126"/>
                <a:gd name="T7" fmla="*/ 100 h 170"/>
                <a:gd name="T8" fmla="*/ 26 w 126"/>
                <a:gd name="T9" fmla="*/ 93 h 170"/>
                <a:gd name="T10" fmla="*/ 29 w 126"/>
                <a:gd name="T11" fmla="*/ 96 h 170"/>
                <a:gd name="T12" fmla="*/ 37 w 126"/>
                <a:gd name="T13" fmla="*/ 100 h 170"/>
                <a:gd name="T14" fmla="*/ 44 w 126"/>
                <a:gd name="T15" fmla="*/ 100 h 170"/>
                <a:gd name="T16" fmla="*/ 48 w 126"/>
                <a:gd name="T17" fmla="*/ 93 h 170"/>
                <a:gd name="T18" fmla="*/ 55 w 126"/>
                <a:gd name="T19" fmla="*/ 89 h 170"/>
                <a:gd name="T20" fmla="*/ 59 w 126"/>
                <a:gd name="T21" fmla="*/ 78 h 170"/>
                <a:gd name="T22" fmla="*/ 66 w 126"/>
                <a:gd name="T23" fmla="*/ 70 h 170"/>
                <a:gd name="T24" fmla="*/ 70 w 126"/>
                <a:gd name="T25" fmla="*/ 63 h 170"/>
                <a:gd name="T26" fmla="*/ 77 w 126"/>
                <a:gd name="T27" fmla="*/ 52 h 170"/>
                <a:gd name="T28" fmla="*/ 81 w 126"/>
                <a:gd name="T29" fmla="*/ 44 h 170"/>
                <a:gd name="T30" fmla="*/ 85 w 126"/>
                <a:gd name="T31" fmla="*/ 33 h 170"/>
                <a:gd name="T32" fmla="*/ 89 w 126"/>
                <a:gd name="T33" fmla="*/ 29 h 170"/>
                <a:gd name="T34" fmla="*/ 96 w 126"/>
                <a:gd name="T35" fmla="*/ 26 h 170"/>
                <a:gd name="T36" fmla="*/ 96 w 126"/>
                <a:gd name="T37" fmla="*/ 18 h 170"/>
                <a:gd name="T38" fmla="*/ 92 w 126"/>
                <a:gd name="T39" fmla="*/ 11 h 170"/>
                <a:gd name="T40" fmla="*/ 89 w 126"/>
                <a:gd name="T41" fmla="*/ 0 h 170"/>
                <a:gd name="T42" fmla="*/ 103 w 126"/>
                <a:gd name="T43" fmla="*/ 11 h 170"/>
                <a:gd name="T44" fmla="*/ 107 w 126"/>
                <a:gd name="T45" fmla="*/ 18 h 170"/>
                <a:gd name="T46" fmla="*/ 103 w 126"/>
                <a:gd name="T47" fmla="*/ 26 h 170"/>
                <a:gd name="T48" fmla="*/ 103 w 126"/>
                <a:gd name="T49" fmla="*/ 33 h 170"/>
                <a:gd name="T50" fmla="*/ 107 w 126"/>
                <a:gd name="T51" fmla="*/ 41 h 170"/>
                <a:gd name="T52" fmla="*/ 114 w 126"/>
                <a:gd name="T53" fmla="*/ 48 h 170"/>
                <a:gd name="T54" fmla="*/ 111 w 126"/>
                <a:gd name="T55" fmla="*/ 48 h 170"/>
                <a:gd name="T56" fmla="*/ 103 w 126"/>
                <a:gd name="T57" fmla="*/ 48 h 170"/>
                <a:gd name="T58" fmla="*/ 96 w 126"/>
                <a:gd name="T59" fmla="*/ 48 h 170"/>
                <a:gd name="T60" fmla="*/ 92 w 126"/>
                <a:gd name="T61" fmla="*/ 52 h 170"/>
                <a:gd name="T62" fmla="*/ 92 w 126"/>
                <a:gd name="T63" fmla="*/ 55 h 170"/>
                <a:gd name="T64" fmla="*/ 103 w 126"/>
                <a:gd name="T65" fmla="*/ 63 h 170"/>
                <a:gd name="T66" fmla="*/ 114 w 126"/>
                <a:gd name="T67" fmla="*/ 74 h 170"/>
                <a:gd name="T68" fmla="*/ 114 w 126"/>
                <a:gd name="T69" fmla="*/ 85 h 170"/>
                <a:gd name="T70" fmla="*/ 107 w 126"/>
                <a:gd name="T71" fmla="*/ 96 h 170"/>
                <a:gd name="T72" fmla="*/ 100 w 126"/>
                <a:gd name="T73" fmla="*/ 104 h 170"/>
                <a:gd name="T74" fmla="*/ 100 w 126"/>
                <a:gd name="T75" fmla="*/ 111 h 170"/>
                <a:gd name="T76" fmla="*/ 100 w 126"/>
                <a:gd name="T77" fmla="*/ 122 h 170"/>
                <a:gd name="T78" fmla="*/ 107 w 126"/>
                <a:gd name="T79" fmla="*/ 133 h 170"/>
                <a:gd name="T80" fmla="*/ 114 w 126"/>
                <a:gd name="T81" fmla="*/ 144 h 170"/>
                <a:gd name="T82" fmla="*/ 126 w 126"/>
                <a:gd name="T83" fmla="*/ 152 h 170"/>
                <a:gd name="T84" fmla="*/ 126 w 126"/>
                <a:gd name="T85" fmla="*/ 159 h 170"/>
                <a:gd name="T86" fmla="*/ 126 w 126"/>
                <a:gd name="T87" fmla="*/ 163 h 170"/>
                <a:gd name="T88" fmla="*/ 122 w 126"/>
                <a:gd name="T89" fmla="*/ 170 h 170"/>
                <a:gd name="T90" fmla="*/ 122 w 126"/>
                <a:gd name="T91" fmla="*/ 170 h 170"/>
                <a:gd name="T92" fmla="*/ 118 w 126"/>
                <a:gd name="T93" fmla="*/ 170 h 170"/>
                <a:gd name="T94" fmla="*/ 111 w 126"/>
                <a:gd name="T95" fmla="*/ 167 h 170"/>
                <a:gd name="T96" fmla="*/ 107 w 126"/>
                <a:gd name="T97" fmla="*/ 170 h 170"/>
                <a:gd name="T98" fmla="*/ 100 w 126"/>
                <a:gd name="T99" fmla="*/ 167 h 170"/>
                <a:gd name="T100" fmla="*/ 96 w 126"/>
                <a:gd name="T101" fmla="*/ 167 h 170"/>
                <a:gd name="T102" fmla="*/ 74 w 126"/>
                <a:gd name="T103" fmla="*/ 163 h 170"/>
                <a:gd name="T104" fmla="*/ 66 w 126"/>
                <a:gd name="T105" fmla="*/ 163 h 170"/>
                <a:gd name="T106" fmla="*/ 63 w 126"/>
                <a:gd name="T107" fmla="*/ 163 h 170"/>
                <a:gd name="T108" fmla="*/ 55 w 126"/>
                <a:gd name="T109" fmla="*/ 163 h 170"/>
                <a:gd name="T110" fmla="*/ 48 w 126"/>
                <a:gd name="T111" fmla="*/ 163 h 170"/>
                <a:gd name="T112" fmla="*/ 44 w 126"/>
                <a:gd name="T113" fmla="*/ 167 h 170"/>
                <a:gd name="T114" fmla="*/ 22 w 126"/>
                <a:gd name="T115" fmla="*/ 167 h 170"/>
                <a:gd name="T116" fmla="*/ 18 w 126"/>
                <a:gd name="T117" fmla="*/ 163 h 170"/>
                <a:gd name="T118" fmla="*/ 18 w 126"/>
                <a:gd name="T119" fmla="*/ 148 h 170"/>
                <a:gd name="T120" fmla="*/ 18 w 126"/>
                <a:gd name="T121" fmla="*/ 137 h 170"/>
                <a:gd name="T122" fmla="*/ 7 w 126"/>
                <a:gd name="T123" fmla="*/ 137 h 170"/>
                <a:gd name="T124" fmla="*/ 0 w 126"/>
                <a:gd name="T12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6" h="170">
                  <a:moveTo>
                    <a:pt x="0" y="130"/>
                  </a:moveTo>
                  <a:lnTo>
                    <a:pt x="0" y="126"/>
                  </a:lnTo>
                  <a:lnTo>
                    <a:pt x="7" y="122"/>
                  </a:lnTo>
                  <a:lnTo>
                    <a:pt x="7" y="118"/>
                  </a:lnTo>
                  <a:lnTo>
                    <a:pt x="7" y="115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8" y="100"/>
                  </a:lnTo>
                  <a:lnTo>
                    <a:pt x="18" y="96"/>
                  </a:lnTo>
                  <a:lnTo>
                    <a:pt x="22" y="96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9" y="96"/>
                  </a:lnTo>
                  <a:lnTo>
                    <a:pt x="33" y="93"/>
                  </a:lnTo>
                  <a:lnTo>
                    <a:pt x="37" y="96"/>
                  </a:lnTo>
                  <a:lnTo>
                    <a:pt x="37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3"/>
                  </a:lnTo>
                  <a:lnTo>
                    <a:pt x="52" y="93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85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63" y="74"/>
                  </a:lnTo>
                  <a:lnTo>
                    <a:pt x="66" y="70"/>
                  </a:lnTo>
                  <a:lnTo>
                    <a:pt x="70" y="67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55"/>
                  </a:lnTo>
                  <a:lnTo>
                    <a:pt x="74" y="55"/>
                  </a:lnTo>
                  <a:lnTo>
                    <a:pt x="77" y="52"/>
                  </a:lnTo>
                  <a:lnTo>
                    <a:pt x="77" y="52"/>
                  </a:lnTo>
                  <a:lnTo>
                    <a:pt x="81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29"/>
                  </a:lnTo>
                  <a:lnTo>
                    <a:pt x="89" y="29"/>
                  </a:lnTo>
                  <a:lnTo>
                    <a:pt x="92" y="29"/>
                  </a:lnTo>
                  <a:lnTo>
                    <a:pt x="92" y="26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5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92" y="7"/>
                  </a:lnTo>
                  <a:lnTo>
                    <a:pt x="92" y="3"/>
                  </a:lnTo>
                  <a:lnTo>
                    <a:pt x="89" y="0"/>
                  </a:lnTo>
                  <a:lnTo>
                    <a:pt x="96" y="3"/>
                  </a:lnTo>
                  <a:lnTo>
                    <a:pt x="100" y="7"/>
                  </a:lnTo>
                  <a:lnTo>
                    <a:pt x="103" y="11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7" y="18"/>
                  </a:lnTo>
                  <a:lnTo>
                    <a:pt x="107" y="22"/>
                  </a:lnTo>
                  <a:lnTo>
                    <a:pt x="103" y="22"/>
                  </a:lnTo>
                  <a:lnTo>
                    <a:pt x="103" y="26"/>
                  </a:lnTo>
                  <a:lnTo>
                    <a:pt x="107" y="26"/>
                  </a:lnTo>
                  <a:lnTo>
                    <a:pt x="103" y="29"/>
                  </a:lnTo>
                  <a:lnTo>
                    <a:pt x="103" y="33"/>
                  </a:lnTo>
                  <a:lnTo>
                    <a:pt x="103" y="37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11" y="44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07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0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92" y="59"/>
                  </a:lnTo>
                  <a:lnTo>
                    <a:pt x="96" y="59"/>
                  </a:lnTo>
                  <a:lnTo>
                    <a:pt x="103" y="63"/>
                  </a:lnTo>
                  <a:lnTo>
                    <a:pt x="107" y="70"/>
                  </a:lnTo>
                  <a:lnTo>
                    <a:pt x="111" y="70"/>
                  </a:lnTo>
                  <a:lnTo>
                    <a:pt x="114" y="74"/>
                  </a:lnTo>
                  <a:lnTo>
                    <a:pt x="114" y="78"/>
                  </a:lnTo>
                  <a:lnTo>
                    <a:pt x="114" y="81"/>
                  </a:lnTo>
                  <a:lnTo>
                    <a:pt x="114" y="85"/>
                  </a:lnTo>
                  <a:lnTo>
                    <a:pt x="111" y="85"/>
                  </a:lnTo>
                  <a:lnTo>
                    <a:pt x="111" y="89"/>
                  </a:lnTo>
                  <a:lnTo>
                    <a:pt x="107" y="96"/>
                  </a:lnTo>
                  <a:lnTo>
                    <a:pt x="103" y="100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0" y="111"/>
                  </a:lnTo>
                  <a:lnTo>
                    <a:pt x="100" y="115"/>
                  </a:lnTo>
                  <a:lnTo>
                    <a:pt x="100" y="118"/>
                  </a:lnTo>
                  <a:lnTo>
                    <a:pt x="100" y="122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7" y="133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14" y="144"/>
                  </a:lnTo>
                  <a:lnTo>
                    <a:pt x="118" y="148"/>
                  </a:lnTo>
                  <a:lnTo>
                    <a:pt x="118" y="152"/>
                  </a:lnTo>
                  <a:lnTo>
                    <a:pt x="126" y="152"/>
                  </a:lnTo>
                  <a:lnTo>
                    <a:pt x="126" y="156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63"/>
                  </a:lnTo>
                  <a:lnTo>
                    <a:pt x="122" y="167"/>
                  </a:lnTo>
                  <a:lnTo>
                    <a:pt x="122" y="167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4" y="170"/>
                  </a:lnTo>
                  <a:lnTo>
                    <a:pt x="111" y="170"/>
                  </a:lnTo>
                  <a:lnTo>
                    <a:pt x="111" y="167"/>
                  </a:lnTo>
                  <a:lnTo>
                    <a:pt x="107" y="167"/>
                  </a:lnTo>
                  <a:lnTo>
                    <a:pt x="107" y="170"/>
                  </a:lnTo>
                  <a:lnTo>
                    <a:pt x="107" y="170"/>
                  </a:lnTo>
                  <a:lnTo>
                    <a:pt x="103" y="167"/>
                  </a:lnTo>
                  <a:lnTo>
                    <a:pt x="103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74" y="167"/>
                  </a:lnTo>
                  <a:lnTo>
                    <a:pt x="74" y="163"/>
                  </a:lnTo>
                  <a:lnTo>
                    <a:pt x="74" y="163"/>
                  </a:lnTo>
                  <a:lnTo>
                    <a:pt x="70" y="167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9" y="163"/>
                  </a:lnTo>
                  <a:lnTo>
                    <a:pt x="55" y="163"/>
                  </a:lnTo>
                  <a:lnTo>
                    <a:pt x="55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8" y="167"/>
                  </a:lnTo>
                  <a:lnTo>
                    <a:pt x="22" y="163"/>
                  </a:lnTo>
                  <a:lnTo>
                    <a:pt x="18" y="163"/>
                  </a:lnTo>
                  <a:lnTo>
                    <a:pt x="22" y="156"/>
                  </a:lnTo>
                  <a:lnTo>
                    <a:pt x="22" y="152"/>
                  </a:lnTo>
                  <a:lnTo>
                    <a:pt x="18" y="148"/>
                  </a:lnTo>
                  <a:lnTo>
                    <a:pt x="18" y="141"/>
                  </a:lnTo>
                  <a:lnTo>
                    <a:pt x="18" y="141"/>
                  </a:lnTo>
                  <a:lnTo>
                    <a:pt x="18" y="137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7" y="137"/>
                  </a:lnTo>
                  <a:lnTo>
                    <a:pt x="7" y="126"/>
                  </a:lnTo>
                  <a:lnTo>
                    <a:pt x="3" y="130"/>
                  </a:lnTo>
                  <a:lnTo>
                    <a:pt x="0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8" name="Freeform 134"/>
            <p:cNvSpPr/>
            <p:nvPr/>
          </p:nvSpPr>
          <p:spPr bwMode="auto">
            <a:xfrm>
              <a:off x="4478295" y="3133509"/>
              <a:ext cx="119657" cy="119657"/>
            </a:xfrm>
            <a:custGeom>
              <a:avLst/>
              <a:gdLst>
                <a:gd name="T0" fmla="*/ 41 w 93"/>
                <a:gd name="T1" fmla="*/ 4 h 93"/>
                <a:gd name="T2" fmla="*/ 45 w 93"/>
                <a:gd name="T3" fmla="*/ 0 h 93"/>
                <a:gd name="T4" fmla="*/ 52 w 93"/>
                <a:gd name="T5" fmla="*/ 0 h 93"/>
                <a:gd name="T6" fmla="*/ 56 w 93"/>
                <a:gd name="T7" fmla="*/ 0 h 93"/>
                <a:gd name="T8" fmla="*/ 63 w 93"/>
                <a:gd name="T9" fmla="*/ 0 h 93"/>
                <a:gd name="T10" fmla="*/ 63 w 93"/>
                <a:gd name="T11" fmla="*/ 0 h 93"/>
                <a:gd name="T12" fmla="*/ 71 w 93"/>
                <a:gd name="T13" fmla="*/ 0 h 93"/>
                <a:gd name="T14" fmla="*/ 71 w 93"/>
                <a:gd name="T15" fmla="*/ 4 h 93"/>
                <a:gd name="T16" fmla="*/ 71 w 93"/>
                <a:gd name="T17" fmla="*/ 7 h 93"/>
                <a:gd name="T18" fmla="*/ 71 w 93"/>
                <a:gd name="T19" fmla="*/ 11 h 93"/>
                <a:gd name="T20" fmla="*/ 71 w 93"/>
                <a:gd name="T21" fmla="*/ 15 h 93"/>
                <a:gd name="T22" fmla="*/ 74 w 93"/>
                <a:gd name="T23" fmla="*/ 15 h 93"/>
                <a:gd name="T24" fmla="*/ 82 w 93"/>
                <a:gd name="T25" fmla="*/ 15 h 93"/>
                <a:gd name="T26" fmla="*/ 89 w 93"/>
                <a:gd name="T27" fmla="*/ 15 h 93"/>
                <a:gd name="T28" fmla="*/ 93 w 93"/>
                <a:gd name="T29" fmla="*/ 19 h 93"/>
                <a:gd name="T30" fmla="*/ 93 w 93"/>
                <a:gd name="T31" fmla="*/ 22 h 93"/>
                <a:gd name="T32" fmla="*/ 89 w 93"/>
                <a:gd name="T33" fmla="*/ 26 h 93"/>
                <a:gd name="T34" fmla="*/ 86 w 93"/>
                <a:gd name="T35" fmla="*/ 30 h 93"/>
                <a:gd name="T36" fmla="*/ 86 w 93"/>
                <a:gd name="T37" fmla="*/ 33 h 93"/>
                <a:gd name="T38" fmla="*/ 86 w 93"/>
                <a:gd name="T39" fmla="*/ 33 h 93"/>
                <a:gd name="T40" fmla="*/ 82 w 93"/>
                <a:gd name="T41" fmla="*/ 37 h 93"/>
                <a:gd name="T42" fmla="*/ 86 w 93"/>
                <a:gd name="T43" fmla="*/ 41 h 93"/>
                <a:gd name="T44" fmla="*/ 89 w 93"/>
                <a:gd name="T45" fmla="*/ 41 h 93"/>
                <a:gd name="T46" fmla="*/ 89 w 93"/>
                <a:gd name="T47" fmla="*/ 45 h 93"/>
                <a:gd name="T48" fmla="*/ 93 w 93"/>
                <a:gd name="T49" fmla="*/ 48 h 93"/>
                <a:gd name="T50" fmla="*/ 86 w 93"/>
                <a:gd name="T51" fmla="*/ 67 h 93"/>
                <a:gd name="T52" fmla="*/ 86 w 93"/>
                <a:gd name="T53" fmla="*/ 70 h 93"/>
                <a:gd name="T54" fmla="*/ 86 w 93"/>
                <a:gd name="T55" fmla="*/ 70 h 93"/>
                <a:gd name="T56" fmla="*/ 78 w 93"/>
                <a:gd name="T57" fmla="*/ 67 h 93"/>
                <a:gd name="T58" fmla="*/ 74 w 93"/>
                <a:gd name="T59" fmla="*/ 70 h 93"/>
                <a:gd name="T60" fmla="*/ 67 w 93"/>
                <a:gd name="T61" fmla="*/ 67 h 93"/>
                <a:gd name="T62" fmla="*/ 63 w 93"/>
                <a:gd name="T63" fmla="*/ 63 h 93"/>
                <a:gd name="T64" fmla="*/ 60 w 93"/>
                <a:gd name="T65" fmla="*/ 67 h 93"/>
                <a:gd name="T66" fmla="*/ 56 w 93"/>
                <a:gd name="T67" fmla="*/ 70 h 93"/>
                <a:gd name="T68" fmla="*/ 52 w 93"/>
                <a:gd name="T69" fmla="*/ 70 h 93"/>
                <a:gd name="T70" fmla="*/ 45 w 93"/>
                <a:gd name="T71" fmla="*/ 70 h 93"/>
                <a:gd name="T72" fmla="*/ 41 w 93"/>
                <a:gd name="T73" fmla="*/ 74 h 93"/>
                <a:gd name="T74" fmla="*/ 41 w 93"/>
                <a:gd name="T75" fmla="*/ 78 h 93"/>
                <a:gd name="T76" fmla="*/ 49 w 93"/>
                <a:gd name="T77" fmla="*/ 78 h 93"/>
                <a:gd name="T78" fmla="*/ 52 w 93"/>
                <a:gd name="T79" fmla="*/ 78 h 93"/>
                <a:gd name="T80" fmla="*/ 52 w 93"/>
                <a:gd name="T81" fmla="*/ 89 h 93"/>
                <a:gd name="T82" fmla="*/ 45 w 93"/>
                <a:gd name="T83" fmla="*/ 85 h 93"/>
                <a:gd name="T84" fmla="*/ 41 w 93"/>
                <a:gd name="T85" fmla="*/ 89 h 93"/>
                <a:gd name="T86" fmla="*/ 41 w 93"/>
                <a:gd name="T87" fmla="*/ 89 h 93"/>
                <a:gd name="T88" fmla="*/ 37 w 93"/>
                <a:gd name="T89" fmla="*/ 93 h 93"/>
                <a:gd name="T90" fmla="*/ 34 w 93"/>
                <a:gd name="T91" fmla="*/ 89 h 93"/>
                <a:gd name="T92" fmla="*/ 26 w 93"/>
                <a:gd name="T93" fmla="*/ 82 h 93"/>
                <a:gd name="T94" fmla="*/ 15 w 93"/>
                <a:gd name="T95" fmla="*/ 74 h 93"/>
                <a:gd name="T96" fmla="*/ 12 w 93"/>
                <a:gd name="T97" fmla="*/ 70 h 93"/>
                <a:gd name="T98" fmla="*/ 8 w 93"/>
                <a:gd name="T99" fmla="*/ 63 h 93"/>
                <a:gd name="T100" fmla="*/ 4 w 93"/>
                <a:gd name="T101" fmla="*/ 56 h 93"/>
                <a:gd name="T102" fmla="*/ 4 w 93"/>
                <a:gd name="T103" fmla="*/ 52 h 93"/>
                <a:gd name="T104" fmla="*/ 0 w 93"/>
                <a:gd name="T105" fmla="*/ 45 h 93"/>
                <a:gd name="T106" fmla="*/ 8 w 93"/>
                <a:gd name="T107" fmla="*/ 45 h 93"/>
                <a:gd name="T108" fmla="*/ 8 w 93"/>
                <a:gd name="T109" fmla="*/ 30 h 93"/>
                <a:gd name="T110" fmla="*/ 15 w 93"/>
                <a:gd name="T111" fmla="*/ 30 h 93"/>
                <a:gd name="T112" fmla="*/ 8 w 93"/>
                <a:gd name="T113" fmla="*/ 26 h 93"/>
                <a:gd name="T114" fmla="*/ 12 w 93"/>
                <a:gd name="T115" fmla="*/ 22 h 93"/>
                <a:gd name="T116" fmla="*/ 15 w 93"/>
                <a:gd name="T117" fmla="*/ 19 h 93"/>
                <a:gd name="T118" fmla="*/ 19 w 93"/>
                <a:gd name="T119" fmla="*/ 22 h 93"/>
                <a:gd name="T120" fmla="*/ 41 w 93"/>
                <a:gd name="T121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93">
                  <a:moveTo>
                    <a:pt x="41" y="4"/>
                  </a:moveTo>
                  <a:lnTo>
                    <a:pt x="41" y="4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5"/>
                  </a:lnTo>
                  <a:lnTo>
                    <a:pt x="86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9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93" y="45"/>
                  </a:lnTo>
                  <a:lnTo>
                    <a:pt x="93" y="48"/>
                  </a:lnTo>
                  <a:lnTo>
                    <a:pt x="89" y="56"/>
                  </a:lnTo>
                  <a:lnTo>
                    <a:pt x="86" y="67"/>
                  </a:lnTo>
                  <a:lnTo>
                    <a:pt x="89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2" y="67"/>
                  </a:lnTo>
                  <a:lnTo>
                    <a:pt x="78" y="6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63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56" y="70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49" y="74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52" y="78"/>
                  </a:lnTo>
                  <a:lnTo>
                    <a:pt x="52" y="85"/>
                  </a:lnTo>
                  <a:lnTo>
                    <a:pt x="52" y="89"/>
                  </a:lnTo>
                  <a:lnTo>
                    <a:pt x="49" y="85"/>
                  </a:lnTo>
                  <a:lnTo>
                    <a:pt x="45" y="85"/>
                  </a:lnTo>
                  <a:lnTo>
                    <a:pt x="45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4" y="93"/>
                  </a:lnTo>
                  <a:lnTo>
                    <a:pt x="34" y="89"/>
                  </a:lnTo>
                  <a:lnTo>
                    <a:pt x="26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8" y="33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41" y="22"/>
                  </a:lnTo>
                  <a:lnTo>
                    <a:pt x="41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9" name="Freeform 135"/>
            <p:cNvSpPr/>
            <p:nvPr/>
          </p:nvSpPr>
          <p:spPr bwMode="auto">
            <a:xfrm>
              <a:off x="4488588" y="3138657"/>
              <a:ext cx="42459" cy="23159"/>
            </a:xfrm>
            <a:custGeom>
              <a:avLst/>
              <a:gdLst>
                <a:gd name="T0" fmla="*/ 4 w 33"/>
                <a:gd name="T1" fmla="*/ 18 h 18"/>
                <a:gd name="T2" fmla="*/ 7 w 33"/>
                <a:gd name="T3" fmla="*/ 18 h 18"/>
                <a:gd name="T4" fmla="*/ 7 w 33"/>
                <a:gd name="T5" fmla="*/ 15 h 18"/>
                <a:gd name="T6" fmla="*/ 11 w 33"/>
                <a:gd name="T7" fmla="*/ 15 h 18"/>
                <a:gd name="T8" fmla="*/ 11 w 33"/>
                <a:gd name="T9" fmla="*/ 18 h 18"/>
                <a:gd name="T10" fmla="*/ 33 w 33"/>
                <a:gd name="T11" fmla="*/ 18 h 18"/>
                <a:gd name="T12" fmla="*/ 33 w 33"/>
                <a:gd name="T13" fmla="*/ 0 h 18"/>
                <a:gd name="T14" fmla="*/ 15 w 33"/>
                <a:gd name="T15" fmla="*/ 0 h 18"/>
                <a:gd name="T16" fmla="*/ 11 w 33"/>
                <a:gd name="T17" fmla="*/ 0 h 18"/>
                <a:gd name="T18" fmla="*/ 11 w 33"/>
                <a:gd name="T19" fmla="*/ 0 h 18"/>
                <a:gd name="T20" fmla="*/ 7 w 33"/>
                <a:gd name="T21" fmla="*/ 0 h 18"/>
                <a:gd name="T22" fmla="*/ 7 w 33"/>
                <a:gd name="T23" fmla="*/ 0 h 18"/>
                <a:gd name="T24" fmla="*/ 11 w 33"/>
                <a:gd name="T25" fmla="*/ 3 h 18"/>
                <a:gd name="T26" fmla="*/ 4 w 33"/>
                <a:gd name="T27" fmla="*/ 7 h 18"/>
                <a:gd name="T28" fmla="*/ 0 w 33"/>
                <a:gd name="T29" fmla="*/ 15 h 18"/>
                <a:gd name="T30" fmla="*/ 4 w 33"/>
                <a:gd name="T31" fmla="*/ 15 h 18"/>
                <a:gd name="T32" fmla="*/ 4 w 33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8">
                  <a:moveTo>
                    <a:pt x="4" y="18"/>
                  </a:moveTo>
                  <a:lnTo>
                    <a:pt x="7" y="18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4" y="7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0" name="Freeform 136"/>
            <p:cNvSpPr/>
            <p:nvPr/>
          </p:nvSpPr>
          <p:spPr bwMode="auto">
            <a:xfrm>
              <a:off x="4525901" y="3105204"/>
              <a:ext cx="162115" cy="171122"/>
            </a:xfrm>
            <a:custGeom>
              <a:avLst/>
              <a:gdLst>
                <a:gd name="T0" fmla="*/ 4 w 126"/>
                <a:gd name="T1" fmla="*/ 111 h 133"/>
                <a:gd name="T2" fmla="*/ 8 w 126"/>
                <a:gd name="T3" fmla="*/ 107 h 133"/>
                <a:gd name="T4" fmla="*/ 15 w 126"/>
                <a:gd name="T5" fmla="*/ 107 h 133"/>
                <a:gd name="T6" fmla="*/ 12 w 126"/>
                <a:gd name="T7" fmla="*/ 100 h 133"/>
                <a:gd name="T8" fmla="*/ 4 w 126"/>
                <a:gd name="T9" fmla="*/ 96 h 133"/>
                <a:gd name="T10" fmla="*/ 8 w 126"/>
                <a:gd name="T11" fmla="*/ 92 h 133"/>
                <a:gd name="T12" fmla="*/ 15 w 126"/>
                <a:gd name="T13" fmla="*/ 92 h 133"/>
                <a:gd name="T14" fmla="*/ 23 w 126"/>
                <a:gd name="T15" fmla="*/ 89 h 133"/>
                <a:gd name="T16" fmla="*/ 30 w 126"/>
                <a:gd name="T17" fmla="*/ 85 h 133"/>
                <a:gd name="T18" fmla="*/ 37 w 126"/>
                <a:gd name="T19" fmla="*/ 92 h 133"/>
                <a:gd name="T20" fmla="*/ 45 w 126"/>
                <a:gd name="T21" fmla="*/ 89 h 133"/>
                <a:gd name="T22" fmla="*/ 49 w 126"/>
                <a:gd name="T23" fmla="*/ 92 h 133"/>
                <a:gd name="T24" fmla="*/ 52 w 126"/>
                <a:gd name="T25" fmla="*/ 78 h 133"/>
                <a:gd name="T26" fmla="*/ 52 w 126"/>
                <a:gd name="T27" fmla="*/ 67 h 133"/>
                <a:gd name="T28" fmla="*/ 49 w 126"/>
                <a:gd name="T29" fmla="*/ 63 h 133"/>
                <a:gd name="T30" fmla="*/ 45 w 126"/>
                <a:gd name="T31" fmla="*/ 59 h 133"/>
                <a:gd name="T32" fmla="*/ 49 w 126"/>
                <a:gd name="T33" fmla="*/ 55 h 133"/>
                <a:gd name="T34" fmla="*/ 49 w 126"/>
                <a:gd name="T35" fmla="*/ 52 h 133"/>
                <a:gd name="T36" fmla="*/ 56 w 126"/>
                <a:gd name="T37" fmla="*/ 48 h 133"/>
                <a:gd name="T38" fmla="*/ 56 w 126"/>
                <a:gd name="T39" fmla="*/ 41 h 133"/>
                <a:gd name="T40" fmla="*/ 49 w 126"/>
                <a:gd name="T41" fmla="*/ 37 h 133"/>
                <a:gd name="T42" fmla="*/ 37 w 126"/>
                <a:gd name="T43" fmla="*/ 37 h 133"/>
                <a:gd name="T44" fmla="*/ 34 w 126"/>
                <a:gd name="T45" fmla="*/ 37 h 133"/>
                <a:gd name="T46" fmla="*/ 34 w 126"/>
                <a:gd name="T47" fmla="*/ 29 h 133"/>
                <a:gd name="T48" fmla="*/ 56 w 126"/>
                <a:gd name="T49" fmla="*/ 26 h 133"/>
                <a:gd name="T50" fmla="*/ 60 w 126"/>
                <a:gd name="T51" fmla="*/ 26 h 133"/>
                <a:gd name="T52" fmla="*/ 67 w 126"/>
                <a:gd name="T53" fmla="*/ 29 h 133"/>
                <a:gd name="T54" fmla="*/ 71 w 126"/>
                <a:gd name="T55" fmla="*/ 26 h 133"/>
                <a:gd name="T56" fmla="*/ 78 w 126"/>
                <a:gd name="T57" fmla="*/ 29 h 133"/>
                <a:gd name="T58" fmla="*/ 82 w 126"/>
                <a:gd name="T59" fmla="*/ 29 h 133"/>
                <a:gd name="T60" fmla="*/ 82 w 126"/>
                <a:gd name="T61" fmla="*/ 29 h 133"/>
                <a:gd name="T62" fmla="*/ 86 w 126"/>
                <a:gd name="T63" fmla="*/ 22 h 133"/>
                <a:gd name="T64" fmla="*/ 97 w 126"/>
                <a:gd name="T65" fmla="*/ 3 h 133"/>
                <a:gd name="T66" fmla="*/ 108 w 126"/>
                <a:gd name="T67" fmla="*/ 0 h 133"/>
                <a:gd name="T68" fmla="*/ 115 w 126"/>
                <a:gd name="T69" fmla="*/ 0 h 133"/>
                <a:gd name="T70" fmla="*/ 123 w 126"/>
                <a:gd name="T71" fmla="*/ 3 h 133"/>
                <a:gd name="T72" fmla="*/ 126 w 126"/>
                <a:gd name="T73" fmla="*/ 3 h 133"/>
                <a:gd name="T74" fmla="*/ 123 w 126"/>
                <a:gd name="T75" fmla="*/ 11 h 133"/>
                <a:gd name="T76" fmla="*/ 119 w 126"/>
                <a:gd name="T77" fmla="*/ 29 h 133"/>
                <a:gd name="T78" fmla="*/ 115 w 126"/>
                <a:gd name="T79" fmla="*/ 37 h 133"/>
                <a:gd name="T80" fmla="*/ 112 w 126"/>
                <a:gd name="T81" fmla="*/ 48 h 133"/>
                <a:gd name="T82" fmla="*/ 112 w 126"/>
                <a:gd name="T83" fmla="*/ 55 h 133"/>
                <a:gd name="T84" fmla="*/ 104 w 126"/>
                <a:gd name="T85" fmla="*/ 70 h 133"/>
                <a:gd name="T86" fmla="*/ 97 w 126"/>
                <a:gd name="T87" fmla="*/ 74 h 133"/>
                <a:gd name="T88" fmla="*/ 89 w 126"/>
                <a:gd name="T89" fmla="*/ 85 h 133"/>
                <a:gd name="T90" fmla="*/ 82 w 126"/>
                <a:gd name="T91" fmla="*/ 96 h 133"/>
                <a:gd name="T92" fmla="*/ 82 w 126"/>
                <a:gd name="T93" fmla="*/ 107 h 133"/>
                <a:gd name="T94" fmla="*/ 78 w 126"/>
                <a:gd name="T95" fmla="*/ 115 h 133"/>
                <a:gd name="T96" fmla="*/ 67 w 126"/>
                <a:gd name="T97" fmla="*/ 126 h 133"/>
                <a:gd name="T98" fmla="*/ 56 w 126"/>
                <a:gd name="T99" fmla="*/ 130 h 133"/>
                <a:gd name="T100" fmla="*/ 56 w 126"/>
                <a:gd name="T101" fmla="*/ 122 h 133"/>
                <a:gd name="T102" fmla="*/ 49 w 126"/>
                <a:gd name="T103" fmla="*/ 126 h 133"/>
                <a:gd name="T104" fmla="*/ 45 w 126"/>
                <a:gd name="T105" fmla="*/ 126 h 133"/>
                <a:gd name="T106" fmla="*/ 37 w 126"/>
                <a:gd name="T107" fmla="*/ 130 h 133"/>
                <a:gd name="T108" fmla="*/ 34 w 126"/>
                <a:gd name="T109" fmla="*/ 126 h 133"/>
                <a:gd name="T110" fmla="*/ 30 w 126"/>
                <a:gd name="T111" fmla="*/ 122 h 133"/>
                <a:gd name="T112" fmla="*/ 26 w 126"/>
                <a:gd name="T113" fmla="*/ 126 h 133"/>
                <a:gd name="T114" fmla="*/ 19 w 126"/>
                <a:gd name="T115" fmla="*/ 130 h 133"/>
                <a:gd name="T116" fmla="*/ 15 w 126"/>
                <a:gd name="T117" fmla="*/ 133 h 133"/>
                <a:gd name="T118" fmla="*/ 12 w 126"/>
                <a:gd name="T119" fmla="*/ 126 h 133"/>
                <a:gd name="T120" fmla="*/ 4 w 126"/>
                <a:gd name="T121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3">
                  <a:moveTo>
                    <a:pt x="0" y="115"/>
                  </a:moveTo>
                  <a:lnTo>
                    <a:pt x="4" y="111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8" y="111"/>
                  </a:lnTo>
                  <a:lnTo>
                    <a:pt x="8" y="107"/>
                  </a:lnTo>
                  <a:lnTo>
                    <a:pt x="12" y="107"/>
                  </a:lnTo>
                  <a:lnTo>
                    <a:pt x="15" y="111"/>
                  </a:lnTo>
                  <a:lnTo>
                    <a:pt x="15" y="107"/>
                  </a:lnTo>
                  <a:lnTo>
                    <a:pt x="15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12" y="96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9" y="92"/>
                  </a:lnTo>
                  <a:lnTo>
                    <a:pt x="23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9"/>
                  </a:lnTo>
                  <a:lnTo>
                    <a:pt x="34" y="92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41" y="89"/>
                  </a:lnTo>
                  <a:lnTo>
                    <a:pt x="45" y="89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52" y="92"/>
                  </a:lnTo>
                  <a:lnTo>
                    <a:pt x="49" y="89"/>
                  </a:lnTo>
                  <a:lnTo>
                    <a:pt x="52" y="78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7"/>
                  </a:lnTo>
                  <a:lnTo>
                    <a:pt x="49" y="37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37" y="37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6"/>
                  </a:lnTo>
                  <a:lnTo>
                    <a:pt x="71" y="26"/>
                  </a:lnTo>
                  <a:lnTo>
                    <a:pt x="71" y="29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6" y="22"/>
                  </a:lnTo>
                  <a:lnTo>
                    <a:pt x="86" y="18"/>
                  </a:lnTo>
                  <a:lnTo>
                    <a:pt x="93" y="7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3" y="3"/>
                  </a:lnTo>
                  <a:lnTo>
                    <a:pt x="123" y="0"/>
                  </a:lnTo>
                  <a:lnTo>
                    <a:pt x="126" y="0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11"/>
                  </a:lnTo>
                  <a:lnTo>
                    <a:pt x="123" y="11"/>
                  </a:lnTo>
                  <a:lnTo>
                    <a:pt x="123" y="15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7"/>
                  </a:lnTo>
                  <a:lnTo>
                    <a:pt x="112" y="41"/>
                  </a:lnTo>
                  <a:lnTo>
                    <a:pt x="115" y="44"/>
                  </a:lnTo>
                  <a:lnTo>
                    <a:pt x="112" y="48"/>
                  </a:lnTo>
                  <a:lnTo>
                    <a:pt x="115" y="48"/>
                  </a:lnTo>
                  <a:lnTo>
                    <a:pt x="112" y="52"/>
                  </a:lnTo>
                  <a:lnTo>
                    <a:pt x="112" y="55"/>
                  </a:lnTo>
                  <a:lnTo>
                    <a:pt x="108" y="59"/>
                  </a:lnTo>
                  <a:lnTo>
                    <a:pt x="108" y="63"/>
                  </a:lnTo>
                  <a:lnTo>
                    <a:pt x="104" y="70"/>
                  </a:lnTo>
                  <a:lnTo>
                    <a:pt x="100" y="74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3" y="78"/>
                  </a:lnTo>
                  <a:lnTo>
                    <a:pt x="89" y="81"/>
                  </a:lnTo>
                  <a:lnTo>
                    <a:pt x="89" y="85"/>
                  </a:lnTo>
                  <a:lnTo>
                    <a:pt x="86" y="89"/>
                  </a:lnTo>
                  <a:lnTo>
                    <a:pt x="82" y="92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2" y="104"/>
                  </a:lnTo>
                  <a:lnTo>
                    <a:pt x="82" y="107"/>
                  </a:lnTo>
                  <a:lnTo>
                    <a:pt x="82" y="111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67" y="126"/>
                  </a:lnTo>
                  <a:lnTo>
                    <a:pt x="63" y="130"/>
                  </a:lnTo>
                  <a:lnTo>
                    <a:pt x="60" y="130"/>
                  </a:lnTo>
                  <a:lnTo>
                    <a:pt x="56" y="130"/>
                  </a:lnTo>
                  <a:lnTo>
                    <a:pt x="56" y="126"/>
                  </a:lnTo>
                  <a:lnTo>
                    <a:pt x="52" y="126"/>
                  </a:lnTo>
                  <a:lnTo>
                    <a:pt x="56" y="122"/>
                  </a:lnTo>
                  <a:lnTo>
                    <a:pt x="56" y="122"/>
                  </a:lnTo>
                  <a:lnTo>
                    <a:pt x="52" y="122"/>
                  </a:lnTo>
                  <a:lnTo>
                    <a:pt x="49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7" y="130"/>
                  </a:lnTo>
                  <a:lnTo>
                    <a:pt x="37" y="126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30"/>
                  </a:lnTo>
                  <a:lnTo>
                    <a:pt x="34" y="126"/>
                  </a:lnTo>
                  <a:lnTo>
                    <a:pt x="30" y="122"/>
                  </a:lnTo>
                  <a:lnTo>
                    <a:pt x="30" y="122"/>
                  </a:lnTo>
                  <a:lnTo>
                    <a:pt x="26" y="122"/>
                  </a:lnTo>
                  <a:lnTo>
                    <a:pt x="26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12" y="122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1" name="Freeform 137"/>
            <p:cNvSpPr/>
            <p:nvPr/>
          </p:nvSpPr>
          <p:spPr bwMode="auto">
            <a:xfrm>
              <a:off x="4545201" y="3262173"/>
              <a:ext cx="24446" cy="28306"/>
            </a:xfrm>
            <a:custGeom>
              <a:avLst/>
              <a:gdLst>
                <a:gd name="T0" fmla="*/ 19 w 19"/>
                <a:gd name="T1" fmla="*/ 8 h 22"/>
                <a:gd name="T2" fmla="*/ 19 w 19"/>
                <a:gd name="T3" fmla="*/ 4 h 22"/>
                <a:gd name="T4" fmla="*/ 15 w 19"/>
                <a:gd name="T5" fmla="*/ 0 h 22"/>
                <a:gd name="T6" fmla="*/ 15 w 19"/>
                <a:gd name="T7" fmla="*/ 0 h 22"/>
                <a:gd name="T8" fmla="*/ 11 w 19"/>
                <a:gd name="T9" fmla="*/ 0 h 22"/>
                <a:gd name="T10" fmla="*/ 11 w 19"/>
                <a:gd name="T11" fmla="*/ 4 h 22"/>
                <a:gd name="T12" fmla="*/ 8 w 19"/>
                <a:gd name="T13" fmla="*/ 4 h 22"/>
                <a:gd name="T14" fmla="*/ 8 w 19"/>
                <a:gd name="T15" fmla="*/ 4 h 22"/>
                <a:gd name="T16" fmla="*/ 4 w 19"/>
                <a:gd name="T17" fmla="*/ 8 h 22"/>
                <a:gd name="T18" fmla="*/ 4 w 19"/>
                <a:gd name="T19" fmla="*/ 8 h 22"/>
                <a:gd name="T20" fmla="*/ 0 w 19"/>
                <a:gd name="T21" fmla="*/ 11 h 22"/>
                <a:gd name="T22" fmla="*/ 0 w 19"/>
                <a:gd name="T23" fmla="*/ 11 h 22"/>
                <a:gd name="T24" fmla="*/ 0 w 19"/>
                <a:gd name="T25" fmla="*/ 11 h 22"/>
                <a:gd name="T26" fmla="*/ 4 w 19"/>
                <a:gd name="T27" fmla="*/ 19 h 22"/>
                <a:gd name="T28" fmla="*/ 0 w 19"/>
                <a:gd name="T29" fmla="*/ 19 h 22"/>
                <a:gd name="T30" fmla="*/ 0 w 19"/>
                <a:gd name="T31" fmla="*/ 22 h 22"/>
                <a:gd name="T32" fmla="*/ 4 w 19"/>
                <a:gd name="T33" fmla="*/ 19 h 22"/>
                <a:gd name="T34" fmla="*/ 8 w 19"/>
                <a:gd name="T35" fmla="*/ 19 h 22"/>
                <a:gd name="T36" fmla="*/ 11 w 19"/>
                <a:gd name="T37" fmla="*/ 19 h 22"/>
                <a:gd name="T38" fmla="*/ 8 w 19"/>
                <a:gd name="T39" fmla="*/ 11 h 22"/>
                <a:gd name="T40" fmla="*/ 11 w 19"/>
                <a:gd name="T41" fmla="*/ 11 h 22"/>
                <a:gd name="T42" fmla="*/ 15 w 19"/>
                <a:gd name="T43" fmla="*/ 8 h 22"/>
                <a:gd name="T44" fmla="*/ 19 w 19"/>
                <a:gd name="T4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2">
                  <a:moveTo>
                    <a:pt x="19" y="8"/>
                  </a:moveTo>
                  <a:lnTo>
                    <a:pt x="19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2" name="Freeform 138"/>
            <p:cNvSpPr/>
            <p:nvPr/>
          </p:nvSpPr>
          <p:spPr bwMode="auto">
            <a:xfrm>
              <a:off x="4911889" y="3195268"/>
              <a:ext cx="238027" cy="220014"/>
            </a:xfrm>
            <a:custGeom>
              <a:avLst/>
              <a:gdLst>
                <a:gd name="T0" fmla="*/ 23 w 185"/>
                <a:gd name="T1" fmla="*/ 4 h 171"/>
                <a:gd name="T2" fmla="*/ 78 w 185"/>
                <a:gd name="T3" fmla="*/ 0 h 171"/>
                <a:gd name="T4" fmla="*/ 141 w 185"/>
                <a:gd name="T5" fmla="*/ 37 h 171"/>
                <a:gd name="T6" fmla="*/ 163 w 185"/>
                <a:gd name="T7" fmla="*/ 56 h 171"/>
                <a:gd name="T8" fmla="*/ 163 w 185"/>
                <a:gd name="T9" fmla="*/ 60 h 171"/>
                <a:gd name="T10" fmla="*/ 156 w 185"/>
                <a:gd name="T11" fmla="*/ 74 h 171"/>
                <a:gd name="T12" fmla="*/ 163 w 185"/>
                <a:gd name="T13" fmla="*/ 86 h 171"/>
                <a:gd name="T14" fmla="*/ 167 w 185"/>
                <a:gd name="T15" fmla="*/ 93 h 171"/>
                <a:gd name="T16" fmla="*/ 163 w 185"/>
                <a:gd name="T17" fmla="*/ 97 h 171"/>
                <a:gd name="T18" fmla="*/ 167 w 185"/>
                <a:gd name="T19" fmla="*/ 108 h 171"/>
                <a:gd name="T20" fmla="*/ 167 w 185"/>
                <a:gd name="T21" fmla="*/ 119 h 171"/>
                <a:gd name="T22" fmla="*/ 167 w 185"/>
                <a:gd name="T23" fmla="*/ 123 h 171"/>
                <a:gd name="T24" fmla="*/ 171 w 185"/>
                <a:gd name="T25" fmla="*/ 126 h 171"/>
                <a:gd name="T26" fmla="*/ 174 w 185"/>
                <a:gd name="T27" fmla="*/ 141 h 171"/>
                <a:gd name="T28" fmla="*/ 185 w 185"/>
                <a:gd name="T29" fmla="*/ 145 h 171"/>
                <a:gd name="T30" fmla="*/ 182 w 185"/>
                <a:gd name="T31" fmla="*/ 145 h 171"/>
                <a:gd name="T32" fmla="*/ 174 w 185"/>
                <a:gd name="T33" fmla="*/ 149 h 171"/>
                <a:gd name="T34" fmla="*/ 167 w 185"/>
                <a:gd name="T35" fmla="*/ 152 h 171"/>
                <a:gd name="T36" fmla="*/ 160 w 185"/>
                <a:gd name="T37" fmla="*/ 152 h 171"/>
                <a:gd name="T38" fmla="*/ 148 w 185"/>
                <a:gd name="T39" fmla="*/ 156 h 171"/>
                <a:gd name="T40" fmla="*/ 141 w 185"/>
                <a:gd name="T41" fmla="*/ 156 h 171"/>
                <a:gd name="T42" fmla="*/ 141 w 185"/>
                <a:gd name="T43" fmla="*/ 160 h 171"/>
                <a:gd name="T44" fmla="*/ 130 w 185"/>
                <a:gd name="T45" fmla="*/ 160 h 171"/>
                <a:gd name="T46" fmla="*/ 126 w 185"/>
                <a:gd name="T47" fmla="*/ 160 h 171"/>
                <a:gd name="T48" fmla="*/ 119 w 185"/>
                <a:gd name="T49" fmla="*/ 163 h 171"/>
                <a:gd name="T50" fmla="*/ 111 w 185"/>
                <a:gd name="T51" fmla="*/ 160 h 171"/>
                <a:gd name="T52" fmla="*/ 108 w 185"/>
                <a:gd name="T53" fmla="*/ 160 h 171"/>
                <a:gd name="T54" fmla="*/ 104 w 185"/>
                <a:gd name="T55" fmla="*/ 160 h 171"/>
                <a:gd name="T56" fmla="*/ 82 w 185"/>
                <a:gd name="T57" fmla="*/ 171 h 171"/>
                <a:gd name="T58" fmla="*/ 74 w 185"/>
                <a:gd name="T59" fmla="*/ 134 h 171"/>
                <a:gd name="T60" fmla="*/ 71 w 185"/>
                <a:gd name="T61" fmla="*/ 130 h 171"/>
                <a:gd name="T62" fmla="*/ 67 w 185"/>
                <a:gd name="T63" fmla="*/ 130 h 171"/>
                <a:gd name="T64" fmla="*/ 63 w 185"/>
                <a:gd name="T65" fmla="*/ 130 h 171"/>
                <a:gd name="T66" fmla="*/ 60 w 185"/>
                <a:gd name="T67" fmla="*/ 126 h 171"/>
                <a:gd name="T68" fmla="*/ 56 w 185"/>
                <a:gd name="T69" fmla="*/ 123 h 171"/>
                <a:gd name="T70" fmla="*/ 52 w 185"/>
                <a:gd name="T71" fmla="*/ 119 h 171"/>
                <a:gd name="T72" fmla="*/ 37 w 185"/>
                <a:gd name="T73" fmla="*/ 119 h 171"/>
                <a:gd name="T74" fmla="*/ 34 w 185"/>
                <a:gd name="T75" fmla="*/ 112 h 171"/>
                <a:gd name="T76" fmla="*/ 26 w 185"/>
                <a:gd name="T77" fmla="*/ 112 h 171"/>
                <a:gd name="T78" fmla="*/ 8 w 185"/>
                <a:gd name="T79" fmla="*/ 86 h 171"/>
                <a:gd name="T80" fmla="*/ 8 w 185"/>
                <a:gd name="T81" fmla="*/ 52 h 171"/>
                <a:gd name="T82" fmla="*/ 23 w 185"/>
                <a:gd name="T83" fmla="*/ 45 h 171"/>
                <a:gd name="T84" fmla="*/ 26 w 185"/>
                <a:gd name="T85" fmla="*/ 37 h 171"/>
                <a:gd name="T86" fmla="*/ 26 w 185"/>
                <a:gd name="T87" fmla="*/ 34 h 171"/>
                <a:gd name="T88" fmla="*/ 23 w 185"/>
                <a:gd name="T89" fmla="*/ 26 h 171"/>
                <a:gd name="T90" fmla="*/ 23 w 185"/>
                <a:gd name="T91" fmla="*/ 26 h 171"/>
                <a:gd name="T92" fmla="*/ 26 w 185"/>
                <a:gd name="T93" fmla="*/ 22 h 171"/>
                <a:gd name="T94" fmla="*/ 26 w 185"/>
                <a:gd name="T95" fmla="*/ 15 h 171"/>
                <a:gd name="T96" fmla="*/ 26 w 185"/>
                <a:gd name="T97" fmla="*/ 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71">
                  <a:moveTo>
                    <a:pt x="23" y="4"/>
                  </a:moveTo>
                  <a:lnTo>
                    <a:pt x="23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45" y="0"/>
                  </a:lnTo>
                  <a:lnTo>
                    <a:pt x="78" y="0"/>
                  </a:lnTo>
                  <a:lnTo>
                    <a:pt x="137" y="34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1" y="41"/>
                  </a:lnTo>
                  <a:lnTo>
                    <a:pt x="145" y="41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60"/>
                  </a:lnTo>
                  <a:lnTo>
                    <a:pt x="163" y="60"/>
                  </a:lnTo>
                  <a:lnTo>
                    <a:pt x="160" y="71"/>
                  </a:lnTo>
                  <a:lnTo>
                    <a:pt x="156" y="74"/>
                  </a:lnTo>
                  <a:lnTo>
                    <a:pt x="156" y="78"/>
                  </a:lnTo>
                  <a:lnTo>
                    <a:pt x="163" y="82"/>
                  </a:lnTo>
                  <a:lnTo>
                    <a:pt x="163" y="86"/>
                  </a:lnTo>
                  <a:lnTo>
                    <a:pt x="167" y="86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63" y="97"/>
                  </a:lnTo>
                  <a:lnTo>
                    <a:pt x="163" y="104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63" y="112"/>
                  </a:lnTo>
                  <a:lnTo>
                    <a:pt x="163" y="115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23"/>
                  </a:lnTo>
                  <a:lnTo>
                    <a:pt x="171" y="123"/>
                  </a:lnTo>
                  <a:lnTo>
                    <a:pt x="167" y="126"/>
                  </a:lnTo>
                  <a:lnTo>
                    <a:pt x="171" y="126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74" y="141"/>
                  </a:lnTo>
                  <a:lnTo>
                    <a:pt x="182" y="141"/>
                  </a:lnTo>
                  <a:lnTo>
                    <a:pt x="185" y="141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2" y="145"/>
                  </a:lnTo>
                  <a:lnTo>
                    <a:pt x="178" y="145"/>
                  </a:lnTo>
                  <a:lnTo>
                    <a:pt x="178" y="149"/>
                  </a:lnTo>
                  <a:lnTo>
                    <a:pt x="174" y="149"/>
                  </a:lnTo>
                  <a:lnTo>
                    <a:pt x="171" y="149"/>
                  </a:lnTo>
                  <a:lnTo>
                    <a:pt x="171" y="152"/>
                  </a:lnTo>
                  <a:lnTo>
                    <a:pt x="167" y="152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0" y="152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48" y="156"/>
                  </a:lnTo>
                  <a:lnTo>
                    <a:pt x="145" y="156"/>
                  </a:lnTo>
                  <a:lnTo>
                    <a:pt x="145" y="156"/>
                  </a:lnTo>
                  <a:lnTo>
                    <a:pt x="141" y="156"/>
                  </a:lnTo>
                  <a:lnTo>
                    <a:pt x="141" y="156"/>
                  </a:lnTo>
                  <a:lnTo>
                    <a:pt x="141" y="160"/>
                  </a:lnTo>
                  <a:lnTo>
                    <a:pt x="141" y="160"/>
                  </a:lnTo>
                  <a:lnTo>
                    <a:pt x="134" y="160"/>
                  </a:lnTo>
                  <a:lnTo>
                    <a:pt x="130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3" y="160"/>
                  </a:lnTo>
                  <a:lnTo>
                    <a:pt x="123" y="160"/>
                  </a:lnTo>
                  <a:lnTo>
                    <a:pt x="119" y="16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11" y="160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08" y="156"/>
                  </a:lnTo>
                  <a:lnTo>
                    <a:pt x="104" y="156"/>
                  </a:lnTo>
                  <a:lnTo>
                    <a:pt x="104" y="160"/>
                  </a:lnTo>
                  <a:lnTo>
                    <a:pt x="100" y="160"/>
                  </a:lnTo>
                  <a:lnTo>
                    <a:pt x="86" y="160"/>
                  </a:lnTo>
                  <a:lnTo>
                    <a:pt x="82" y="171"/>
                  </a:lnTo>
                  <a:lnTo>
                    <a:pt x="82" y="145"/>
                  </a:lnTo>
                  <a:lnTo>
                    <a:pt x="82" y="141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2" y="123"/>
                  </a:lnTo>
                  <a:lnTo>
                    <a:pt x="52" y="119"/>
                  </a:lnTo>
                  <a:lnTo>
                    <a:pt x="48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6" y="112"/>
                  </a:lnTo>
                  <a:lnTo>
                    <a:pt x="23" y="112"/>
                  </a:lnTo>
                  <a:lnTo>
                    <a:pt x="19" y="97"/>
                  </a:lnTo>
                  <a:lnTo>
                    <a:pt x="8" y="86"/>
                  </a:lnTo>
                  <a:lnTo>
                    <a:pt x="4" y="67"/>
                  </a:lnTo>
                  <a:lnTo>
                    <a:pt x="0" y="52"/>
                  </a:lnTo>
                  <a:lnTo>
                    <a:pt x="8" y="52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6" y="41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19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23" y="8"/>
                  </a:lnTo>
                  <a:lnTo>
                    <a:pt x="2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3" name="Freeform 139"/>
            <p:cNvSpPr/>
            <p:nvPr/>
          </p:nvSpPr>
          <p:spPr bwMode="auto">
            <a:xfrm>
              <a:off x="4908029" y="3200415"/>
              <a:ext cx="42459" cy="33452"/>
            </a:xfrm>
            <a:custGeom>
              <a:avLst/>
              <a:gdLst>
                <a:gd name="T0" fmla="*/ 7 w 33"/>
                <a:gd name="T1" fmla="*/ 4 h 26"/>
                <a:gd name="T2" fmla="*/ 7 w 33"/>
                <a:gd name="T3" fmla="*/ 4 h 26"/>
                <a:gd name="T4" fmla="*/ 11 w 33"/>
                <a:gd name="T5" fmla="*/ 4 h 26"/>
                <a:gd name="T6" fmla="*/ 14 w 33"/>
                <a:gd name="T7" fmla="*/ 0 h 26"/>
                <a:gd name="T8" fmla="*/ 14 w 33"/>
                <a:gd name="T9" fmla="*/ 0 h 26"/>
                <a:gd name="T10" fmla="*/ 18 w 33"/>
                <a:gd name="T11" fmla="*/ 4 h 26"/>
                <a:gd name="T12" fmla="*/ 18 w 33"/>
                <a:gd name="T13" fmla="*/ 4 h 26"/>
                <a:gd name="T14" fmla="*/ 22 w 33"/>
                <a:gd name="T15" fmla="*/ 0 h 26"/>
                <a:gd name="T16" fmla="*/ 22 w 33"/>
                <a:gd name="T17" fmla="*/ 0 h 26"/>
                <a:gd name="T18" fmla="*/ 22 w 33"/>
                <a:gd name="T19" fmla="*/ 0 h 26"/>
                <a:gd name="T20" fmla="*/ 26 w 33"/>
                <a:gd name="T21" fmla="*/ 4 h 26"/>
                <a:gd name="T22" fmla="*/ 29 w 33"/>
                <a:gd name="T23" fmla="*/ 4 h 26"/>
                <a:gd name="T24" fmla="*/ 29 w 33"/>
                <a:gd name="T25" fmla="*/ 7 h 26"/>
                <a:gd name="T26" fmla="*/ 29 w 33"/>
                <a:gd name="T27" fmla="*/ 7 h 26"/>
                <a:gd name="T28" fmla="*/ 29 w 33"/>
                <a:gd name="T29" fmla="*/ 11 h 26"/>
                <a:gd name="T30" fmla="*/ 33 w 33"/>
                <a:gd name="T31" fmla="*/ 15 h 26"/>
                <a:gd name="T32" fmla="*/ 29 w 33"/>
                <a:gd name="T33" fmla="*/ 18 h 26"/>
                <a:gd name="T34" fmla="*/ 29 w 33"/>
                <a:gd name="T35" fmla="*/ 18 h 26"/>
                <a:gd name="T36" fmla="*/ 29 w 33"/>
                <a:gd name="T37" fmla="*/ 18 h 26"/>
                <a:gd name="T38" fmla="*/ 26 w 33"/>
                <a:gd name="T39" fmla="*/ 22 h 26"/>
                <a:gd name="T40" fmla="*/ 26 w 33"/>
                <a:gd name="T41" fmla="*/ 22 h 26"/>
                <a:gd name="T42" fmla="*/ 26 w 33"/>
                <a:gd name="T43" fmla="*/ 18 h 26"/>
                <a:gd name="T44" fmla="*/ 26 w 33"/>
                <a:gd name="T45" fmla="*/ 18 h 26"/>
                <a:gd name="T46" fmla="*/ 22 w 33"/>
                <a:gd name="T47" fmla="*/ 18 h 26"/>
                <a:gd name="T48" fmla="*/ 22 w 33"/>
                <a:gd name="T49" fmla="*/ 15 h 26"/>
                <a:gd name="T50" fmla="*/ 18 w 33"/>
                <a:gd name="T51" fmla="*/ 15 h 26"/>
                <a:gd name="T52" fmla="*/ 18 w 33"/>
                <a:gd name="T53" fmla="*/ 15 h 26"/>
                <a:gd name="T54" fmla="*/ 18 w 33"/>
                <a:gd name="T55" fmla="*/ 15 h 26"/>
                <a:gd name="T56" fmla="*/ 18 w 33"/>
                <a:gd name="T57" fmla="*/ 18 h 26"/>
                <a:gd name="T58" fmla="*/ 14 w 33"/>
                <a:gd name="T59" fmla="*/ 22 h 26"/>
                <a:gd name="T60" fmla="*/ 14 w 33"/>
                <a:gd name="T61" fmla="*/ 22 h 26"/>
                <a:gd name="T62" fmla="*/ 11 w 33"/>
                <a:gd name="T63" fmla="*/ 26 h 26"/>
                <a:gd name="T64" fmla="*/ 11 w 33"/>
                <a:gd name="T65" fmla="*/ 22 h 26"/>
                <a:gd name="T66" fmla="*/ 11 w 33"/>
                <a:gd name="T67" fmla="*/ 22 h 26"/>
                <a:gd name="T68" fmla="*/ 7 w 33"/>
                <a:gd name="T69" fmla="*/ 26 h 26"/>
                <a:gd name="T70" fmla="*/ 7 w 33"/>
                <a:gd name="T71" fmla="*/ 22 h 26"/>
                <a:gd name="T72" fmla="*/ 3 w 33"/>
                <a:gd name="T73" fmla="*/ 22 h 26"/>
                <a:gd name="T74" fmla="*/ 3 w 33"/>
                <a:gd name="T75" fmla="*/ 18 h 26"/>
                <a:gd name="T76" fmla="*/ 0 w 33"/>
                <a:gd name="T77" fmla="*/ 18 h 26"/>
                <a:gd name="T78" fmla="*/ 0 w 33"/>
                <a:gd name="T79" fmla="*/ 22 h 26"/>
                <a:gd name="T80" fmla="*/ 0 w 33"/>
                <a:gd name="T81" fmla="*/ 18 h 26"/>
                <a:gd name="T82" fmla="*/ 0 w 33"/>
                <a:gd name="T83" fmla="*/ 7 h 26"/>
                <a:gd name="T84" fmla="*/ 3 w 33"/>
                <a:gd name="T85" fmla="*/ 7 h 26"/>
                <a:gd name="T86" fmla="*/ 7 w 33"/>
                <a:gd name="T8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" h="26">
                  <a:moveTo>
                    <a:pt x="7" y="4"/>
                  </a:moveTo>
                  <a:lnTo>
                    <a:pt x="7" y="4"/>
                  </a:lnTo>
                  <a:lnTo>
                    <a:pt x="11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4" name="Freeform 140"/>
            <p:cNvSpPr/>
            <p:nvPr/>
          </p:nvSpPr>
          <p:spPr bwMode="auto">
            <a:xfrm>
              <a:off x="4908029" y="3219715"/>
              <a:ext cx="42459" cy="42459"/>
            </a:xfrm>
            <a:custGeom>
              <a:avLst/>
              <a:gdLst>
                <a:gd name="T0" fmla="*/ 3 w 33"/>
                <a:gd name="T1" fmla="*/ 33 h 33"/>
                <a:gd name="T2" fmla="*/ 11 w 33"/>
                <a:gd name="T3" fmla="*/ 33 h 33"/>
                <a:gd name="T4" fmla="*/ 18 w 33"/>
                <a:gd name="T5" fmla="*/ 33 h 33"/>
                <a:gd name="T6" fmla="*/ 18 w 33"/>
                <a:gd name="T7" fmla="*/ 29 h 33"/>
                <a:gd name="T8" fmla="*/ 26 w 33"/>
                <a:gd name="T9" fmla="*/ 26 h 33"/>
                <a:gd name="T10" fmla="*/ 26 w 33"/>
                <a:gd name="T11" fmla="*/ 26 h 33"/>
                <a:gd name="T12" fmla="*/ 29 w 33"/>
                <a:gd name="T13" fmla="*/ 22 h 33"/>
                <a:gd name="T14" fmla="*/ 29 w 33"/>
                <a:gd name="T15" fmla="*/ 18 h 33"/>
                <a:gd name="T16" fmla="*/ 33 w 33"/>
                <a:gd name="T17" fmla="*/ 18 h 33"/>
                <a:gd name="T18" fmla="*/ 29 w 33"/>
                <a:gd name="T19" fmla="*/ 15 h 33"/>
                <a:gd name="T20" fmla="*/ 29 w 33"/>
                <a:gd name="T21" fmla="*/ 15 h 33"/>
                <a:gd name="T22" fmla="*/ 29 w 33"/>
                <a:gd name="T23" fmla="*/ 11 h 33"/>
                <a:gd name="T24" fmla="*/ 26 w 33"/>
                <a:gd name="T25" fmla="*/ 11 h 33"/>
                <a:gd name="T26" fmla="*/ 26 w 33"/>
                <a:gd name="T27" fmla="*/ 7 h 33"/>
                <a:gd name="T28" fmla="*/ 26 w 33"/>
                <a:gd name="T29" fmla="*/ 7 h 33"/>
                <a:gd name="T30" fmla="*/ 26 w 33"/>
                <a:gd name="T31" fmla="*/ 3 h 33"/>
                <a:gd name="T32" fmla="*/ 22 w 33"/>
                <a:gd name="T33" fmla="*/ 3 h 33"/>
                <a:gd name="T34" fmla="*/ 22 w 33"/>
                <a:gd name="T35" fmla="*/ 0 h 33"/>
                <a:gd name="T36" fmla="*/ 18 w 33"/>
                <a:gd name="T37" fmla="*/ 0 h 33"/>
                <a:gd name="T38" fmla="*/ 18 w 33"/>
                <a:gd name="T39" fmla="*/ 0 h 33"/>
                <a:gd name="T40" fmla="*/ 18 w 33"/>
                <a:gd name="T41" fmla="*/ 0 h 33"/>
                <a:gd name="T42" fmla="*/ 18 w 33"/>
                <a:gd name="T43" fmla="*/ 3 h 33"/>
                <a:gd name="T44" fmla="*/ 14 w 33"/>
                <a:gd name="T45" fmla="*/ 7 h 33"/>
                <a:gd name="T46" fmla="*/ 14 w 33"/>
                <a:gd name="T47" fmla="*/ 7 h 33"/>
                <a:gd name="T48" fmla="*/ 11 w 33"/>
                <a:gd name="T49" fmla="*/ 11 h 33"/>
                <a:gd name="T50" fmla="*/ 11 w 33"/>
                <a:gd name="T51" fmla="*/ 7 h 33"/>
                <a:gd name="T52" fmla="*/ 11 w 33"/>
                <a:gd name="T53" fmla="*/ 7 h 33"/>
                <a:gd name="T54" fmla="*/ 7 w 33"/>
                <a:gd name="T55" fmla="*/ 11 h 33"/>
                <a:gd name="T56" fmla="*/ 7 w 33"/>
                <a:gd name="T57" fmla="*/ 7 h 33"/>
                <a:gd name="T58" fmla="*/ 3 w 33"/>
                <a:gd name="T59" fmla="*/ 7 h 33"/>
                <a:gd name="T60" fmla="*/ 3 w 33"/>
                <a:gd name="T61" fmla="*/ 3 h 33"/>
                <a:gd name="T62" fmla="*/ 0 w 33"/>
                <a:gd name="T63" fmla="*/ 3 h 33"/>
                <a:gd name="T64" fmla="*/ 0 w 33"/>
                <a:gd name="T65" fmla="*/ 7 h 33"/>
                <a:gd name="T66" fmla="*/ 0 w 33"/>
                <a:gd name="T67" fmla="*/ 7 h 33"/>
                <a:gd name="T68" fmla="*/ 0 w 33"/>
                <a:gd name="T69" fmla="*/ 11 h 33"/>
                <a:gd name="T70" fmla="*/ 0 w 33"/>
                <a:gd name="T71" fmla="*/ 15 h 33"/>
                <a:gd name="T72" fmla="*/ 0 w 33"/>
                <a:gd name="T73" fmla="*/ 18 h 33"/>
                <a:gd name="T74" fmla="*/ 3 w 33"/>
                <a:gd name="T7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3">
                  <a:moveTo>
                    <a:pt x="3" y="33"/>
                  </a:moveTo>
                  <a:lnTo>
                    <a:pt x="11" y="33"/>
                  </a:lnTo>
                  <a:lnTo>
                    <a:pt x="18" y="33"/>
                  </a:lnTo>
                  <a:lnTo>
                    <a:pt x="18" y="29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9" y="22"/>
                  </a:lnTo>
                  <a:lnTo>
                    <a:pt x="29" y="18"/>
                  </a:lnTo>
                  <a:lnTo>
                    <a:pt x="33" y="18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5" name="Freeform 141"/>
            <p:cNvSpPr/>
            <p:nvPr/>
          </p:nvSpPr>
          <p:spPr bwMode="auto">
            <a:xfrm>
              <a:off x="4545201" y="3075612"/>
              <a:ext cx="405289" cy="362830"/>
            </a:xfrm>
            <a:custGeom>
              <a:avLst/>
              <a:gdLst>
                <a:gd name="T0" fmla="*/ 11 w 315"/>
                <a:gd name="T1" fmla="*/ 156 h 282"/>
                <a:gd name="T2" fmla="*/ 22 w 315"/>
                <a:gd name="T3" fmla="*/ 153 h 282"/>
                <a:gd name="T4" fmla="*/ 37 w 315"/>
                <a:gd name="T5" fmla="*/ 145 h 282"/>
                <a:gd name="T6" fmla="*/ 45 w 315"/>
                <a:gd name="T7" fmla="*/ 153 h 282"/>
                <a:gd name="T8" fmla="*/ 63 w 315"/>
                <a:gd name="T9" fmla="*/ 138 h 282"/>
                <a:gd name="T10" fmla="*/ 67 w 315"/>
                <a:gd name="T11" fmla="*/ 115 h 282"/>
                <a:gd name="T12" fmla="*/ 82 w 315"/>
                <a:gd name="T13" fmla="*/ 97 h 282"/>
                <a:gd name="T14" fmla="*/ 97 w 315"/>
                <a:gd name="T15" fmla="*/ 75 h 282"/>
                <a:gd name="T16" fmla="*/ 100 w 315"/>
                <a:gd name="T17" fmla="*/ 56 h 282"/>
                <a:gd name="T18" fmla="*/ 111 w 315"/>
                <a:gd name="T19" fmla="*/ 34 h 282"/>
                <a:gd name="T20" fmla="*/ 111 w 315"/>
                <a:gd name="T21" fmla="*/ 15 h 282"/>
                <a:gd name="T22" fmla="*/ 115 w 315"/>
                <a:gd name="T23" fmla="*/ 8 h 282"/>
                <a:gd name="T24" fmla="*/ 126 w 315"/>
                <a:gd name="T25" fmla="*/ 4 h 282"/>
                <a:gd name="T26" fmla="*/ 141 w 315"/>
                <a:gd name="T27" fmla="*/ 12 h 282"/>
                <a:gd name="T28" fmla="*/ 159 w 315"/>
                <a:gd name="T29" fmla="*/ 15 h 282"/>
                <a:gd name="T30" fmla="*/ 171 w 315"/>
                <a:gd name="T31" fmla="*/ 15 h 282"/>
                <a:gd name="T32" fmla="*/ 185 w 315"/>
                <a:gd name="T33" fmla="*/ 8 h 282"/>
                <a:gd name="T34" fmla="*/ 208 w 315"/>
                <a:gd name="T35" fmla="*/ 4 h 282"/>
                <a:gd name="T36" fmla="*/ 215 w 315"/>
                <a:gd name="T37" fmla="*/ 4 h 282"/>
                <a:gd name="T38" fmla="*/ 222 w 315"/>
                <a:gd name="T39" fmla="*/ 0 h 282"/>
                <a:gd name="T40" fmla="*/ 237 w 315"/>
                <a:gd name="T41" fmla="*/ 4 h 282"/>
                <a:gd name="T42" fmla="*/ 256 w 315"/>
                <a:gd name="T43" fmla="*/ 4 h 282"/>
                <a:gd name="T44" fmla="*/ 271 w 315"/>
                <a:gd name="T45" fmla="*/ 15 h 282"/>
                <a:gd name="T46" fmla="*/ 282 w 315"/>
                <a:gd name="T47" fmla="*/ 12 h 282"/>
                <a:gd name="T48" fmla="*/ 293 w 315"/>
                <a:gd name="T49" fmla="*/ 8 h 282"/>
                <a:gd name="T50" fmla="*/ 308 w 315"/>
                <a:gd name="T51" fmla="*/ 19 h 282"/>
                <a:gd name="T52" fmla="*/ 315 w 315"/>
                <a:gd name="T53" fmla="*/ 26 h 282"/>
                <a:gd name="T54" fmla="*/ 311 w 315"/>
                <a:gd name="T55" fmla="*/ 45 h 282"/>
                <a:gd name="T56" fmla="*/ 300 w 315"/>
                <a:gd name="T57" fmla="*/ 67 h 282"/>
                <a:gd name="T58" fmla="*/ 289 w 315"/>
                <a:gd name="T59" fmla="*/ 101 h 282"/>
                <a:gd name="T60" fmla="*/ 282 w 315"/>
                <a:gd name="T61" fmla="*/ 127 h 282"/>
                <a:gd name="T62" fmla="*/ 304 w 315"/>
                <a:gd name="T63" fmla="*/ 201 h 282"/>
                <a:gd name="T64" fmla="*/ 274 w 315"/>
                <a:gd name="T65" fmla="*/ 227 h 282"/>
                <a:gd name="T66" fmla="*/ 274 w 315"/>
                <a:gd name="T67" fmla="*/ 238 h 282"/>
                <a:gd name="T68" fmla="*/ 271 w 315"/>
                <a:gd name="T69" fmla="*/ 256 h 282"/>
                <a:gd name="T70" fmla="*/ 285 w 315"/>
                <a:gd name="T71" fmla="*/ 268 h 282"/>
                <a:gd name="T72" fmla="*/ 289 w 315"/>
                <a:gd name="T73" fmla="*/ 282 h 282"/>
                <a:gd name="T74" fmla="*/ 278 w 315"/>
                <a:gd name="T75" fmla="*/ 282 h 282"/>
                <a:gd name="T76" fmla="*/ 256 w 315"/>
                <a:gd name="T77" fmla="*/ 264 h 282"/>
                <a:gd name="T78" fmla="*/ 245 w 315"/>
                <a:gd name="T79" fmla="*/ 253 h 282"/>
                <a:gd name="T80" fmla="*/ 234 w 315"/>
                <a:gd name="T81" fmla="*/ 260 h 282"/>
                <a:gd name="T82" fmla="*/ 219 w 315"/>
                <a:gd name="T83" fmla="*/ 256 h 282"/>
                <a:gd name="T84" fmla="*/ 211 w 315"/>
                <a:gd name="T85" fmla="*/ 249 h 282"/>
                <a:gd name="T86" fmla="*/ 204 w 315"/>
                <a:gd name="T87" fmla="*/ 253 h 282"/>
                <a:gd name="T88" fmla="*/ 196 w 315"/>
                <a:gd name="T89" fmla="*/ 245 h 282"/>
                <a:gd name="T90" fmla="*/ 182 w 315"/>
                <a:gd name="T91" fmla="*/ 249 h 282"/>
                <a:gd name="T92" fmla="*/ 171 w 315"/>
                <a:gd name="T93" fmla="*/ 249 h 282"/>
                <a:gd name="T94" fmla="*/ 167 w 315"/>
                <a:gd name="T95" fmla="*/ 242 h 282"/>
                <a:gd name="T96" fmla="*/ 163 w 315"/>
                <a:gd name="T97" fmla="*/ 230 h 282"/>
                <a:gd name="T98" fmla="*/ 163 w 315"/>
                <a:gd name="T99" fmla="*/ 223 h 282"/>
                <a:gd name="T100" fmla="*/ 159 w 315"/>
                <a:gd name="T101" fmla="*/ 208 h 282"/>
                <a:gd name="T102" fmla="*/ 159 w 315"/>
                <a:gd name="T103" fmla="*/ 197 h 282"/>
                <a:gd name="T104" fmla="*/ 141 w 315"/>
                <a:gd name="T105" fmla="*/ 186 h 282"/>
                <a:gd name="T106" fmla="*/ 122 w 315"/>
                <a:gd name="T107" fmla="*/ 190 h 282"/>
                <a:gd name="T108" fmla="*/ 104 w 315"/>
                <a:gd name="T109" fmla="*/ 201 h 282"/>
                <a:gd name="T110" fmla="*/ 85 w 315"/>
                <a:gd name="T111" fmla="*/ 193 h 282"/>
                <a:gd name="T112" fmla="*/ 82 w 315"/>
                <a:gd name="T113" fmla="*/ 182 h 282"/>
                <a:gd name="T114" fmla="*/ 78 w 315"/>
                <a:gd name="T115" fmla="*/ 171 h 282"/>
                <a:gd name="T116" fmla="*/ 37 w 315"/>
                <a:gd name="T117" fmla="*/ 167 h 282"/>
                <a:gd name="T118" fmla="*/ 19 w 315"/>
                <a:gd name="T119" fmla="*/ 167 h 282"/>
                <a:gd name="T120" fmla="*/ 11 w 315"/>
                <a:gd name="T121" fmla="*/ 1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5" h="282">
                  <a:moveTo>
                    <a:pt x="0" y="167"/>
                  </a:moveTo>
                  <a:lnTo>
                    <a:pt x="4" y="164"/>
                  </a:lnTo>
                  <a:lnTo>
                    <a:pt x="8" y="164"/>
                  </a:lnTo>
                  <a:lnTo>
                    <a:pt x="11" y="164"/>
                  </a:lnTo>
                  <a:lnTo>
                    <a:pt x="8" y="156"/>
                  </a:lnTo>
                  <a:lnTo>
                    <a:pt x="11" y="156"/>
                  </a:lnTo>
                  <a:lnTo>
                    <a:pt x="15" y="153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22" y="149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6" y="153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7" y="145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9"/>
                  </a:lnTo>
                  <a:lnTo>
                    <a:pt x="41" y="149"/>
                  </a:lnTo>
                  <a:lnTo>
                    <a:pt x="41" y="153"/>
                  </a:lnTo>
                  <a:lnTo>
                    <a:pt x="45" y="153"/>
                  </a:lnTo>
                  <a:lnTo>
                    <a:pt x="48" y="153"/>
                  </a:lnTo>
                  <a:lnTo>
                    <a:pt x="52" y="149"/>
                  </a:lnTo>
                  <a:lnTo>
                    <a:pt x="59" y="141"/>
                  </a:lnTo>
                  <a:lnTo>
                    <a:pt x="59" y="141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7" y="134"/>
                  </a:lnTo>
                  <a:lnTo>
                    <a:pt x="67" y="130"/>
                  </a:lnTo>
                  <a:lnTo>
                    <a:pt x="67" y="127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7" y="115"/>
                  </a:lnTo>
                  <a:lnTo>
                    <a:pt x="71" y="112"/>
                  </a:lnTo>
                  <a:lnTo>
                    <a:pt x="74" y="108"/>
                  </a:lnTo>
                  <a:lnTo>
                    <a:pt x="74" y="104"/>
                  </a:lnTo>
                  <a:lnTo>
                    <a:pt x="78" y="101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5" y="97"/>
                  </a:lnTo>
                  <a:lnTo>
                    <a:pt x="89" y="93"/>
                  </a:lnTo>
                  <a:lnTo>
                    <a:pt x="93" y="86"/>
                  </a:lnTo>
                  <a:lnTo>
                    <a:pt x="93" y="82"/>
                  </a:lnTo>
                  <a:lnTo>
                    <a:pt x="97" y="78"/>
                  </a:lnTo>
                  <a:lnTo>
                    <a:pt x="97" y="75"/>
                  </a:lnTo>
                  <a:lnTo>
                    <a:pt x="100" y="71"/>
                  </a:lnTo>
                  <a:lnTo>
                    <a:pt x="97" y="71"/>
                  </a:lnTo>
                  <a:lnTo>
                    <a:pt x="100" y="67"/>
                  </a:lnTo>
                  <a:lnTo>
                    <a:pt x="97" y="64"/>
                  </a:lnTo>
                  <a:lnTo>
                    <a:pt x="100" y="60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4" y="52"/>
                  </a:lnTo>
                  <a:lnTo>
                    <a:pt x="100" y="45"/>
                  </a:lnTo>
                  <a:lnTo>
                    <a:pt x="108" y="38"/>
                  </a:lnTo>
                  <a:lnTo>
                    <a:pt x="108" y="34"/>
                  </a:lnTo>
                  <a:lnTo>
                    <a:pt x="111" y="34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3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1" y="15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4" y="8"/>
                  </a:lnTo>
                  <a:lnTo>
                    <a:pt x="137" y="8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5" y="12"/>
                  </a:lnTo>
                  <a:lnTo>
                    <a:pt x="148" y="15"/>
                  </a:lnTo>
                  <a:lnTo>
                    <a:pt x="152" y="15"/>
                  </a:lnTo>
                  <a:lnTo>
                    <a:pt x="156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71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71" y="12"/>
                  </a:lnTo>
                  <a:lnTo>
                    <a:pt x="174" y="8"/>
                  </a:lnTo>
                  <a:lnTo>
                    <a:pt x="174" y="8"/>
                  </a:lnTo>
                  <a:lnTo>
                    <a:pt x="178" y="8"/>
                  </a:lnTo>
                  <a:lnTo>
                    <a:pt x="182" y="8"/>
                  </a:lnTo>
                  <a:lnTo>
                    <a:pt x="185" y="8"/>
                  </a:lnTo>
                  <a:lnTo>
                    <a:pt x="185" y="8"/>
                  </a:lnTo>
                  <a:lnTo>
                    <a:pt x="193" y="8"/>
                  </a:lnTo>
                  <a:lnTo>
                    <a:pt x="193" y="8"/>
                  </a:lnTo>
                  <a:lnTo>
                    <a:pt x="196" y="4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19" y="4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7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9" y="8"/>
                  </a:lnTo>
                  <a:lnTo>
                    <a:pt x="259" y="8"/>
                  </a:lnTo>
                  <a:lnTo>
                    <a:pt x="263" y="8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71" y="15"/>
                  </a:lnTo>
                  <a:lnTo>
                    <a:pt x="271" y="15"/>
                  </a:lnTo>
                  <a:lnTo>
                    <a:pt x="274" y="12"/>
                  </a:lnTo>
                  <a:lnTo>
                    <a:pt x="274" y="12"/>
                  </a:lnTo>
                  <a:lnTo>
                    <a:pt x="278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5" y="12"/>
                  </a:lnTo>
                  <a:lnTo>
                    <a:pt x="289" y="8"/>
                  </a:lnTo>
                  <a:lnTo>
                    <a:pt x="289" y="8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96" y="12"/>
                  </a:lnTo>
                  <a:lnTo>
                    <a:pt x="300" y="15"/>
                  </a:lnTo>
                  <a:lnTo>
                    <a:pt x="300" y="15"/>
                  </a:lnTo>
                  <a:lnTo>
                    <a:pt x="304" y="15"/>
                  </a:lnTo>
                  <a:lnTo>
                    <a:pt x="304" y="19"/>
                  </a:lnTo>
                  <a:lnTo>
                    <a:pt x="308" y="19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8" y="26"/>
                  </a:lnTo>
                  <a:lnTo>
                    <a:pt x="311" y="26"/>
                  </a:lnTo>
                  <a:lnTo>
                    <a:pt x="315" y="26"/>
                  </a:lnTo>
                  <a:lnTo>
                    <a:pt x="315" y="26"/>
                  </a:lnTo>
                  <a:lnTo>
                    <a:pt x="315" y="30"/>
                  </a:lnTo>
                  <a:lnTo>
                    <a:pt x="311" y="30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5"/>
                  </a:lnTo>
                  <a:lnTo>
                    <a:pt x="311" y="45"/>
                  </a:lnTo>
                  <a:lnTo>
                    <a:pt x="315" y="49"/>
                  </a:lnTo>
                  <a:lnTo>
                    <a:pt x="315" y="49"/>
                  </a:lnTo>
                  <a:lnTo>
                    <a:pt x="315" y="52"/>
                  </a:lnTo>
                  <a:lnTo>
                    <a:pt x="308" y="60"/>
                  </a:lnTo>
                  <a:lnTo>
                    <a:pt x="300" y="67"/>
                  </a:lnTo>
                  <a:lnTo>
                    <a:pt x="300" y="67"/>
                  </a:lnTo>
                  <a:lnTo>
                    <a:pt x="293" y="78"/>
                  </a:lnTo>
                  <a:lnTo>
                    <a:pt x="293" y="82"/>
                  </a:lnTo>
                  <a:lnTo>
                    <a:pt x="293" y="86"/>
                  </a:lnTo>
                  <a:lnTo>
                    <a:pt x="293" y="90"/>
                  </a:lnTo>
                  <a:lnTo>
                    <a:pt x="289" y="97"/>
                  </a:lnTo>
                  <a:lnTo>
                    <a:pt x="289" y="101"/>
                  </a:lnTo>
                  <a:lnTo>
                    <a:pt x="285" y="104"/>
                  </a:lnTo>
                  <a:lnTo>
                    <a:pt x="282" y="104"/>
                  </a:lnTo>
                  <a:lnTo>
                    <a:pt x="282" y="115"/>
                  </a:lnTo>
                  <a:lnTo>
                    <a:pt x="282" y="119"/>
                  </a:lnTo>
                  <a:lnTo>
                    <a:pt x="282" y="123"/>
                  </a:lnTo>
                  <a:lnTo>
                    <a:pt x="282" y="127"/>
                  </a:lnTo>
                  <a:lnTo>
                    <a:pt x="282" y="130"/>
                  </a:lnTo>
                  <a:lnTo>
                    <a:pt x="289" y="160"/>
                  </a:lnTo>
                  <a:lnTo>
                    <a:pt x="293" y="179"/>
                  </a:lnTo>
                  <a:lnTo>
                    <a:pt x="304" y="190"/>
                  </a:lnTo>
                  <a:lnTo>
                    <a:pt x="308" y="205"/>
                  </a:lnTo>
                  <a:lnTo>
                    <a:pt x="304" y="201"/>
                  </a:lnTo>
                  <a:lnTo>
                    <a:pt x="278" y="208"/>
                  </a:lnTo>
                  <a:lnTo>
                    <a:pt x="271" y="219"/>
                  </a:lnTo>
                  <a:lnTo>
                    <a:pt x="271" y="223"/>
                  </a:lnTo>
                  <a:lnTo>
                    <a:pt x="274" y="223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30"/>
                  </a:lnTo>
                  <a:lnTo>
                    <a:pt x="274" y="230"/>
                  </a:lnTo>
                  <a:lnTo>
                    <a:pt x="274" y="234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1" y="242"/>
                  </a:lnTo>
                  <a:lnTo>
                    <a:pt x="271" y="242"/>
                  </a:lnTo>
                  <a:lnTo>
                    <a:pt x="271" y="245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60"/>
                  </a:lnTo>
                  <a:lnTo>
                    <a:pt x="274" y="264"/>
                  </a:lnTo>
                  <a:lnTo>
                    <a:pt x="278" y="264"/>
                  </a:lnTo>
                  <a:lnTo>
                    <a:pt x="278" y="268"/>
                  </a:lnTo>
                  <a:lnTo>
                    <a:pt x="285" y="268"/>
                  </a:lnTo>
                  <a:lnTo>
                    <a:pt x="285" y="268"/>
                  </a:lnTo>
                  <a:lnTo>
                    <a:pt x="285" y="264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4"/>
                  </a:lnTo>
                  <a:lnTo>
                    <a:pt x="293" y="279"/>
                  </a:lnTo>
                  <a:lnTo>
                    <a:pt x="289" y="282"/>
                  </a:lnTo>
                  <a:lnTo>
                    <a:pt x="289" y="282"/>
                  </a:lnTo>
                  <a:lnTo>
                    <a:pt x="289" y="279"/>
                  </a:lnTo>
                  <a:lnTo>
                    <a:pt x="285" y="279"/>
                  </a:lnTo>
                  <a:lnTo>
                    <a:pt x="285" y="279"/>
                  </a:lnTo>
                  <a:lnTo>
                    <a:pt x="282" y="282"/>
                  </a:lnTo>
                  <a:lnTo>
                    <a:pt x="278" y="282"/>
                  </a:lnTo>
                  <a:lnTo>
                    <a:pt x="274" y="279"/>
                  </a:lnTo>
                  <a:lnTo>
                    <a:pt x="271" y="275"/>
                  </a:lnTo>
                  <a:lnTo>
                    <a:pt x="271" y="271"/>
                  </a:lnTo>
                  <a:lnTo>
                    <a:pt x="267" y="268"/>
                  </a:lnTo>
                  <a:lnTo>
                    <a:pt x="263" y="268"/>
                  </a:lnTo>
                  <a:lnTo>
                    <a:pt x="256" y="264"/>
                  </a:lnTo>
                  <a:lnTo>
                    <a:pt x="252" y="264"/>
                  </a:lnTo>
                  <a:lnTo>
                    <a:pt x="252" y="260"/>
                  </a:lnTo>
                  <a:lnTo>
                    <a:pt x="248" y="256"/>
                  </a:lnTo>
                  <a:lnTo>
                    <a:pt x="248" y="253"/>
                  </a:lnTo>
                  <a:lnTo>
                    <a:pt x="248" y="253"/>
                  </a:lnTo>
                  <a:lnTo>
                    <a:pt x="245" y="253"/>
                  </a:lnTo>
                  <a:lnTo>
                    <a:pt x="245" y="253"/>
                  </a:lnTo>
                  <a:lnTo>
                    <a:pt x="241" y="256"/>
                  </a:lnTo>
                  <a:lnTo>
                    <a:pt x="241" y="260"/>
                  </a:lnTo>
                  <a:lnTo>
                    <a:pt x="237" y="260"/>
                  </a:lnTo>
                  <a:lnTo>
                    <a:pt x="234" y="260"/>
                  </a:lnTo>
                  <a:lnTo>
                    <a:pt x="234" y="260"/>
                  </a:lnTo>
                  <a:lnTo>
                    <a:pt x="230" y="260"/>
                  </a:lnTo>
                  <a:lnTo>
                    <a:pt x="226" y="260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19" y="256"/>
                  </a:lnTo>
                  <a:lnTo>
                    <a:pt x="219" y="256"/>
                  </a:lnTo>
                  <a:lnTo>
                    <a:pt x="219" y="253"/>
                  </a:lnTo>
                  <a:lnTo>
                    <a:pt x="219" y="253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1" y="249"/>
                  </a:lnTo>
                  <a:lnTo>
                    <a:pt x="211" y="249"/>
                  </a:lnTo>
                  <a:lnTo>
                    <a:pt x="208" y="249"/>
                  </a:lnTo>
                  <a:lnTo>
                    <a:pt x="204" y="249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0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3" y="245"/>
                  </a:lnTo>
                  <a:lnTo>
                    <a:pt x="189" y="245"/>
                  </a:lnTo>
                  <a:lnTo>
                    <a:pt x="185" y="249"/>
                  </a:lnTo>
                  <a:lnTo>
                    <a:pt x="185" y="249"/>
                  </a:lnTo>
                  <a:lnTo>
                    <a:pt x="182" y="249"/>
                  </a:lnTo>
                  <a:lnTo>
                    <a:pt x="182" y="249"/>
                  </a:lnTo>
                  <a:lnTo>
                    <a:pt x="178" y="249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71" y="245"/>
                  </a:lnTo>
                  <a:lnTo>
                    <a:pt x="171" y="245"/>
                  </a:lnTo>
                  <a:lnTo>
                    <a:pt x="171" y="249"/>
                  </a:lnTo>
                  <a:lnTo>
                    <a:pt x="171" y="249"/>
                  </a:lnTo>
                  <a:lnTo>
                    <a:pt x="167" y="249"/>
                  </a:lnTo>
                  <a:lnTo>
                    <a:pt x="167" y="249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67" y="242"/>
                  </a:lnTo>
                  <a:lnTo>
                    <a:pt x="167" y="242"/>
                  </a:lnTo>
                  <a:lnTo>
                    <a:pt x="167" y="238"/>
                  </a:lnTo>
                  <a:lnTo>
                    <a:pt x="167" y="238"/>
                  </a:lnTo>
                  <a:lnTo>
                    <a:pt x="167" y="234"/>
                  </a:lnTo>
                  <a:lnTo>
                    <a:pt x="167" y="234"/>
                  </a:lnTo>
                  <a:lnTo>
                    <a:pt x="163" y="230"/>
                  </a:lnTo>
                  <a:lnTo>
                    <a:pt x="163" y="230"/>
                  </a:lnTo>
                  <a:lnTo>
                    <a:pt x="167" y="227"/>
                  </a:lnTo>
                  <a:lnTo>
                    <a:pt x="163" y="227"/>
                  </a:lnTo>
                  <a:lnTo>
                    <a:pt x="163" y="227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59" y="219"/>
                  </a:lnTo>
                  <a:lnTo>
                    <a:pt x="159" y="219"/>
                  </a:lnTo>
                  <a:lnTo>
                    <a:pt x="159" y="216"/>
                  </a:lnTo>
                  <a:lnTo>
                    <a:pt x="159" y="216"/>
                  </a:lnTo>
                  <a:lnTo>
                    <a:pt x="159" y="208"/>
                  </a:lnTo>
                  <a:lnTo>
                    <a:pt x="159" y="208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1"/>
                  </a:lnTo>
                  <a:lnTo>
                    <a:pt x="159" y="197"/>
                  </a:lnTo>
                  <a:lnTo>
                    <a:pt x="159" y="197"/>
                  </a:lnTo>
                  <a:lnTo>
                    <a:pt x="159" y="193"/>
                  </a:lnTo>
                  <a:lnTo>
                    <a:pt x="159" y="190"/>
                  </a:lnTo>
                  <a:lnTo>
                    <a:pt x="159" y="190"/>
                  </a:lnTo>
                  <a:lnTo>
                    <a:pt x="141" y="190"/>
                  </a:lnTo>
                  <a:lnTo>
                    <a:pt x="141" y="186"/>
                  </a:lnTo>
                  <a:lnTo>
                    <a:pt x="141" y="186"/>
                  </a:lnTo>
                  <a:lnTo>
                    <a:pt x="141" y="182"/>
                  </a:lnTo>
                  <a:lnTo>
                    <a:pt x="137" y="182"/>
                  </a:lnTo>
                  <a:lnTo>
                    <a:pt x="137" y="186"/>
                  </a:lnTo>
                  <a:lnTo>
                    <a:pt x="122" y="186"/>
                  </a:lnTo>
                  <a:lnTo>
                    <a:pt x="122" y="190"/>
                  </a:lnTo>
                  <a:lnTo>
                    <a:pt x="119" y="190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08" y="201"/>
                  </a:lnTo>
                  <a:lnTo>
                    <a:pt x="104" y="201"/>
                  </a:lnTo>
                  <a:lnTo>
                    <a:pt x="100" y="201"/>
                  </a:lnTo>
                  <a:lnTo>
                    <a:pt x="97" y="201"/>
                  </a:lnTo>
                  <a:lnTo>
                    <a:pt x="93" y="201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82" y="182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67"/>
                  </a:lnTo>
                  <a:lnTo>
                    <a:pt x="59" y="167"/>
                  </a:lnTo>
                  <a:lnTo>
                    <a:pt x="48" y="167"/>
                  </a:lnTo>
                  <a:lnTo>
                    <a:pt x="41" y="167"/>
                  </a:lnTo>
                  <a:lnTo>
                    <a:pt x="37" y="167"/>
                  </a:lnTo>
                  <a:lnTo>
                    <a:pt x="34" y="167"/>
                  </a:lnTo>
                  <a:lnTo>
                    <a:pt x="30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9" y="167"/>
                  </a:lnTo>
                  <a:lnTo>
                    <a:pt x="15" y="167"/>
                  </a:lnTo>
                  <a:lnTo>
                    <a:pt x="11" y="167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4" y="167"/>
                  </a:lnTo>
                  <a:lnTo>
                    <a:pt x="0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6" name="Freeform 142"/>
            <p:cNvSpPr/>
            <p:nvPr/>
          </p:nvSpPr>
          <p:spPr bwMode="auto">
            <a:xfrm>
              <a:off x="4983940" y="3357384"/>
              <a:ext cx="66905" cy="153109"/>
            </a:xfrm>
            <a:custGeom>
              <a:avLst/>
              <a:gdLst>
                <a:gd name="T0" fmla="*/ 4 w 52"/>
                <a:gd name="T1" fmla="*/ 0 h 119"/>
                <a:gd name="T2" fmla="*/ 7 w 52"/>
                <a:gd name="T3" fmla="*/ 4 h 119"/>
                <a:gd name="T4" fmla="*/ 11 w 52"/>
                <a:gd name="T5" fmla="*/ 4 h 119"/>
                <a:gd name="T6" fmla="*/ 15 w 52"/>
                <a:gd name="T7" fmla="*/ 4 h 119"/>
                <a:gd name="T8" fmla="*/ 15 w 52"/>
                <a:gd name="T9" fmla="*/ 4 h 119"/>
                <a:gd name="T10" fmla="*/ 18 w 52"/>
                <a:gd name="T11" fmla="*/ 8 h 119"/>
                <a:gd name="T12" fmla="*/ 26 w 52"/>
                <a:gd name="T13" fmla="*/ 15 h 119"/>
                <a:gd name="T14" fmla="*/ 26 w 52"/>
                <a:gd name="T15" fmla="*/ 45 h 119"/>
                <a:gd name="T16" fmla="*/ 26 w 52"/>
                <a:gd name="T17" fmla="*/ 60 h 119"/>
                <a:gd name="T18" fmla="*/ 33 w 52"/>
                <a:gd name="T19" fmla="*/ 63 h 119"/>
                <a:gd name="T20" fmla="*/ 37 w 52"/>
                <a:gd name="T21" fmla="*/ 67 h 119"/>
                <a:gd name="T22" fmla="*/ 44 w 52"/>
                <a:gd name="T23" fmla="*/ 75 h 119"/>
                <a:gd name="T24" fmla="*/ 48 w 52"/>
                <a:gd name="T25" fmla="*/ 82 h 119"/>
                <a:gd name="T26" fmla="*/ 52 w 52"/>
                <a:gd name="T27" fmla="*/ 86 h 119"/>
                <a:gd name="T28" fmla="*/ 48 w 52"/>
                <a:gd name="T29" fmla="*/ 89 h 119"/>
                <a:gd name="T30" fmla="*/ 44 w 52"/>
                <a:gd name="T31" fmla="*/ 89 h 119"/>
                <a:gd name="T32" fmla="*/ 44 w 52"/>
                <a:gd name="T33" fmla="*/ 93 h 119"/>
                <a:gd name="T34" fmla="*/ 48 w 52"/>
                <a:gd name="T35" fmla="*/ 100 h 119"/>
                <a:gd name="T36" fmla="*/ 44 w 52"/>
                <a:gd name="T37" fmla="*/ 104 h 119"/>
                <a:gd name="T38" fmla="*/ 41 w 52"/>
                <a:gd name="T39" fmla="*/ 108 h 119"/>
                <a:gd name="T40" fmla="*/ 37 w 52"/>
                <a:gd name="T41" fmla="*/ 115 h 119"/>
                <a:gd name="T42" fmla="*/ 37 w 52"/>
                <a:gd name="T43" fmla="*/ 119 h 119"/>
                <a:gd name="T44" fmla="*/ 33 w 52"/>
                <a:gd name="T45" fmla="*/ 119 h 119"/>
                <a:gd name="T46" fmla="*/ 33 w 52"/>
                <a:gd name="T47" fmla="*/ 115 h 119"/>
                <a:gd name="T48" fmla="*/ 30 w 52"/>
                <a:gd name="T49" fmla="*/ 112 h 119"/>
                <a:gd name="T50" fmla="*/ 22 w 52"/>
                <a:gd name="T51" fmla="*/ 108 h 119"/>
                <a:gd name="T52" fmla="*/ 22 w 52"/>
                <a:gd name="T53" fmla="*/ 100 h 119"/>
                <a:gd name="T54" fmla="*/ 22 w 52"/>
                <a:gd name="T55" fmla="*/ 97 h 119"/>
                <a:gd name="T56" fmla="*/ 26 w 52"/>
                <a:gd name="T57" fmla="*/ 89 h 119"/>
                <a:gd name="T58" fmla="*/ 30 w 52"/>
                <a:gd name="T59" fmla="*/ 82 h 119"/>
                <a:gd name="T60" fmla="*/ 22 w 52"/>
                <a:gd name="T61" fmla="*/ 78 h 119"/>
                <a:gd name="T62" fmla="*/ 18 w 52"/>
                <a:gd name="T63" fmla="*/ 78 h 119"/>
                <a:gd name="T64" fmla="*/ 15 w 52"/>
                <a:gd name="T65" fmla="*/ 78 h 119"/>
                <a:gd name="T66" fmla="*/ 11 w 52"/>
                <a:gd name="T67" fmla="*/ 78 h 119"/>
                <a:gd name="T68" fmla="*/ 7 w 52"/>
                <a:gd name="T69" fmla="*/ 75 h 119"/>
                <a:gd name="T70" fmla="*/ 4 w 52"/>
                <a:gd name="T71" fmla="*/ 75 h 119"/>
                <a:gd name="T72" fmla="*/ 0 w 52"/>
                <a:gd name="T73" fmla="*/ 67 h 119"/>
                <a:gd name="T74" fmla="*/ 0 w 52"/>
                <a:gd name="T75" fmla="*/ 63 h 119"/>
                <a:gd name="T76" fmla="*/ 4 w 52"/>
                <a:gd name="T77" fmla="*/ 60 h 119"/>
                <a:gd name="T78" fmla="*/ 4 w 52"/>
                <a:gd name="T79" fmla="*/ 56 h 119"/>
                <a:gd name="T80" fmla="*/ 4 w 52"/>
                <a:gd name="T81" fmla="*/ 56 h 119"/>
                <a:gd name="T82" fmla="*/ 7 w 52"/>
                <a:gd name="T83" fmla="*/ 52 h 119"/>
                <a:gd name="T84" fmla="*/ 11 w 52"/>
                <a:gd name="T85" fmla="*/ 49 h 119"/>
                <a:gd name="T86" fmla="*/ 11 w 52"/>
                <a:gd name="T87" fmla="*/ 49 h 119"/>
                <a:gd name="T88" fmla="*/ 11 w 52"/>
                <a:gd name="T89" fmla="*/ 45 h 119"/>
                <a:gd name="T90" fmla="*/ 11 w 52"/>
                <a:gd name="T91" fmla="*/ 41 h 119"/>
                <a:gd name="T92" fmla="*/ 7 w 52"/>
                <a:gd name="T93" fmla="*/ 37 h 119"/>
                <a:gd name="T94" fmla="*/ 11 w 52"/>
                <a:gd name="T95" fmla="*/ 34 h 119"/>
                <a:gd name="T96" fmla="*/ 7 w 52"/>
                <a:gd name="T97" fmla="*/ 30 h 119"/>
                <a:gd name="T98" fmla="*/ 11 w 52"/>
                <a:gd name="T99" fmla="*/ 23 h 119"/>
                <a:gd name="T100" fmla="*/ 15 w 52"/>
                <a:gd name="T101" fmla="*/ 23 h 119"/>
                <a:gd name="T102" fmla="*/ 11 w 52"/>
                <a:gd name="T103" fmla="*/ 15 h 119"/>
                <a:gd name="T104" fmla="*/ 7 w 52"/>
                <a:gd name="T105" fmla="*/ 11 h 119"/>
                <a:gd name="T106" fmla="*/ 11 w 52"/>
                <a:gd name="T107" fmla="*/ 8 h 119"/>
                <a:gd name="T108" fmla="*/ 7 w 52"/>
                <a:gd name="T109" fmla="*/ 8 h 119"/>
                <a:gd name="T110" fmla="*/ 4 w 52"/>
                <a:gd name="T111" fmla="*/ 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" h="119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26" y="45"/>
                  </a:lnTo>
                  <a:lnTo>
                    <a:pt x="26" y="49"/>
                  </a:lnTo>
                  <a:lnTo>
                    <a:pt x="26" y="60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44" y="71"/>
                  </a:lnTo>
                  <a:lnTo>
                    <a:pt x="44" y="75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48" y="86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4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8" y="93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37" y="115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26" y="108"/>
                  </a:lnTo>
                  <a:lnTo>
                    <a:pt x="22" y="108"/>
                  </a:lnTo>
                  <a:lnTo>
                    <a:pt x="22" y="104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3"/>
                  </a:lnTo>
                  <a:lnTo>
                    <a:pt x="26" y="89"/>
                  </a:lnTo>
                  <a:lnTo>
                    <a:pt x="30" y="86"/>
                  </a:lnTo>
                  <a:lnTo>
                    <a:pt x="30" y="82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7" y="71"/>
                  </a:lnTo>
                  <a:lnTo>
                    <a:pt x="4" y="75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7" y="52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9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7" y="11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7" name="Freeform 143"/>
            <p:cNvSpPr/>
            <p:nvPr/>
          </p:nvSpPr>
          <p:spPr bwMode="auto">
            <a:xfrm>
              <a:off x="4749773" y="3334224"/>
              <a:ext cx="253467" cy="195568"/>
            </a:xfrm>
            <a:custGeom>
              <a:avLst/>
              <a:gdLst>
                <a:gd name="T0" fmla="*/ 41 w 197"/>
                <a:gd name="T1" fmla="*/ 48 h 152"/>
                <a:gd name="T2" fmla="*/ 45 w 197"/>
                <a:gd name="T3" fmla="*/ 52 h 152"/>
                <a:gd name="T4" fmla="*/ 52 w 197"/>
                <a:gd name="T5" fmla="*/ 48 h 152"/>
                <a:gd name="T6" fmla="*/ 60 w 197"/>
                <a:gd name="T7" fmla="*/ 52 h 152"/>
                <a:gd name="T8" fmla="*/ 63 w 197"/>
                <a:gd name="T9" fmla="*/ 55 h 152"/>
                <a:gd name="T10" fmla="*/ 75 w 197"/>
                <a:gd name="T11" fmla="*/ 59 h 152"/>
                <a:gd name="T12" fmla="*/ 82 w 197"/>
                <a:gd name="T13" fmla="*/ 55 h 152"/>
                <a:gd name="T14" fmla="*/ 89 w 197"/>
                <a:gd name="T15" fmla="*/ 52 h 152"/>
                <a:gd name="T16" fmla="*/ 97 w 197"/>
                <a:gd name="T17" fmla="*/ 63 h 152"/>
                <a:gd name="T18" fmla="*/ 112 w 197"/>
                <a:gd name="T19" fmla="*/ 74 h 152"/>
                <a:gd name="T20" fmla="*/ 126 w 197"/>
                <a:gd name="T21" fmla="*/ 78 h 152"/>
                <a:gd name="T22" fmla="*/ 130 w 197"/>
                <a:gd name="T23" fmla="*/ 81 h 152"/>
                <a:gd name="T24" fmla="*/ 126 w 197"/>
                <a:gd name="T25" fmla="*/ 63 h 152"/>
                <a:gd name="T26" fmla="*/ 119 w 197"/>
                <a:gd name="T27" fmla="*/ 67 h 152"/>
                <a:gd name="T28" fmla="*/ 112 w 197"/>
                <a:gd name="T29" fmla="*/ 55 h 152"/>
                <a:gd name="T30" fmla="*/ 112 w 197"/>
                <a:gd name="T31" fmla="*/ 41 h 152"/>
                <a:gd name="T32" fmla="*/ 115 w 197"/>
                <a:gd name="T33" fmla="*/ 33 h 152"/>
                <a:gd name="T34" fmla="*/ 115 w 197"/>
                <a:gd name="T35" fmla="*/ 26 h 152"/>
                <a:gd name="T36" fmla="*/ 112 w 197"/>
                <a:gd name="T37" fmla="*/ 18 h 152"/>
                <a:gd name="T38" fmla="*/ 156 w 197"/>
                <a:gd name="T39" fmla="*/ 4 h 152"/>
                <a:gd name="T40" fmla="*/ 163 w 197"/>
                <a:gd name="T41" fmla="*/ 7 h 152"/>
                <a:gd name="T42" fmla="*/ 178 w 197"/>
                <a:gd name="T43" fmla="*/ 11 h 152"/>
                <a:gd name="T44" fmla="*/ 186 w 197"/>
                <a:gd name="T45" fmla="*/ 18 h 152"/>
                <a:gd name="T46" fmla="*/ 189 w 197"/>
                <a:gd name="T47" fmla="*/ 26 h 152"/>
                <a:gd name="T48" fmla="*/ 189 w 197"/>
                <a:gd name="T49" fmla="*/ 29 h 152"/>
                <a:gd name="T50" fmla="*/ 197 w 197"/>
                <a:gd name="T51" fmla="*/ 41 h 152"/>
                <a:gd name="T52" fmla="*/ 189 w 197"/>
                <a:gd name="T53" fmla="*/ 48 h 152"/>
                <a:gd name="T54" fmla="*/ 189 w 197"/>
                <a:gd name="T55" fmla="*/ 55 h 152"/>
                <a:gd name="T56" fmla="*/ 193 w 197"/>
                <a:gd name="T57" fmla="*/ 63 h 152"/>
                <a:gd name="T58" fmla="*/ 193 w 197"/>
                <a:gd name="T59" fmla="*/ 67 h 152"/>
                <a:gd name="T60" fmla="*/ 186 w 197"/>
                <a:gd name="T61" fmla="*/ 74 h 152"/>
                <a:gd name="T62" fmla="*/ 186 w 197"/>
                <a:gd name="T63" fmla="*/ 78 h 152"/>
                <a:gd name="T64" fmla="*/ 182 w 197"/>
                <a:gd name="T65" fmla="*/ 85 h 152"/>
                <a:gd name="T66" fmla="*/ 182 w 197"/>
                <a:gd name="T67" fmla="*/ 93 h 152"/>
                <a:gd name="T68" fmla="*/ 149 w 197"/>
                <a:gd name="T69" fmla="*/ 104 h 152"/>
                <a:gd name="T70" fmla="*/ 141 w 197"/>
                <a:gd name="T71" fmla="*/ 115 h 152"/>
                <a:gd name="T72" fmla="*/ 134 w 197"/>
                <a:gd name="T73" fmla="*/ 115 h 152"/>
                <a:gd name="T74" fmla="*/ 123 w 197"/>
                <a:gd name="T75" fmla="*/ 115 h 152"/>
                <a:gd name="T76" fmla="*/ 115 w 197"/>
                <a:gd name="T77" fmla="*/ 122 h 152"/>
                <a:gd name="T78" fmla="*/ 112 w 197"/>
                <a:gd name="T79" fmla="*/ 126 h 152"/>
                <a:gd name="T80" fmla="*/ 86 w 197"/>
                <a:gd name="T81" fmla="*/ 148 h 152"/>
                <a:gd name="T82" fmla="*/ 75 w 197"/>
                <a:gd name="T83" fmla="*/ 148 h 152"/>
                <a:gd name="T84" fmla="*/ 67 w 197"/>
                <a:gd name="T85" fmla="*/ 148 h 152"/>
                <a:gd name="T86" fmla="*/ 60 w 197"/>
                <a:gd name="T87" fmla="*/ 148 h 152"/>
                <a:gd name="T88" fmla="*/ 49 w 197"/>
                <a:gd name="T89" fmla="*/ 144 h 152"/>
                <a:gd name="T90" fmla="*/ 45 w 197"/>
                <a:gd name="T91" fmla="*/ 141 h 152"/>
                <a:gd name="T92" fmla="*/ 23 w 197"/>
                <a:gd name="T93" fmla="*/ 144 h 152"/>
                <a:gd name="T94" fmla="*/ 15 w 197"/>
                <a:gd name="T95" fmla="*/ 137 h 152"/>
                <a:gd name="T96" fmla="*/ 8 w 197"/>
                <a:gd name="T97" fmla="*/ 130 h 152"/>
                <a:gd name="T98" fmla="*/ 0 w 197"/>
                <a:gd name="T99" fmla="*/ 122 h 152"/>
                <a:gd name="T100" fmla="*/ 37 w 197"/>
                <a:gd name="T101" fmla="*/ 70 h 152"/>
                <a:gd name="T102" fmla="*/ 37 w 197"/>
                <a:gd name="T103" fmla="*/ 59 h 152"/>
                <a:gd name="T104" fmla="*/ 37 w 197"/>
                <a:gd name="T105" fmla="*/ 4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52">
                  <a:moveTo>
                    <a:pt x="37" y="44"/>
                  </a:moveTo>
                  <a:lnTo>
                    <a:pt x="37" y="44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48"/>
                  </a:lnTo>
                  <a:lnTo>
                    <a:pt x="49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9"/>
                  </a:lnTo>
                  <a:lnTo>
                    <a:pt x="71" y="59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8" y="59"/>
                  </a:lnTo>
                  <a:lnTo>
                    <a:pt x="82" y="59"/>
                  </a:lnTo>
                  <a:lnTo>
                    <a:pt x="82" y="55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5"/>
                  </a:lnTo>
                  <a:lnTo>
                    <a:pt x="93" y="59"/>
                  </a:lnTo>
                  <a:lnTo>
                    <a:pt x="93" y="63"/>
                  </a:lnTo>
                  <a:lnTo>
                    <a:pt x="97" y="63"/>
                  </a:lnTo>
                  <a:lnTo>
                    <a:pt x="104" y="67"/>
                  </a:lnTo>
                  <a:lnTo>
                    <a:pt x="108" y="67"/>
                  </a:lnTo>
                  <a:lnTo>
                    <a:pt x="112" y="70"/>
                  </a:lnTo>
                  <a:lnTo>
                    <a:pt x="112" y="74"/>
                  </a:lnTo>
                  <a:lnTo>
                    <a:pt x="115" y="78"/>
                  </a:lnTo>
                  <a:lnTo>
                    <a:pt x="119" y="81"/>
                  </a:lnTo>
                  <a:lnTo>
                    <a:pt x="123" y="81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30" y="78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4" y="78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19" y="67"/>
                  </a:lnTo>
                  <a:lnTo>
                    <a:pt x="119" y="63"/>
                  </a:lnTo>
                  <a:lnTo>
                    <a:pt x="115" y="63"/>
                  </a:lnTo>
                  <a:lnTo>
                    <a:pt x="112" y="59"/>
                  </a:lnTo>
                  <a:lnTo>
                    <a:pt x="112" y="55"/>
                  </a:lnTo>
                  <a:lnTo>
                    <a:pt x="112" y="52"/>
                  </a:lnTo>
                  <a:lnTo>
                    <a:pt x="112" y="44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3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2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9" y="7"/>
                  </a:lnTo>
                  <a:lnTo>
                    <a:pt x="145" y="0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11"/>
                  </a:lnTo>
                  <a:lnTo>
                    <a:pt x="167" y="11"/>
                  </a:lnTo>
                  <a:lnTo>
                    <a:pt x="174" y="11"/>
                  </a:lnTo>
                  <a:lnTo>
                    <a:pt x="178" y="11"/>
                  </a:lnTo>
                  <a:lnTo>
                    <a:pt x="178" y="15"/>
                  </a:lnTo>
                  <a:lnTo>
                    <a:pt x="182" y="15"/>
                  </a:lnTo>
                  <a:lnTo>
                    <a:pt x="182" y="15"/>
                  </a:lnTo>
                  <a:lnTo>
                    <a:pt x="186" y="18"/>
                  </a:lnTo>
                  <a:lnTo>
                    <a:pt x="186" y="18"/>
                  </a:lnTo>
                  <a:lnTo>
                    <a:pt x="186" y="22"/>
                  </a:lnTo>
                  <a:lnTo>
                    <a:pt x="189" y="22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189" y="29"/>
                  </a:lnTo>
                  <a:lnTo>
                    <a:pt x="193" y="33"/>
                  </a:lnTo>
                  <a:lnTo>
                    <a:pt x="193" y="33"/>
                  </a:lnTo>
                  <a:lnTo>
                    <a:pt x="197" y="37"/>
                  </a:lnTo>
                  <a:lnTo>
                    <a:pt x="197" y="41"/>
                  </a:lnTo>
                  <a:lnTo>
                    <a:pt x="193" y="41"/>
                  </a:lnTo>
                  <a:lnTo>
                    <a:pt x="193" y="41"/>
                  </a:lnTo>
                  <a:lnTo>
                    <a:pt x="189" y="44"/>
                  </a:lnTo>
                  <a:lnTo>
                    <a:pt x="189" y="48"/>
                  </a:lnTo>
                  <a:lnTo>
                    <a:pt x="193" y="52"/>
                  </a:lnTo>
                  <a:lnTo>
                    <a:pt x="193" y="52"/>
                  </a:lnTo>
                  <a:lnTo>
                    <a:pt x="193" y="55"/>
                  </a:lnTo>
                  <a:lnTo>
                    <a:pt x="189" y="55"/>
                  </a:lnTo>
                  <a:lnTo>
                    <a:pt x="193" y="59"/>
                  </a:lnTo>
                  <a:lnTo>
                    <a:pt x="193" y="59"/>
                  </a:lnTo>
                  <a:lnTo>
                    <a:pt x="189" y="59"/>
                  </a:lnTo>
                  <a:lnTo>
                    <a:pt x="193" y="63"/>
                  </a:lnTo>
                  <a:lnTo>
                    <a:pt x="193" y="63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89" y="70"/>
                  </a:lnTo>
                  <a:lnTo>
                    <a:pt x="186" y="70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8"/>
                  </a:lnTo>
                  <a:lnTo>
                    <a:pt x="186" y="78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182" y="85"/>
                  </a:lnTo>
                  <a:lnTo>
                    <a:pt x="182" y="85"/>
                  </a:lnTo>
                  <a:lnTo>
                    <a:pt x="186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82" y="93"/>
                  </a:lnTo>
                  <a:lnTo>
                    <a:pt x="171" y="96"/>
                  </a:lnTo>
                  <a:lnTo>
                    <a:pt x="167" y="96"/>
                  </a:lnTo>
                  <a:lnTo>
                    <a:pt x="152" y="104"/>
                  </a:lnTo>
                  <a:lnTo>
                    <a:pt x="149" y="104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1" y="111"/>
                  </a:lnTo>
                  <a:lnTo>
                    <a:pt x="141" y="115"/>
                  </a:lnTo>
                  <a:lnTo>
                    <a:pt x="141" y="115"/>
                  </a:lnTo>
                  <a:lnTo>
                    <a:pt x="137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0" y="115"/>
                  </a:lnTo>
                  <a:lnTo>
                    <a:pt x="126" y="115"/>
                  </a:lnTo>
                  <a:lnTo>
                    <a:pt x="123" y="115"/>
                  </a:lnTo>
                  <a:lnTo>
                    <a:pt x="119" y="115"/>
                  </a:lnTo>
                  <a:lnTo>
                    <a:pt x="115" y="118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2" y="126"/>
                  </a:lnTo>
                  <a:lnTo>
                    <a:pt x="108" y="130"/>
                  </a:lnTo>
                  <a:lnTo>
                    <a:pt x="97" y="133"/>
                  </a:lnTo>
                  <a:lnTo>
                    <a:pt x="89" y="144"/>
                  </a:lnTo>
                  <a:lnTo>
                    <a:pt x="86" y="148"/>
                  </a:lnTo>
                  <a:lnTo>
                    <a:pt x="82" y="152"/>
                  </a:lnTo>
                  <a:lnTo>
                    <a:pt x="78" y="152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1" y="148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8"/>
                  </a:lnTo>
                  <a:lnTo>
                    <a:pt x="52" y="148"/>
                  </a:lnTo>
                  <a:lnTo>
                    <a:pt x="52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1" y="144"/>
                  </a:lnTo>
                  <a:lnTo>
                    <a:pt x="37" y="141"/>
                  </a:lnTo>
                  <a:lnTo>
                    <a:pt x="23" y="144"/>
                  </a:lnTo>
                  <a:lnTo>
                    <a:pt x="23" y="144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8" y="133"/>
                  </a:lnTo>
                  <a:lnTo>
                    <a:pt x="8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0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59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8" name="Freeform 144"/>
            <p:cNvSpPr/>
            <p:nvPr/>
          </p:nvSpPr>
          <p:spPr bwMode="auto">
            <a:xfrm>
              <a:off x="4531048" y="3290478"/>
              <a:ext cx="266333" cy="239313"/>
            </a:xfrm>
            <a:custGeom>
              <a:avLst/>
              <a:gdLst>
                <a:gd name="T0" fmla="*/ 189 w 207"/>
                <a:gd name="T1" fmla="*/ 175 h 186"/>
                <a:gd name="T2" fmla="*/ 178 w 207"/>
                <a:gd name="T3" fmla="*/ 167 h 186"/>
                <a:gd name="T4" fmla="*/ 170 w 207"/>
                <a:gd name="T5" fmla="*/ 160 h 186"/>
                <a:gd name="T6" fmla="*/ 207 w 207"/>
                <a:gd name="T7" fmla="*/ 108 h 186"/>
                <a:gd name="T8" fmla="*/ 207 w 207"/>
                <a:gd name="T9" fmla="*/ 97 h 186"/>
                <a:gd name="T10" fmla="*/ 207 w 207"/>
                <a:gd name="T11" fmla="*/ 82 h 186"/>
                <a:gd name="T12" fmla="*/ 200 w 207"/>
                <a:gd name="T13" fmla="*/ 78 h 186"/>
                <a:gd name="T14" fmla="*/ 193 w 207"/>
                <a:gd name="T15" fmla="*/ 82 h 186"/>
                <a:gd name="T16" fmla="*/ 182 w 207"/>
                <a:gd name="T17" fmla="*/ 78 h 186"/>
                <a:gd name="T18" fmla="*/ 178 w 207"/>
                <a:gd name="T19" fmla="*/ 82 h 186"/>
                <a:gd name="T20" fmla="*/ 178 w 207"/>
                <a:gd name="T21" fmla="*/ 75 h 186"/>
                <a:gd name="T22" fmla="*/ 178 w 207"/>
                <a:gd name="T23" fmla="*/ 67 h 186"/>
                <a:gd name="T24" fmla="*/ 178 w 207"/>
                <a:gd name="T25" fmla="*/ 60 h 186"/>
                <a:gd name="T26" fmla="*/ 174 w 207"/>
                <a:gd name="T27" fmla="*/ 56 h 186"/>
                <a:gd name="T28" fmla="*/ 170 w 207"/>
                <a:gd name="T29" fmla="*/ 49 h 186"/>
                <a:gd name="T30" fmla="*/ 170 w 207"/>
                <a:gd name="T31" fmla="*/ 38 h 186"/>
                <a:gd name="T32" fmla="*/ 170 w 207"/>
                <a:gd name="T33" fmla="*/ 30 h 186"/>
                <a:gd name="T34" fmla="*/ 170 w 207"/>
                <a:gd name="T35" fmla="*/ 23 h 186"/>
                <a:gd name="T36" fmla="*/ 152 w 207"/>
                <a:gd name="T37" fmla="*/ 15 h 186"/>
                <a:gd name="T38" fmla="*/ 133 w 207"/>
                <a:gd name="T39" fmla="*/ 23 h 186"/>
                <a:gd name="T40" fmla="*/ 130 w 207"/>
                <a:gd name="T41" fmla="*/ 30 h 186"/>
                <a:gd name="T42" fmla="*/ 108 w 207"/>
                <a:gd name="T43" fmla="*/ 34 h 186"/>
                <a:gd name="T44" fmla="*/ 96 w 207"/>
                <a:gd name="T45" fmla="*/ 26 h 186"/>
                <a:gd name="T46" fmla="*/ 93 w 207"/>
                <a:gd name="T47" fmla="*/ 19 h 186"/>
                <a:gd name="T48" fmla="*/ 89 w 207"/>
                <a:gd name="T49" fmla="*/ 12 h 186"/>
                <a:gd name="T50" fmla="*/ 89 w 207"/>
                <a:gd name="T51" fmla="*/ 4 h 186"/>
                <a:gd name="T52" fmla="*/ 59 w 207"/>
                <a:gd name="T53" fmla="*/ 0 h 186"/>
                <a:gd name="T54" fmla="*/ 41 w 207"/>
                <a:gd name="T55" fmla="*/ 0 h 186"/>
                <a:gd name="T56" fmla="*/ 30 w 207"/>
                <a:gd name="T57" fmla="*/ 0 h 186"/>
                <a:gd name="T58" fmla="*/ 22 w 207"/>
                <a:gd name="T59" fmla="*/ 4 h 186"/>
                <a:gd name="T60" fmla="*/ 15 w 207"/>
                <a:gd name="T61" fmla="*/ 4 h 186"/>
                <a:gd name="T62" fmla="*/ 26 w 207"/>
                <a:gd name="T63" fmla="*/ 30 h 186"/>
                <a:gd name="T64" fmla="*/ 30 w 207"/>
                <a:gd name="T65" fmla="*/ 49 h 186"/>
                <a:gd name="T66" fmla="*/ 37 w 207"/>
                <a:gd name="T67" fmla="*/ 71 h 186"/>
                <a:gd name="T68" fmla="*/ 33 w 207"/>
                <a:gd name="T69" fmla="*/ 101 h 186"/>
                <a:gd name="T70" fmla="*/ 15 w 207"/>
                <a:gd name="T71" fmla="*/ 115 h 186"/>
                <a:gd name="T72" fmla="*/ 8 w 207"/>
                <a:gd name="T73" fmla="*/ 141 h 186"/>
                <a:gd name="T74" fmla="*/ 4 w 207"/>
                <a:gd name="T75" fmla="*/ 160 h 186"/>
                <a:gd name="T76" fmla="*/ 0 w 207"/>
                <a:gd name="T77" fmla="*/ 175 h 186"/>
                <a:gd name="T78" fmla="*/ 8 w 207"/>
                <a:gd name="T79" fmla="*/ 171 h 186"/>
                <a:gd name="T80" fmla="*/ 15 w 207"/>
                <a:gd name="T81" fmla="*/ 171 h 186"/>
                <a:gd name="T82" fmla="*/ 26 w 207"/>
                <a:gd name="T83" fmla="*/ 167 h 186"/>
                <a:gd name="T84" fmla="*/ 30 w 207"/>
                <a:gd name="T85" fmla="*/ 167 h 186"/>
                <a:gd name="T86" fmla="*/ 33 w 207"/>
                <a:gd name="T87" fmla="*/ 171 h 186"/>
                <a:gd name="T88" fmla="*/ 45 w 207"/>
                <a:gd name="T89" fmla="*/ 175 h 186"/>
                <a:gd name="T90" fmla="*/ 111 w 207"/>
                <a:gd name="T91" fmla="*/ 175 h 186"/>
                <a:gd name="T92" fmla="*/ 119 w 207"/>
                <a:gd name="T93" fmla="*/ 178 h 186"/>
                <a:gd name="T94" fmla="*/ 126 w 207"/>
                <a:gd name="T95" fmla="*/ 182 h 186"/>
                <a:gd name="T96" fmla="*/ 137 w 207"/>
                <a:gd name="T97" fmla="*/ 182 h 186"/>
                <a:gd name="T98" fmla="*/ 145 w 207"/>
                <a:gd name="T99" fmla="*/ 182 h 186"/>
                <a:gd name="T100" fmla="*/ 156 w 207"/>
                <a:gd name="T101" fmla="*/ 186 h 186"/>
                <a:gd name="T102" fmla="*/ 159 w 207"/>
                <a:gd name="T103" fmla="*/ 182 h 186"/>
                <a:gd name="T104" fmla="*/ 163 w 207"/>
                <a:gd name="T105" fmla="*/ 186 h 186"/>
                <a:gd name="T106" fmla="*/ 193 w 207"/>
                <a:gd name="T107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7" h="186">
                  <a:moveTo>
                    <a:pt x="193" y="178"/>
                  </a:moveTo>
                  <a:lnTo>
                    <a:pt x="193" y="178"/>
                  </a:lnTo>
                  <a:lnTo>
                    <a:pt x="189" y="175"/>
                  </a:lnTo>
                  <a:lnTo>
                    <a:pt x="189" y="175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82" y="171"/>
                  </a:lnTo>
                  <a:lnTo>
                    <a:pt x="178" y="167"/>
                  </a:lnTo>
                  <a:lnTo>
                    <a:pt x="178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0" y="160"/>
                  </a:lnTo>
                  <a:lnTo>
                    <a:pt x="170" y="156"/>
                  </a:lnTo>
                  <a:lnTo>
                    <a:pt x="170" y="108"/>
                  </a:lnTo>
                  <a:lnTo>
                    <a:pt x="207" y="108"/>
                  </a:lnTo>
                  <a:lnTo>
                    <a:pt x="207" y="108"/>
                  </a:lnTo>
                  <a:lnTo>
                    <a:pt x="207" y="104"/>
                  </a:lnTo>
                  <a:lnTo>
                    <a:pt x="207" y="101"/>
                  </a:lnTo>
                  <a:lnTo>
                    <a:pt x="207" y="101"/>
                  </a:lnTo>
                  <a:lnTo>
                    <a:pt x="207" y="97"/>
                  </a:lnTo>
                  <a:lnTo>
                    <a:pt x="207" y="93"/>
                  </a:lnTo>
                  <a:lnTo>
                    <a:pt x="207" y="86"/>
                  </a:lnTo>
                  <a:lnTo>
                    <a:pt x="204" y="82"/>
                  </a:lnTo>
                  <a:lnTo>
                    <a:pt x="207" y="82"/>
                  </a:lnTo>
                  <a:lnTo>
                    <a:pt x="207" y="78"/>
                  </a:lnTo>
                  <a:lnTo>
                    <a:pt x="207" y="78"/>
                  </a:lnTo>
                  <a:lnTo>
                    <a:pt x="204" y="78"/>
                  </a:lnTo>
                  <a:lnTo>
                    <a:pt x="200" y="78"/>
                  </a:lnTo>
                  <a:lnTo>
                    <a:pt x="196" y="82"/>
                  </a:lnTo>
                  <a:lnTo>
                    <a:pt x="196" y="82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5" y="82"/>
                  </a:lnTo>
                  <a:lnTo>
                    <a:pt x="185" y="78"/>
                  </a:lnTo>
                  <a:lnTo>
                    <a:pt x="182" y="78"/>
                  </a:lnTo>
                  <a:lnTo>
                    <a:pt x="182" y="78"/>
                  </a:lnTo>
                  <a:lnTo>
                    <a:pt x="182" y="82"/>
                  </a:lnTo>
                  <a:lnTo>
                    <a:pt x="182" y="82"/>
                  </a:lnTo>
                  <a:lnTo>
                    <a:pt x="178" y="82"/>
                  </a:lnTo>
                  <a:lnTo>
                    <a:pt x="178" y="82"/>
                  </a:lnTo>
                  <a:lnTo>
                    <a:pt x="178" y="78"/>
                  </a:lnTo>
                  <a:lnTo>
                    <a:pt x="178" y="78"/>
                  </a:lnTo>
                  <a:lnTo>
                    <a:pt x="178" y="75"/>
                  </a:lnTo>
                  <a:lnTo>
                    <a:pt x="178" y="75"/>
                  </a:lnTo>
                  <a:lnTo>
                    <a:pt x="178" y="71"/>
                  </a:lnTo>
                  <a:lnTo>
                    <a:pt x="178" y="71"/>
                  </a:lnTo>
                  <a:lnTo>
                    <a:pt x="178" y="67"/>
                  </a:lnTo>
                  <a:lnTo>
                    <a:pt x="178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60"/>
                  </a:lnTo>
                  <a:lnTo>
                    <a:pt x="174" y="60"/>
                  </a:lnTo>
                  <a:lnTo>
                    <a:pt x="174" y="60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4"/>
                  </a:lnTo>
                  <a:lnTo>
                    <a:pt x="170" y="30"/>
                  </a:lnTo>
                  <a:lnTo>
                    <a:pt x="170" y="30"/>
                  </a:lnTo>
                  <a:lnTo>
                    <a:pt x="170" y="2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52" y="23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8" y="19"/>
                  </a:lnTo>
                  <a:lnTo>
                    <a:pt x="133" y="19"/>
                  </a:lnTo>
                  <a:lnTo>
                    <a:pt x="133" y="23"/>
                  </a:lnTo>
                  <a:lnTo>
                    <a:pt x="130" y="23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30"/>
                  </a:lnTo>
                  <a:lnTo>
                    <a:pt x="119" y="34"/>
                  </a:lnTo>
                  <a:lnTo>
                    <a:pt x="115" y="34"/>
                  </a:lnTo>
                  <a:lnTo>
                    <a:pt x="111" y="34"/>
                  </a:lnTo>
                  <a:lnTo>
                    <a:pt x="108" y="34"/>
                  </a:lnTo>
                  <a:lnTo>
                    <a:pt x="104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5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0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19"/>
                  </a:lnTo>
                  <a:lnTo>
                    <a:pt x="26" y="30"/>
                  </a:lnTo>
                  <a:lnTo>
                    <a:pt x="33" y="38"/>
                  </a:lnTo>
                  <a:lnTo>
                    <a:pt x="30" y="41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0" y="56"/>
                  </a:lnTo>
                  <a:lnTo>
                    <a:pt x="30" y="60"/>
                  </a:lnTo>
                  <a:lnTo>
                    <a:pt x="30" y="63"/>
                  </a:lnTo>
                  <a:lnTo>
                    <a:pt x="37" y="71"/>
                  </a:lnTo>
                  <a:lnTo>
                    <a:pt x="37" y="75"/>
                  </a:lnTo>
                  <a:lnTo>
                    <a:pt x="41" y="78"/>
                  </a:lnTo>
                  <a:lnTo>
                    <a:pt x="41" y="89"/>
                  </a:lnTo>
                  <a:lnTo>
                    <a:pt x="33" y="101"/>
                  </a:lnTo>
                  <a:lnTo>
                    <a:pt x="30" y="101"/>
                  </a:lnTo>
                  <a:lnTo>
                    <a:pt x="22" y="104"/>
                  </a:lnTo>
                  <a:lnTo>
                    <a:pt x="22" y="108"/>
                  </a:lnTo>
                  <a:lnTo>
                    <a:pt x="15" y="115"/>
                  </a:lnTo>
                  <a:lnTo>
                    <a:pt x="15" y="123"/>
                  </a:lnTo>
                  <a:lnTo>
                    <a:pt x="11" y="123"/>
                  </a:lnTo>
                  <a:lnTo>
                    <a:pt x="11" y="134"/>
                  </a:lnTo>
                  <a:lnTo>
                    <a:pt x="8" y="141"/>
                  </a:lnTo>
                  <a:lnTo>
                    <a:pt x="8" y="145"/>
                  </a:lnTo>
                  <a:lnTo>
                    <a:pt x="4" y="149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8" y="175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1" y="171"/>
                  </a:lnTo>
                  <a:lnTo>
                    <a:pt x="15" y="175"/>
                  </a:lnTo>
                  <a:lnTo>
                    <a:pt x="15" y="171"/>
                  </a:lnTo>
                  <a:lnTo>
                    <a:pt x="15" y="171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7" y="175"/>
                  </a:lnTo>
                  <a:lnTo>
                    <a:pt x="41" y="175"/>
                  </a:lnTo>
                  <a:lnTo>
                    <a:pt x="45" y="175"/>
                  </a:lnTo>
                  <a:lnTo>
                    <a:pt x="45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5" y="178"/>
                  </a:lnTo>
                  <a:lnTo>
                    <a:pt x="115" y="178"/>
                  </a:lnTo>
                  <a:lnTo>
                    <a:pt x="119" y="178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3" y="182"/>
                  </a:lnTo>
                  <a:lnTo>
                    <a:pt x="137" y="182"/>
                  </a:lnTo>
                  <a:lnTo>
                    <a:pt x="141" y="182"/>
                  </a:lnTo>
                  <a:lnTo>
                    <a:pt x="141" y="178"/>
                  </a:lnTo>
                  <a:lnTo>
                    <a:pt x="141" y="182"/>
                  </a:lnTo>
                  <a:lnTo>
                    <a:pt x="145" y="182"/>
                  </a:lnTo>
                  <a:lnTo>
                    <a:pt x="148" y="182"/>
                  </a:lnTo>
                  <a:lnTo>
                    <a:pt x="148" y="186"/>
                  </a:lnTo>
                  <a:lnTo>
                    <a:pt x="152" y="186"/>
                  </a:lnTo>
                  <a:lnTo>
                    <a:pt x="156" y="186"/>
                  </a:lnTo>
                  <a:lnTo>
                    <a:pt x="156" y="182"/>
                  </a:lnTo>
                  <a:lnTo>
                    <a:pt x="156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93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49" name="Freeform 145"/>
            <p:cNvSpPr/>
            <p:nvPr/>
          </p:nvSpPr>
          <p:spPr bwMode="auto">
            <a:xfrm>
              <a:off x="4816680" y="3482187"/>
              <a:ext cx="167262" cy="133810"/>
            </a:xfrm>
            <a:custGeom>
              <a:avLst/>
              <a:gdLst>
                <a:gd name="T0" fmla="*/ 8 w 130"/>
                <a:gd name="T1" fmla="*/ 33 h 104"/>
                <a:gd name="T2" fmla="*/ 11 w 130"/>
                <a:gd name="T3" fmla="*/ 33 h 104"/>
                <a:gd name="T4" fmla="*/ 23 w 130"/>
                <a:gd name="T5" fmla="*/ 33 h 104"/>
                <a:gd name="T6" fmla="*/ 23 w 130"/>
                <a:gd name="T7" fmla="*/ 33 h 104"/>
                <a:gd name="T8" fmla="*/ 34 w 130"/>
                <a:gd name="T9" fmla="*/ 33 h 104"/>
                <a:gd name="T10" fmla="*/ 56 w 130"/>
                <a:gd name="T11" fmla="*/ 15 h 104"/>
                <a:gd name="T12" fmla="*/ 63 w 130"/>
                <a:gd name="T13" fmla="*/ 11 h 104"/>
                <a:gd name="T14" fmla="*/ 63 w 130"/>
                <a:gd name="T15" fmla="*/ 7 h 104"/>
                <a:gd name="T16" fmla="*/ 71 w 130"/>
                <a:gd name="T17" fmla="*/ 0 h 104"/>
                <a:gd name="T18" fmla="*/ 82 w 130"/>
                <a:gd name="T19" fmla="*/ 0 h 104"/>
                <a:gd name="T20" fmla="*/ 85 w 130"/>
                <a:gd name="T21" fmla="*/ 0 h 104"/>
                <a:gd name="T22" fmla="*/ 89 w 130"/>
                <a:gd name="T23" fmla="*/ 3 h 104"/>
                <a:gd name="T24" fmla="*/ 97 w 130"/>
                <a:gd name="T25" fmla="*/ 7 h 104"/>
                <a:gd name="T26" fmla="*/ 104 w 130"/>
                <a:gd name="T27" fmla="*/ 7 h 104"/>
                <a:gd name="T28" fmla="*/ 115 w 130"/>
                <a:gd name="T29" fmla="*/ 11 h 104"/>
                <a:gd name="T30" fmla="*/ 126 w 130"/>
                <a:gd name="T31" fmla="*/ 18 h 104"/>
                <a:gd name="T32" fmla="*/ 130 w 130"/>
                <a:gd name="T33" fmla="*/ 22 h 104"/>
                <a:gd name="T34" fmla="*/ 130 w 130"/>
                <a:gd name="T35" fmla="*/ 29 h 104"/>
                <a:gd name="T36" fmla="*/ 126 w 130"/>
                <a:gd name="T37" fmla="*/ 37 h 104"/>
                <a:gd name="T38" fmla="*/ 130 w 130"/>
                <a:gd name="T39" fmla="*/ 41 h 104"/>
                <a:gd name="T40" fmla="*/ 126 w 130"/>
                <a:gd name="T41" fmla="*/ 48 h 104"/>
                <a:gd name="T42" fmla="*/ 122 w 130"/>
                <a:gd name="T43" fmla="*/ 52 h 104"/>
                <a:gd name="T44" fmla="*/ 126 w 130"/>
                <a:gd name="T45" fmla="*/ 59 h 104"/>
                <a:gd name="T46" fmla="*/ 126 w 130"/>
                <a:gd name="T47" fmla="*/ 63 h 104"/>
                <a:gd name="T48" fmla="*/ 122 w 130"/>
                <a:gd name="T49" fmla="*/ 70 h 104"/>
                <a:gd name="T50" fmla="*/ 119 w 130"/>
                <a:gd name="T51" fmla="*/ 74 h 104"/>
                <a:gd name="T52" fmla="*/ 119 w 130"/>
                <a:gd name="T53" fmla="*/ 85 h 104"/>
                <a:gd name="T54" fmla="*/ 97 w 130"/>
                <a:gd name="T55" fmla="*/ 104 h 104"/>
                <a:gd name="T56" fmla="*/ 85 w 130"/>
                <a:gd name="T57" fmla="*/ 104 h 104"/>
                <a:gd name="T58" fmla="*/ 78 w 130"/>
                <a:gd name="T59" fmla="*/ 100 h 104"/>
                <a:gd name="T60" fmla="*/ 67 w 130"/>
                <a:gd name="T61" fmla="*/ 100 h 104"/>
                <a:gd name="T62" fmla="*/ 63 w 130"/>
                <a:gd name="T63" fmla="*/ 96 h 104"/>
                <a:gd name="T64" fmla="*/ 56 w 130"/>
                <a:gd name="T65" fmla="*/ 93 h 104"/>
                <a:gd name="T66" fmla="*/ 48 w 130"/>
                <a:gd name="T67" fmla="*/ 93 h 104"/>
                <a:gd name="T68" fmla="*/ 41 w 130"/>
                <a:gd name="T69" fmla="*/ 85 h 104"/>
                <a:gd name="T70" fmla="*/ 37 w 130"/>
                <a:gd name="T71" fmla="*/ 78 h 104"/>
                <a:gd name="T72" fmla="*/ 34 w 130"/>
                <a:gd name="T73" fmla="*/ 74 h 104"/>
                <a:gd name="T74" fmla="*/ 34 w 130"/>
                <a:gd name="T75" fmla="*/ 70 h 104"/>
                <a:gd name="T76" fmla="*/ 26 w 130"/>
                <a:gd name="T77" fmla="*/ 67 h 104"/>
                <a:gd name="T78" fmla="*/ 19 w 130"/>
                <a:gd name="T79" fmla="*/ 55 h 104"/>
                <a:gd name="T80" fmla="*/ 15 w 130"/>
                <a:gd name="T81" fmla="*/ 52 h 104"/>
                <a:gd name="T82" fmla="*/ 11 w 130"/>
                <a:gd name="T83" fmla="*/ 44 h 104"/>
                <a:gd name="T84" fmla="*/ 8 w 130"/>
                <a:gd name="T85" fmla="*/ 41 h 104"/>
                <a:gd name="T86" fmla="*/ 0 w 130"/>
                <a:gd name="T87" fmla="*/ 37 h 104"/>
                <a:gd name="T88" fmla="*/ 0 w 130"/>
                <a:gd name="T89" fmla="*/ 33 h 104"/>
                <a:gd name="T90" fmla="*/ 0 w 130"/>
                <a:gd name="T91" fmla="*/ 3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" h="104">
                  <a:moveTo>
                    <a:pt x="0" y="33"/>
                  </a:moveTo>
                  <a:lnTo>
                    <a:pt x="4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45" y="18"/>
                  </a:lnTo>
                  <a:lnTo>
                    <a:pt x="56" y="15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7"/>
                  </a:lnTo>
                  <a:lnTo>
                    <a:pt x="100" y="7"/>
                  </a:lnTo>
                  <a:lnTo>
                    <a:pt x="100" y="3"/>
                  </a:lnTo>
                  <a:lnTo>
                    <a:pt x="104" y="7"/>
                  </a:lnTo>
                  <a:lnTo>
                    <a:pt x="111" y="7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22" y="11"/>
                  </a:lnTo>
                  <a:lnTo>
                    <a:pt x="122" y="15"/>
                  </a:lnTo>
                  <a:lnTo>
                    <a:pt x="126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30" y="22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6" y="33"/>
                  </a:lnTo>
                  <a:lnTo>
                    <a:pt x="126" y="37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30" y="41"/>
                  </a:lnTo>
                  <a:lnTo>
                    <a:pt x="126" y="41"/>
                  </a:lnTo>
                  <a:lnTo>
                    <a:pt x="126" y="44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26" y="55"/>
                  </a:lnTo>
                  <a:lnTo>
                    <a:pt x="126" y="55"/>
                  </a:lnTo>
                  <a:lnTo>
                    <a:pt x="126" y="59"/>
                  </a:lnTo>
                  <a:lnTo>
                    <a:pt x="126" y="59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9" y="70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19" y="89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89" y="100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2" y="104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4" y="100"/>
                  </a:lnTo>
                  <a:lnTo>
                    <a:pt x="71" y="100"/>
                  </a:lnTo>
                  <a:lnTo>
                    <a:pt x="67" y="100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3"/>
                  </a:lnTo>
                  <a:lnTo>
                    <a:pt x="60" y="93"/>
                  </a:lnTo>
                  <a:lnTo>
                    <a:pt x="56" y="93"/>
                  </a:lnTo>
                  <a:lnTo>
                    <a:pt x="56" y="93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1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4" y="74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0" name="Freeform 146"/>
            <p:cNvSpPr/>
            <p:nvPr/>
          </p:nvSpPr>
          <p:spPr bwMode="auto">
            <a:xfrm>
              <a:off x="4702168" y="3524645"/>
              <a:ext cx="200714" cy="176269"/>
            </a:xfrm>
            <a:custGeom>
              <a:avLst/>
              <a:gdLst>
                <a:gd name="T0" fmla="*/ 89 w 156"/>
                <a:gd name="T1" fmla="*/ 0 h 137"/>
                <a:gd name="T2" fmla="*/ 93 w 156"/>
                <a:gd name="T3" fmla="*/ 4 h 137"/>
                <a:gd name="T4" fmla="*/ 97 w 156"/>
                <a:gd name="T5" fmla="*/ 11 h 137"/>
                <a:gd name="T6" fmla="*/ 100 w 156"/>
                <a:gd name="T7" fmla="*/ 15 h 137"/>
                <a:gd name="T8" fmla="*/ 104 w 156"/>
                <a:gd name="T9" fmla="*/ 19 h 137"/>
                <a:gd name="T10" fmla="*/ 108 w 156"/>
                <a:gd name="T11" fmla="*/ 22 h 137"/>
                <a:gd name="T12" fmla="*/ 119 w 156"/>
                <a:gd name="T13" fmla="*/ 34 h 137"/>
                <a:gd name="T14" fmla="*/ 123 w 156"/>
                <a:gd name="T15" fmla="*/ 37 h 137"/>
                <a:gd name="T16" fmla="*/ 126 w 156"/>
                <a:gd name="T17" fmla="*/ 41 h 137"/>
                <a:gd name="T18" fmla="*/ 126 w 156"/>
                <a:gd name="T19" fmla="*/ 48 h 137"/>
                <a:gd name="T20" fmla="*/ 134 w 156"/>
                <a:gd name="T21" fmla="*/ 56 h 137"/>
                <a:gd name="T22" fmla="*/ 141 w 156"/>
                <a:gd name="T23" fmla="*/ 56 h 137"/>
                <a:gd name="T24" fmla="*/ 149 w 156"/>
                <a:gd name="T25" fmla="*/ 60 h 137"/>
                <a:gd name="T26" fmla="*/ 152 w 156"/>
                <a:gd name="T27" fmla="*/ 63 h 137"/>
                <a:gd name="T28" fmla="*/ 152 w 156"/>
                <a:gd name="T29" fmla="*/ 67 h 137"/>
                <a:gd name="T30" fmla="*/ 149 w 156"/>
                <a:gd name="T31" fmla="*/ 67 h 137"/>
                <a:gd name="T32" fmla="*/ 145 w 156"/>
                <a:gd name="T33" fmla="*/ 74 h 137"/>
                <a:gd name="T34" fmla="*/ 137 w 156"/>
                <a:gd name="T35" fmla="*/ 74 h 137"/>
                <a:gd name="T36" fmla="*/ 130 w 156"/>
                <a:gd name="T37" fmla="*/ 78 h 137"/>
                <a:gd name="T38" fmla="*/ 126 w 156"/>
                <a:gd name="T39" fmla="*/ 82 h 137"/>
                <a:gd name="T40" fmla="*/ 119 w 156"/>
                <a:gd name="T41" fmla="*/ 85 h 137"/>
                <a:gd name="T42" fmla="*/ 112 w 156"/>
                <a:gd name="T43" fmla="*/ 93 h 137"/>
                <a:gd name="T44" fmla="*/ 112 w 156"/>
                <a:gd name="T45" fmla="*/ 97 h 137"/>
                <a:gd name="T46" fmla="*/ 108 w 156"/>
                <a:gd name="T47" fmla="*/ 100 h 137"/>
                <a:gd name="T48" fmla="*/ 104 w 156"/>
                <a:gd name="T49" fmla="*/ 104 h 137"/>
                <a:gd name="T50" fmla="*/ 97 w 156"/>
                <a:gd name="T51" fmla="*/ 108 h 137"/>
                <a:gd name="T52" fmla="*/ 93 w 156"/>
                <a:gd name="T53" fmla="*/ 115 h 137"/>
                <a:gd name="T54" fmla="*/ 93 w 156"/>
                <a:gd name="T55" fmla="*/ 123 h 137"/>
                <a:gd name="T56" fmla="*/ 86 w 156"/>
                <a:gd name="T57" fmla="*/ 123 h 137"/>
                <a:gd name="T58" fmla="*/ 74 w 156"/>
                <a:gd name="T59" fmla="*/ 123 h 137"/>
                <a:gd name="T60" fmla="*/ 63 w 156"/>
                <a:gd name="T61" fmla="*/ 119 h 137"/>
                <a:gd name="T62" fmla="*/ 56 w 156"/>
                <a:gd name="T63" fmla="*/ 115 h 137"/>
                <a:gd name="T64" fmla="*/ 45 w 156"/>
                <a:gd name="T65" fmla="*/ 126 h 137"/>
                <a:gd name="T66" fmla="*/ 34 w 156"/>
                <a:gd name="T67" fmla="*/ 134 h 137"/>
                <a:gd name="T68" fmla="*/ 26 w 156"/>
                <a:gd name="T69" fmla="*/ 137 h 137"/>
                <a:gd name="T70" fmla="*/ 15 w 156"/>
                <a:gd name="T71" fmla="*/ 137 h 137"/>
                <a:gd name="T72" fmla="*/ 12 w 156"/>
                <a:gd name="T73" fmla="*/ 130 h 137"/>
                <a:gd name="T74" fmla="*/ 8 w 156"/>
                <a:gd name="T75" fmla="*/ 115 h 137"/>
                <a:gd name="T76" fmla="*/ 0 w 156"/>
                <a:gd name="T77" fmla="*/ 111 h 137"/>
                <a:gd name="T78" fmla="*/ 19 w 156"/>
                <a:gd name="T79" fmla="*/ 63 h 137"/>
                <a:gd name="T80" fmla="*/ 49 w 156"/>
                <a:gd name="T81" fmla="*/ 8 h 137"/>
                <a:gd name="T82" fmla="*/ 56 w 156"/>
                <a:gd name="T83" fmla="*/ 4 h 137"/>
                <a:gd name="T84" fmla="*/ 60 w 156"/>
                <a:gd name="T85" fmla="*/ 8 h 137"/>
                <a:gd name="T86" fmla="*/ 60 w 156"/>
                <a:gd name="T87" fmla="*/ 11 h 137"/>
                <a:gd name="T88" fmla="*/ 74 w 156"/>
                <a:gd name="T89" fmla="*/ 0 h 137"/>
                <a:gd name="T90" fmla="*/ 78 w 156"/>
                <a:gd name="T91" fmla="*/ 4 h 137"/>
                <a:gd name="T92" fmla="*/ 89 w 156"/>
                <a:gd name="T9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6" h="137">
                  <a:moveTo>
                    <a:pt x="89" y="0"/>
                  </a:moveTo>
                  <a:lnTo>
                    <a:pt x="89" y="0"/>
                  </a:lnTo>
                  <a:lnTo>
                    <a:pt x="89" y="0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8"/>
                  </a:lnTo>
                  <a:lnTo>
                    <a:pt x="97" y="8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12" y="30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6" y="45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30" y="52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7" y="60"/>
                  </a:lnTo>
                  <a:lnTo>
                    <a:pt x="141" y="56"/>
                  </a:lnTo>
                  <a:lnTo>
                    <a:pt x="145" y="60"/>
                  </a:lnTo>
                  <a:lnTo>
                    <a:pt x="145" y="60"/>
                  </a:lnTo>
                  <a:lnTo>
                    <a:pt x="149" y="60"/>
                  </a:lnTo>
                  <a:lnTo>
                    <a:pt x="152" y="60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6" y="67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9" y="71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41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4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2"/>
                  </a:lnTo>
                  <a:lnTo>
                    <a:pt x="123" y="85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2" y="89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2" y="97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97" y="108"/>
                  </a:lnTo>
                  <a:lnTo>
                    <a:pt x="93" y="111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9"/>
                  </a:lnTo>
                  <a:lnTo>
                    <a:pt x="93" y="119"/>
                  </a:lnTo>
                  <a:lnTo>
                    <a:pt x="93" y="123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6" y="123"/>
                  </a:lnTo>
                  <a:lnTo>
                    <a:pt x="82" y="123"/>
                  </a:lnTo>
                  <a:lnTo>
                    <a:pt x="78" y="123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1" y="123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0" y="115"/>
                  </a:lnTo>
                  <a:lnTo>
                    <a:pt x="56" y="115"/>
                  </a:lnTo>
                  <a:lnTo>
                    <a:pt x="52" y="115"/>
                  </a:lnTo>
                  <a:lnTo>
                    <a:pt x="49" y="119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4" y="134"/>
                  </a:lnTo>
                  <a:lnTo>
                    <a:pt x="30" y="134"/>
                  </a:lnTo>
                  <a:lnTo>
                    <a:pt x="26" y="137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19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12" y="134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8" y="119"/>
                  </a:lnTo>
                  <a:lnTo>
                    <a:pt x="8" y="115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4" y="63"/>
                  </a:lnTo>
                  <a:lnTo>
                    <a:pt x="19" y="63"/>
                  </a:lnTo>
                  <a:lnTo>
                    <a:pt x="23" y="8"/>
                  </a:lnTo>
                  <a:lnTo>
                    <a:pt x="34" y="8"/>
                  </a:lnTo>
                  <a:lnTo>
                    <a:pt x="49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7" y="8"/>
                  </a:lnTo>
                  <a:lnTo>
                    <a:pt x="71" y="4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1" name="Freeform 147"/>
            <p:cNvSpPr/>
            <p:nvPr/>
          </p:nvSpPr>
          <p:spPr bwMode="auto">
            <a:xfrm>
              <a:off x="4531048" y="3505347"/>
              <a:ext cx="285632" cy="244460"/>
            </a:xfrm>
            <a:custGeom>
              <a:avLst/>
              <a:gdLst>
                <a:gd name="T0" fmla="*/ 137 w 222"/>
                <a:gd name="T1" fmla="*/ 78 h 190"/>
                <a:gd name="T2" fmla="*/ 167 w 222"/>
                <a:gd name="T3" fmla="*/ 23 h 190"/>
                <a:gd name="T4" fmla="*/ 189 w 222"/>
                <a:gd name="T5" fmla="*/ 19 h 190"/>
                <a:gd name="T6" fmla="*/ 193 w 222"/>
                <a:gd name="T7" fmla="*/ 23 h 190"/>
                <a:gd name="T8" fmla="*/ 193 w 222"/>
                <a:gd name="T9" fmla="*/ 26 h 190"/>
                <a:gd name="T10" fmla="*/ 204 w 222"/>
                <a:gd name="T11" fmla="*/ 19 h 190"/>
                <a:gd name="T12" fmla="*/ 211 w 222"/>
                <a:gd name="T13" fmla="*/ 19 h 190"/>
                <a:gd name="T14" fmla="*/ 219 w 222"/>
                <a:gd name="T15" fmla="*/ 15 h 190"/>
                <a:gd name="T16" fmla="*/ 219 w 222"/>
                <a:gd name="T17" fmla="*/ 11 h 190"/>
                <a:gd name="T18" fmla="*/ 215 w 222"/>
                <a:gd name="T19" fmla="*/ 8 h 190"/>
                <a:gd name="T20" fmla="*/ 211 w 222"/>
                <a:gd name="T21" fmla="*/ 11 h 190"/>
                <a:gd name="T22" fmla="*/ 167 w 222"/>
                <a:gd name="T23" fmla="*/ 19 h 190"/>
                <a:gd name="T24" fmla="*/ 163 w 222"/>
                <a:gd name="T25" fmla="*/ 19 h 190"/>
                <a:gd name="T26" fmla="*/ 159 w 222"/>
                <a:gd name="T27" fmla="*/ 15 h 190"/>
                <a:gd name="T28" fmla="*/ 156 w 222"/>
                <a:gd name="T29" fmla="*/ 15 h 190"/>
                <a:gd name="T30" fmla="*/ 148 w 222"/>
                <a:gd name="T31" fmla="*/ 19 h 190"/>
                <a:gd name="T32" fmla="*/ 141 w 222"/>
                <a:gd name="T33" fmla="*/ 15 h 190"/>
                <a:gd name="T34" fmla="*/ 137 w 222"/>
                <a:gd name="T35" fmla="*/ 15 h 190"/>
                <a:gd name="T36" fmla="*/ 130 w 222"/>
                <a:gd name="T37" fmla="*/ 15 h 190"/>
                <a:gd name="T38" fmla="*/ 122 w 222"/>
                <a:gd name="T39" fmla="*/ 15 h 190"/>
                <a:gd name="T40" fmla="*/ 115 w 222"/>
                <a:gd name="T41" fmla="*/ 11 h 190"/>
                <a:gd name="T42" fmla="*/ 111 w 222"/>
                <a:gd name="T43" fmla="*/ 8 h 190"/>
                <a:gd name="T44" fmla="*/ 48 w 222"/>
                <a:gd name="T45" fmla="*/ 8 h 190"/>
                <a:gd name="T46" fmla="*/ 41 w 222"/>
                <a:gd name="T47" fmla="*/ 8 h 190"/>
                <a:gd name="T48" fmla="*/ 33 w 222"/>
                <a:gd name="T49" fmla="*/ 4 h 190"/>
                <a:gd name="T50" fmla="*/ 30 w 222"/>
                <a:gd name="T51" fmla="*/ 0 h 190"/>
                <a:gd name="T52" fmla="*/ 26 w 222"/>
                <a:gd name="T53" fmla="*/ 0 h 190"/>
                <a:gd name="T54" fmla="*/ 22 w 222"/>
                <a:gd name="T55" fmla="*/ 0 h 190"/>
                <a:gd name="T56" fmla="*/ 15 w 222"/>
                <a:gd name="T57" fmla="*/ 8 h 190"/>
                <a:gd name="T58" fmla="*/ 8 w 222"/>
                <a:gd name="T59" fmla="*/ 4 h 190"/>
                <a:gd name="T60" fmla="*/ 4 w 222"/>
                <a:gd name="T61" fmla="*/ 8 h 190"/>
                <a:gd name="T62" fmla="*/ 4 w 222"/>
                <a:gd name="T63" fmla="*/ 19 h 190"/>
                <a:gd name="T64" fmla="*/ 26 w 222"/>
                <a:gd name="T65" fmla="*/ 52 h 190"/>
                <a:gd name="T66" fmla="*/ 33 w 222"/>
                <a:gd name="T67" fmla="*/ 75 h 190"/>
                <a:gd name="T68" fmla="*/ 41 w 222"/>
                <a:gd name="T69" fmla="*/ 93 h 190"/>
                <a:gd name="T70" fmla="*/ 48 w 222"/>
                <a:gd name="T71" fmla="*/ 123 h 190"/>
                <a:gd name="T72" fmla="*/ 48 w 222"/>
                <a:gd name="T73" fmla="*/ 134 h 190"/>
                <a:gd name="T74" fmla="*/ 52 w 222"/>
                <a:gd name="T75" fmla="*/ 145 h 190"/>
                <a:gd name="T76" fmla="*/ 52 w 222"/>
                <a:gd name="T77" fmla="*/ 152 h 190"/>
                <a:gd name="T78" fmla="*/ 59 w 222"/>
                <a:gd name="T79" fmla="*/ 167 h 190"/>
                <a:gd name="T80" fmla="*/ 67 w 222"/>
                <a:gd name="T81" fmla="*/ 178 h 190"/>
                <a:gd name="T82" fmla="*/ 78 w 222"/>
                <a:gd name="T83" fmla="*/ 178 h 190"/>
                <a:gd name="T84" fmla="*/ 82 w 222"/>
                <a:gd name="T85" fmla="*/ 175 h 190"/>
                <a:gd name="T86" fmla="*/ 89 w 222"/>
                <a:gd name="T87" fmla="*/ 175 h 190"/>
                <a:gd name="T88" fmla="*/ 96 w 222"/>
                <a:gd name="T89" fmla="*/ 186 h 190"/>
                <a:gd name="T90" fmla="*/ 104 w 222"/>
                <a:gd name="T91" fmla="*/ 186 h 190"/>
                <a:gd name="T92" fmla="*/ 111 w 222"/>
                <a:gd name="T93" fmla="*/ 186 h 190"/>
                <a:gd name="T94" fmla="*/ 115 w 222"/>
                <a:gd name="T95" fmla="*/ 190 h 190"/>
                <a:gd name="T96" fmla="*/ 119 w 222"/>
                <a:gd name="T97" fmla="*/ 182 h 190"/>
                <a:gd name="T98" fmla="*/ 130 w 222"/>
                <a:gd name="T99" fmla="*/ 178 h 190"/>
                <a:gd name="T100" fmla="*/ 133 w 222"/>
                <a:gd name="T101" fmla="*/ 12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2" h="190">
                  <a:moveTo>
                    <a:pt x="133" y="126"/>
                  </a:moveTo>
                  <a:lnTo>
                    <a:pt x="133" y="123"/>
                  </a:lnTo>
                  <a:lnTo>
                    <a:pt x="137" y="78"/>
                  </a:lnTo>
                  <a:lnTo>
                    <a:pt x="152" y="78"/>
                  </a:lnTo>
                  <a:lnTo>
                    <a:pt x="156" y="23"/>
                  </a:lnTo>
                  <a:lnTo>
                    <a:pt x="167" y="23"/>
                  </a:lnTo>
                  <a:lnTo>
                    <a:pt x="182" y="23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93" y="19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200" y="23"/>
                  </a:lnTo>
                  <a:lnTo>
                    <a:pt x="204" y="19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11" y="19"/>
                  </a:lnTo>
                  <a:lnTo>
                    <a:pt x="211" y="19"/>
                  </a:lnTo>
                  <a:lnTo>
                    <a:pt x="215" y="15"/>
                  </a:lnTo>
                  <a:lnTo>
                    <a:pt x="219" y="15"/>
                  </a:lnTo>
                  <a:lnTo>
                    <a:pt x="222" y="15"/>
                  </a:lnTo>
                  <a:lnTo>
                    <a:pt x="222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1" y="11"/>
                  </a:lnTo>
                  <a:lnTo>
                    <a:pt x="207" y="8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6" y="19"/>
                  </a:lnTo>
                  <a:lnTo>
                    <a:pt x="152" y="19"/>
                  </a:lnTo>
                  <a:lnTo>
                    <a:pt x="148" y="19"/>
                  </a:lnTo>
                  <a:lnTo>
                    <a:pt x="148" y="15"/>
                  </a:lnTo>
                  <a:lnTo>
                    <a:pt x="145" y="15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15"/>
                  </a:lnTo>
                  <a:lnTo>
                    <a:pt x="137" y="15"/>
                  </a:lnTo>
                  <a:lnTo>
                    <a:pt x="133" y="15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9"/>
                  </a:lnTo>
                  <a:lnTo>
                    <a:pt x="11" y="30"/>
                  </a:lnTo>
                  <a:lnTo>
                    <a:pt x="19" y="37"/>
                  </a:lnTo>
                  <a:lnTo>
                    <a:pt x="26" y="52"/>
                  </a:lnTo>
                  <a:lnTo>
                    <a:pt x="26" y="60"/>
                  </a:lnTo>
                  <a:lnTo>
                    <a:pt x="33" y="71"/>
                  </a:lnTo>
                  <a:lnTo>
                    <a:pt x="33" y="75"/>
                  </a:lnTo>
                  <a:lnTo>
                    <a:pt x="45" y="86"/>
                  </a:lnTo>
                  <a:lnTo>
                    <a:pt x="45" y="93"/>
                  </a:lnTo>
                  <a:lnTo>
                    <a:pt x="41" y="93"/>
                  </a:lnTo>
                  <a:lnTo>
                    <a:pt x="45" y="100"/>
                  </a:lnTo>
                  <a:lnTo>
                    <a:pt x="45" y="112"/>
                  </a:lnTo>
                  <a:lnTo>
                    <a:pt x="48" y="123"/>
                  </a:lnTo>
                  <a:lnTo>
                    <a:pt x="48" y="130"/>
                  </a:lnTo>
                  <a:lnTo>
                    <a:pt x="52" y="134"/>
                  </a:lnTo>
                  <a:lnTo>
                    <a:pt x="48" y="134"/>
                  </a:lnTo>
                  <a:lnTo>
                    <a:pt x="52" y="138"/>
                  </a:lnTo>
                  <a:lnTo>
                    <a:pt x="52" y="145"/>
                  </a:lnTo>
                  <a:lnTo>
                    <a:pt x="52" y="145"/>
                  </a:lnTo>
                  <a:lnTo>
                    <a:pt x="56" y="149"/>
                  </a:lnTo>
                  <a:lnTo>
                    <a:pt x="52" y="149"/>
                  </a:lnTo>
                  <a:lnTo>
                    <a:pt x="52" y="152"/>
                  </a:lnTo>
                  <a:lnTo>
                    <a:pt x="56" y="156"/>
                  </a:lnTo>
                  <a:lnTo>
                    <a:pt x="56" y="164"/>
                  </a:lnTo>
                  <a:lnTo>
                    <a:pt x="59" y="167"/>
                  </a:lnTo>
                  <a:lnTo>
                    <a:pt x="63" y="171"/>
                  </a:lnTo>
                  <a:lnTo>
                    <a:pt x="67" y="175"/>
                  </a:lnTo>
                  <a:lnTo>
                    <a:pt x="67" y="178"/>
                  </a:lnTo>
                  <a:lnTo>
                    <a:pt x="74" y="182"/>
                  </a:lnTo>
                  <a:lnTo>
                    <a:pt x="78" y="182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82" y="175"/>
                  </a:lnTo>
                  <a:lnTo>
                    <a:pt x="85" y="175"/>
                  </a:lnTo>
                  <a:lnTo>
                    <a:pt x="85" y="175"/>
                  </a:lnTo>
                  <a:lnTo>
                    <a:pt x="89" y="175"/>
                  </a:lnTo>
                  <a:lnTo>
                    <a:pt x="89" y="178"/>
                  </a:lnTo>
                  <a:lnTo>
                    <a:pt x="89" y="186"/>
                  </a:lnTo>
                  <a:lnTo>
                    <a:pt x="96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4" y="186"/>
                  </a:lnTo>
                  <a:lnTo>
                    <a:pt x="108" y="186"/>
                  </a:lnTo>
                  <a:lnTo>
                    <a:pt x="108" y="186"/>
                  </a:lnTo>
                  <a:lnTo>
                    <a:pt x="111" y="186"/>
                  </a:lnTo>
                  <a:lnTo>
                    <a:pt x="111" y="190"/>
                  </a:lnTo>
                  <a:lnTo>
                    <a:pt x="115" y="190"/>
                  </a:lnTo>
                  <a:lnTo>
                    <a:pt x="115" y="190"/>
                  </a:lnTo>
                  <a:lnTo>
                    <a:pt x="115" y="186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2" y="182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3" y="178"/>
                  </a:lnTo>
                  <a:lnTo>
                    <a:pt x="133" y="126"/>
                  </a:lnTo>
                  <a:lnTo>
                    <a:pt x="133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2" name="Freeform 148"/>
            <p:cNvSpPr/>
            <p:nvPr/>
          </p:nvSpPr>
          <p:spPr bwMode="auto">
            <a:xfrm>
              <a:off x="5450989" y="3586403"/>
              <a:ext cx="14153" cy="10293"/>
            </a:xfrm>
            <a:custGeom>
              <a:avLst/>
              <a:gdLst>
                <a:gd name="T0" fmla="*/ 0 w 11"/>
                <a:gd name="T1" fmla="*/ 0 h 8"/>
                <a:gd name="T2" fmla="*/ 0 w 11"/>
                <a:gd name="T3" fmla="*/ 4 h 8"/>
                <a:gd name="T4" fmla="*/ 3 w 11"/>
                <a:gd name="T5" fmla="*/ 8 h 8"/>
                <a:gd name="T6" fmla="*/ 3 w 11"/>
                <a:gd name="T7" fmla="*/ 8 h 8"/>
                <a:gd name="T8" fmla="*/ 11 w 11"/>
                <a:gd name="T9" fmla="*/ 4 h 8"/>
                <a:gd name="T10" fmla="*/ 7 w 11"/>
                <a:gd name="T11" fmla="*/ 4 h 8"/>
                <a:gd name="T12" fmla="*/ 7 w 11"/>
                <a:gd name="T13" fmla="*/ 0 h 8"/>
                <a:gd name="T14" fmla="*/ 3 w 11"/>
                <a:gd name="T15" fmla="*/ 0 h 8"/>
                <a:gd name="T16" fmla="*/ 0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3" y="8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3" name="Freeform 149"/>
            <p:cNvSpPr>
              <a:spLocks noEditPoints="1"/>
            </p:cNvSpPr>
            <p:nvPr/>
          </p:nvSpPr>
          <p:spPr bwMode="auto">
            <a:xfrm>
              <a:off x="5188516" y="3410136"/>
              <a:ext cx="162115" cy="272766"/>
            </a:xfrm>
            <a:custGeom>
              <a:avLst/>
              <a:gdLst>
                <a:gd name="T0" fmla="*/ 37 w 126"/>
                <a:gd name="T1" fmla="*/ 208 h 212"/>
                <a:gd name="T2" fmla="*/ 59 w 126"/>
                <a:gd name="T3" fmla="*/ 204 h 212"/>
                <a:gd name="T4" fmla="*/ 67 w 126"/>
                <a:gd name="T5" fmla="*/ 193 h 212"/>
                <a:gd name="T6" fmla="*/ 70 w 126"/>
                <a:gd name="T7" fmla="*/ 182 h 212"/>
                <a:gd name="T8" fmla="*/ 74 w 126"/>
                <a:gd name="T9" fmla="*/ 174 h 212"/>
                <a:gd name="T10" fmla="*/ 85 w 126"/>
                <a:gd name="T11" fmla="*/ 152 h 212"/>
                <a:gd name="T12" fmla="*/ 96 w 126"/>
                <a:gd name="T13" fmla="*/ 123 h 212"/>
                <a:gd name="T14" fmla="*/ 104 w 126"/>
                <a:gd name="T15" fmla="*/ 104 h 212"/>
                <a:gd name="T16" fmla="*/ 111 w 126"/>
                <a:gd name="T17" fmla="*/ 85 h 212"/>
                <a:gd name="T18" fmla="*/ 111 w 126"/>
                <a:gd name="T19" fmla="*/ 71 h 212"/>
                <a:gd name="T20" fmla="*/ 115 w 126"/>
                <a:gd name="T21" fmla="*/ 63 h 212"/>
                <a:gd name="T22" fmla="*/ 115 w 126"/>
                <a:gd name="T23" fmla="*/ 52 h 212"/>
                <a:gd name="T24" fmla="*/ 122 w 126"/>
                <a:gd name="T25" fmla="*/ 59 h 212"/>
                <a:gd name="T26" fmla="*/ 126 w 126"/>
                <a:gd name="T27" fmla="*/ 52 h 212"/>
                <a:gd name="T28" fmla="*/ 122 w 126"/>
                <a:gd name="T29" fmla="*/ 41 h 212"/>
                <a:gd name="T30" fmla="*/ 122 w 126"/>
                <a:gd name="T31" fmla="*/ 34 h 212"/>
                <a:gd name="T32" fmla="*/ 119 w 126"/>
                <a:gd name="T33" fmla="*/ 11 h 212"/>
                <a:gd name="T34" fmla="*/ 111 w 126"/>
                <a:gd name="T35" fmla="*/ 8 h 212"/>
                <a:gd name="T36" fmla="*/ 107 w 126"/>
                <a:gd name="T37" fmla="*/ 4 h 212"/>
                <a:gd name="T38" fmla="*/ 104 w 126"/>
                <a:gd name="T39" fmla="*/ 8 h 212"/>
                <a:gd name="T40" fmla="*/ 104 w 126"/>
                <a:gd name="T41" fmla="*/ 15 h 212"/>
                <a:gd name="T42" fmla="*/ 96 w 126"/>
                <a:gd name="T43" fmla="*/ 26 h 212"/>
                <a:gd name="T44" fmla="*/ 93 w 126"/>
                <a:gd name="T45" fmla="*/ 26 h 212"/>
                <a:gd name="T46" fmla="*/ 93 w 126"/>
                <a:gd name="T47" fmla="*/ 34 h 212"/>
                <a:gd name="T48" fmla="*/ 85 w 126"/>
                <a:gd name="T49" fmla="*/ 37 h 212"/>
                <a:gd name="T50" fmla="*/ 89 w 126"/>
                <a:gd name="T51" fmla="*/ 41 h 212"/>
                <a:gd name="T52" fmla="*/ 78 w 126"/>
                <a:gd name="T53" fmla="*/ 48 h 212"/>
                <a:gd name="T54" fmla="*/ 74 w 126"/>
                <a:gd name="T55" fmla="*/ 45 h 212"/>
                <a:gd name="T56" fmla="*/ 74 w 126"/>
                <a:gd name="T57" fmla="*/ 52 h 212"/>
                <a:gd name="T58" fmla="*/ 70 w 126"/>
                <a:gd name="T59" fmla="*/ 56 h 212"/>
                <a:gd name="T60" fmla="*/ 70 w 126"/>
                <a:gd name="T61" fmla="*/ 48 h 212"/>
                <a:gd name="T62" fmla="*/ 63 w 126"/>
                <a:gd name="T63" fmla="*/ 63 h 212"/>
                <a:gd name="T64" fmla="*/ 59 w 126"/>
                <a:gd name="T65" fmla="*/ 56 h 212"/>
                <a:gd name="T66" fmla="*/ 48 w 126"/>
                <a:gd name="T67" fmla="*/ 59 h 212"/>
                <a:gd name="T68" fmla="*/ 45 w 126"/>
                <a:gd name="T69" fmla="*/ 59 h 212"/>
                <a:gd name="T70" fmla="*/ 33 w 126"/>
                <a:gd name="T71" fmla="*/ 67 h 212"/>
                <a:gd name="T72" fmla="*/ 26 w 126"/>
                <a:gd name="T73" fmla="*/ 67 h 212"/>
                <a:gd name="T74" fmla="*/ 19 w 126"/>
                <a:gd name="T75" fmla="*/ 82 h 212"/>
                <a:gd name="T76" fmla="*/ 19 w 126"/>
                <a:gd name="T77" fmla="*/ 93 h 212"/>
                <a:gd name="T78" fmla="*/ 26 w 126"/>
                <a:gd name="T79" fmla="*/ 111 h 212"/>
                <a:gd name="T80" fmla="*/ 22 w 126"/>
                <a:gd name="T81" fmla="*/ 123 h 212"/>
                <a:gd name="T82" fmla="*/ 15 w 126"/>
                <a:gd name="T83" fmla="*/ 134 h 212"/>
                <a:gd name="T84" fmla="*/ 8 w 126"/>
                <a:gd name="T85" fmla="*/ 141 h 212"/>
                <a:gd name="T86" fmla="*/ 4 w 126"/>
                <a:gd name="T87" fmla="*/ 156 h 212"/>
                <a:gd name="T88" fmla="*/ 8 w 126"/>
                <a:gd name="T89" fmla="*/ 171 h 212"/>
                <a:gd name="T90" fmla="*/ 11 w 126"/>
                <a:gd name="T91" fmla="*/ 174 h 212"/>
                <a:gd name="T92" fmla="*/ 8 w 126"/>
                <a:gd name="T93" fmla="*/ 186 h 212"/>
                <a:gd name="T94" fmla="*/ 8 w 126"/>
                <a:gd name="T95" fmla="*/ 197 h 212"/>
                <a:gd name="T96" fmla="*/ 15 w 126"/>
                <a:gd name="T97" fmla="*/ 204 h 212"/>
                <a:gd name="T98" fmla="*/ 26 w 126"/>
                <a:gd name="T99" fmla="*/ 208 h 212"/>
                <a:gd name="T100" fmla="*/ 26 w 126"/>
                <a:gd name="T101" fmla="*/ 212 h 212"/>
                <a:gd name="T102" fmla="*/ 100 w 126"/>
                <a:gd name="T103" fmla="*/ 11 h 212"/>
                <a:gd name="T104" fmla="*/ 100 w 126"/>
                <a:gd name="T105" fmla="*/ 19 h 212"/>
                <a:gd name="T106" fmla="*/ 100 w 126"/>
                <a:gd name="T107" fmla="*/ 19 h 212"/>
                <a:gd name="T108" fmla="*/ 96 w 126"/>
                <a:gd name="T109" fmla="*/ 19 h 212"/>
                <a:gd name="T110" fmla="*/ 93 w 126"/>
                <a:gd name="T111" fmla="*/ 19 h 212"/>
                <a:gd name="T112" fmla="*/ 115 w 126"/>
                <a:gd name="T113" fmla="*/ 74 h 212"/>
                <a:gd name="T114" fmla="*/ 119 w 126"/>
                <a:gd name="T115" fmla="*/ 7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" h="212">
                  <a:moveTo>
                    <a:pt x="26" y="212"/>
                  </a:moveTo>
                  <a:lnTo>
                    <a:pt x="30" y="212"/>
                  </a:lnTo>
                  <a:lnTo>
                    <a:pt x="33" y="212"/>
                  </a:lnTo>
                  <a:lnTo>
                    <a:pt x="37" y="208"/>
                  </a:lnTo>
                  <a:lnTo>
                    <a:pt x="41" y="204"/>
                  </a:lnTo>
                  <a:lnTo>
                    <a:pt x="52" y="204"/>
                  </a:lnTo>
                  <a:lnTo>
                    <a:pt x="56" y="204"/>
                  </a:lnTo>
                  <a:lnTo>
                    <a:pt x="59" y="204"/>
                  </a:lnTo>
                  <a:lnTo>
                    <a:pt x="59" y="200"/>
                  </a:lnTo>
                  <a:lnTo>
                    <a:pt x="63" y="200"/>
                  </a:lnTo>
                  <a:lnTo>
                    <a:pt x="67" y="197"/>
                  </a:lnTo>
                  <a:lnTo>
                    <a:pt x="67" y="193"/>
                  </a:lnTo>
                  <a:lnTo>
                    <a:pt x="67" y="189"/>
                  </a:lnTo>
                  <a:lnTo>
                    <a:pt x="70" y="186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8" y="171"/>
                  </a:lnTo>
                  <a:lnTo>
                    <a:pt x="82" y="160"/>
                  </a:lnTo>
                  <a:lnTo>
                    <a:pt x="82" y="156"/>
                  </a:lnTo>
                  <a:lnTo>
                    <a:pt x="85" y="152"/>
                  </a:lnTo>
                  <a:lnTo>
                    <a:pt x="85" y="145"/>
                  </a:lnTo>
                  <a:lnTo>
                    <a:pt x="89" y="137"/>
                  </a:lnTo>
                  <a:lnTo>
                    <a:pt x="93" y="126"/>
                  </a:lnTo>
                  <a:lnTo>
                    <a:pt x="96" y="123"/>
                  </a:lnTo>
                  <a:lnTo>
                    <a:pt x="96" y="119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4" y="104"/>
                  </a:lnTo>
                  <a:lnTo>
                    <a:pt x="107" y="97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1" y="85"/>
                  </a:lnTo>
                  <a:lnTo>
                    <a:pt x="107" y="82"/>
                  </a:lnTo>
                  <a:lnTo>
                    <a:pt x="111" y="78"/>
                  </a:lnTo>
                  <a:lnTo>
                    <a:pt x="115" y="74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67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5" y="56"/>
                  </a:lnTo>
                  <a:lnTo>
                    <a:pt x="115" y="52"/>
                  </a:lnTo>
                  <a:lnTo>
                    <a:pt x="119" y="56"/>
                  </a:lnTo>
                  <a:lnTo>
                    <a:pt x="119" y="56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6"/>
                  </a:lnTo>
                  <a:lnTo>
                    <a:pt x="126" y="56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48"/>
                  </a:lnTo>
                  <a:lnTo>
                    <a:pt x="122" y="45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2" y="37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8"/>
                  </a:lnTo>
                  <a:lnTo>
                    <a:pt x="115" y="4"/>
                  </a:lnTo>
                  <a:lnTo>
                    <a:pt x="111" y="0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07" y="8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104" y="8"/>
                  </a:lnTo>
                  <a:lnTo>
                    <a:pt x="104" y="11"/>
                  </a:lnTo>
                  <a:lnTo>
                    <a:pt x="107" y="11"/>
                  </a:lnTo>
                  <a:lnTo>
                    <a:pt x="107" y="15"/>
                  </a:lnTo>
                  <a:lnTo>
                    <a:pt x="104" y="15"/>
                  </a:lnTo>
                  <a:lnTo>
                    <a:pt x="104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30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5"/>
                  </a:lnTo>
                  <a:lnTo>
                    <a:pt x="78" y="48"/>
                  </a:lnTo>
                  <a:lnTo>
                    <a:pt x="78" y="45"/>
                  </a:lnTo>
                  <a:lnTo>
                    <a:pt x="82" y="45"/>
                  </a:lnTo>
                  <a:lnTo>
                    <a:pt x="78" y="41"/>
                  </a:lnTo>
                  <a:lnTo>
                    <a:pt x="74" y="45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4" y="52"/>
                  </a:lnTo>
                  <a:lnTo>
                    <a:pt x="70" y="56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48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6" y="59"/>
                  </a:lnTo>
                  <a:lnTo>
                    <a:pt x="48" y="56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5" y="63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3"/>
                  </a:lnTo>
                  <a:lnTo>
                    <a:pt x="41" y="59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6" y="71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9" y="82"/>
                  </a:lnTo>
                  <a:lnTo>
                    <a:pt x="19" y="85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93"/>
                  </a:lnTo>
                  <a:lnTo>
                    <a:pt x="19" y="9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2" y="123"/>
                  </a:lnTo>
                  <a:lnTo>
                    <a:pt x="19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41"/>
                  </a:lnTo>
                  <a:lnTo>
                    <a:pt x="11" y="141"/>
                  </a:lnTo>
                  <a:lnTo>
                    <a:pt x="8" y="141"/>
                  </a:lnTo>
                  <a:lnTo>
                    <a:pt x="4" y="145"/>
                  </a:lnTo>
                  <a:lnTo>
                    <a:pt x="4" y="149"/>
                  </a:lnTo>
                  <a:lnTo>
                    <a:pt x="0" y="152"/>
                  </a:lnTo>
                  <a:lnTo>
                    <a:pt x="4" y="156"/>
                  </a:lnTo>
                  <a:lnTo>
                    <a:pt x="0" y="160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8" y="171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8"/>
                  </a:lnTo>
                  <a:lnTo>
                    <a:pt x="11" y="174"/>
                  </a:lnTo>
                  <a:lnTo>
                    <a:pt x="8" y="178"/>
                  </a:lnTo>
                  <a:lnTo>
                    <a:pt x="4" y="178"/>
                  </a:lnTo>
                  <a:lnTo>
                    <a:pt x="4" y="182"/>
                  </a:lnTo>
                  <a:lnTo>
                    <a:pt x="8" y="186"/>
                  </a:lnTo>
                  <a:lnTo>
                    <a:pt x="4" y="193"/>
                  </a:lnTo>
                  <a:lnTo>
                    <a:pt x="8" y="193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9" y="204"/>
                  </a:lnTo>
                  <a:lnTo>
                    <a:pt x="19" y="204"/>
                  </a:lnTo>
                  <a:lnTo>
                    <a:pt x="22" y="204"/>
                  </a:lnTo>
                  <a:lnTo>
                    <a:pt x="26" y="208"/>
                  </a:lnTo>
                  <a:lnTo>
                    <a:pt x="26" y="208"/>
                  </a:lnTo>
                  <a:lnTo>
                    <a:pt x="26" y="212"/>
                  </a:lnTo>
                  <a:lnTo>
                    <a:pt x="26" y="212"/>
                  </a:lnTo>
                  <a:lnTo>
                    <a:pt x="26" y="212"/>
                  </a:lnTo>
                  <a:close/>
                  <a:moveTo>
                    <a:pt x="100" y="15"/>
                  </a:moveTo>
                  <a:lnTo>
                    <a:pt x="100" y="15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close/>
                  <a:moveTo>
                    <a:pt x="100" y="19"/>
                  </a:moveTo>
                  <a:lnTo>
                    <a:pt x="100" y="19"/>
                  </a:lnTo>
                  <a:lnTo>
                    <a:pt x="100" y="19"/>
                  </a:lnTo>
                  <a:lnTo>
                    <a:pt x="100" y="22"/>
                  </a:lnTo>
                  <a:lnTo>
                    <a:pt x="100" y="19"/>
                  </a:lnTo>
                  <a:lnTo>
                    <a:pt x="100" y="19"/>
                  </a:lnTo>
                  <a:close/>
                  <a:moveTo>
                    <a:pt x="93" y="19"/>
                  </a:moveTo>
                  <a:lnTo>
                    <a:pt x="93" y="19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96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19"/>
                  </a:lnTo>
                  <a:lnTo>
                    <a:pt x="93" y="19"/>
                  </a:lnTo>
                  <a:close/>
                  <a:moveTo>
                    <a:pt x="115" y="78"/>
                  </a:moveTo>
                  <a:lnTo>
                    <a:pt x="115" y="78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9" y="74"/>
                  </a:lnTo>
                  <a:lnTo>
                    <a:pt x="119" y="71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5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4" name="Freeform 150"/>
            <p:cNvSpPr/>
            <p:nvPr/>
          </p:nvSpPr>
          <p:spPr bwMode="auto">
            <a:xfrm>
              <a:off x="4931190" y="3381830"/>
              <a:ext cx="218727" cy="319084"/>
            </a:xfrm>
            <a:custGeom>
              <a:avLst/>
              <a:gdLst>
                <a:gd name="T0" fmla="*/ 30 w 170"/>
                <a:gd name="T1" fmla="*/ 156 h 248"/>
                <a:gd name="T2" fmla="*/ 33 w 170"/>
                <a:gd name="T3" fmla="*/ 148 h 248"/>
                <a:gd name="T4" fmla="*/ 37 w 170"/>
                <a:gd name="T5" fmla="*/ 137 h 248"/>
                <a:gd name="T6" fmla="*/ 37 w 170"/>
                <a:gd name="T7" fmla="*/ 126 h 248"/>
                <a:gd name="T8" fmla="*/ 37 w 170"/>
                <a:gd name="T9" fmla="*/ 119 h 248"/>
                <a:gd name="T10" fmla="*/ 41 w 170"/>
                <a:gd name="T11" fmla="*/ 107 h 248"/>
                <a:gd name="T12" fmla="*/ 41 w 170"/>
                <a:gd name="T13" fmla="*/ 96 h 248"/>
                <a:gd name="T14" fmla="*/ 22 w 170"/>
                <a:gd name="T15" fmla="*/ 89 h 248"/>
                <a:gd name="T16" fmla="*/ 8 w 170"/>
                <a:gd name="T17" fmla="*/ 85 h 248"/>
                <a:gd name="T18" fmla="*/ 0 w 170"/>
                <a:gd name="T19" fmla="*/ 70 h 248"/>
                <a:gd name="T20" fmla="*/ 30 w 170"/>
                <a:gd name="T21" fmla="*/ 59 h 248"/>
                <a:gd name="T22" fmla="*/ 52 w 170"/>
                <a:gd name="T23" fmla="*/ 56 h 248"/>
                <a:gd name="T24" fmla="*/ 59 w 170"/>
                <a:gd name="T25" fmla="*/ 59 h 248"/>
                <a:gd name="T26" fmla="*/ 71 w 170"/>
                <a:gd name="T27" fmla="*/ 67 h 248"/>
                <a:gd name="T28" fmla="*/ 63 w 170"/>
                <a:gd name="T29" fmla="*/ 81 h 248"/>
                <a:gd name="T30" fmla="*/ 71 w 170"/>
                <a:gd name="T31" fmla="*/ 93 h 248"/>
                <a:gd name="T32" fmla="*/ 78 w 170"/>
                <a:gd name="T33" fmla="*/ 100 h 248"/>
                <a:gd name="T34" fmla="*/ 82 w 170"/>
                <a:gd name="T35" fmla="*/ 85 h 248"/>
                <a:gd name="T36" fmla="*/ 85 w 170"/>
                <a:gd name="T37" fmla="*/ 74 h 248"/>
                <a:gd name="T38" fmla="*/ 89 w 170"/>
                <a:gd name="T39" fmla="*/ 67 h 248"/>
                <a:gd name="T40" fmla="*/ 85 w 170"/>
                <a:gd name="T41" fmla="*/ 56 h 248"/>
                <a:gd name="T42" fmla="*/ 74 w 170"/>
                <a:gd name="T43" fmla="*/ 44 h 248"/>
                <a:gd name="T44" fmla="*/ 89 w 170"/>
                <a:gd name="T45" fmla="*/ 15 h 248"/>
                <a:gd name="T46" fmla="*/ 96 w 170"/>
                <a:gd name="T47" fmla="*/ 15 h 248"/>
                <a:gd name="T48" fmla="*/ 108 w 170"/>
                <a:gd name="T49" fmla="*/ 15 h 248"/>
                <a:gd name="T50" fmla="*/ 115 w 170"/>
                <a:gd name="T51" fmla="*/ 15 h 248"/>
                <a:gd name="T52" fmla="*/ 126 w 170"/>
                <a:gd name="T53" fmla="*/ 11 h 248"/>
                <a:gd name="T54" fmla="*/ 137 w 170"/>
                <a:gd name="T55" fmla="*/ 11 h 248"/>
                <a:gd name="T56" fmla="*/ 152 w 170"/>
                <a:gd name="T57" fmla="*/ 7 h 248"/>
                <a:gd name="T58" fmla="*/ 163 w 170"/>
                <a:gd name="T59" fmla="*/ 0 h 248"/>
                <a:gd name="T60" fmla="*/ 170 w 170"/>
                <a:gd name="T61" fmla="*/ 4 h 248"/>
                <a:gd name="T62" fmla="*/ 167 w 170"/>
                <a:gd name="T63" fmla="*/ 15 h 248"/>
                <a:gd name="T64" fmla="*/ 167 w 170"/>
                <a:gd name="T65" fmla="*/ 26 h 248"/>
                <a:gd name="T66" fmla="*/ 167 w 170"/>
                <a:gd name="T67" fmla="*/ 37 h 248"/>
                <a:gd name="T68" fmla="*/ 163 w 170"/>
                <a:gd name="T69" fmla="*/ 56 h 248"/>
                <a:gd name="T70" fmla="*/ 170 w 170"/>
                <a:gd name="T71" fmla="*/ 63 h 248"/>
                <a:gd name="T72" fmla="*/ 163 w 170"/>
                <a:gd name="T73" fmla="*/ 67 h 248"/>
                <a:gd name="T74" fmla="*/ 163 w 170"/>
                <a:gd name="T75" fmla="*/ 74 h 248"/>
                <a:gd name="T76" fmla="*/ 156 w 170"/>
                <a:gd name="T77" fmla="*/ 85 h 248"/>
                <a:gd name="T78" fmla="*/ 141 w 170"/>
                <a:gd name="T79" fmla="*/ 96 h 248"/>
                <a:gd name="T80" fmla="*/ 111 w 170"/>
                <a:gd name="T81" fmla="*/ 107 h 248"/>
                <a:gd name="T82" fmla="*/ 104 w 170"/>
                <a:gd name="T83" fmla="*/ 111 h 248"/>
                <a:gd name="T84" fmla="*/ 93 w 170"/>
                <a:gd name="T85" fmla="*/ 122 h 248"/>
                <a:gd name="T86" fmla="*/ 78 w 170"/>
                <a:gd name="T87" fmla="*/ 133 h 248"/>
                <a:gd name="T88" fmla="*/ 67 w 170"/>
                <a:gd name="T89" fmla="*/ 137 h 248"/>
                <a:gd name="T90" fmla="*/ 67 w 170"/>
                <a:gd name="T91" fmla="*/ 145 h 248"/>
                <a:gd name="T92" fmla="*/ 67 w 170"/>
                <a:gd name="T93" fmla="*/ 159 h 248"/>
                <a:gd name="T94" fmla="*/ 71 w 170"/>
                <a:gd name="T95" fmla="*/ 178 h 248"/>
                <a:gd name="T96" fmla="*/ 78 w 170"/>
                <a:gd name="T97" fmla="*/ 178 h 248"/>
                <a:gd name="T98" fmla="*/ 74 w 170"/>
                <a:gd name="T99" fmla="*/ 189 h 248"/>
                <a:gd name="T100" fmla="*/ 71 w 170"/>
                <a:gd name="T101" fmla="*/ 200 h 248"/>
                <a:gd name="T102" fmla="*/ 71 w 170"/>
                <a:gd name="T103" fmla="*/ 211 h 248"/>
                <a:gd name="T104" fmla="*/ 30 w 170"/>
                <a:gd name="T105" fmla="*/ 230 h 248"/>
                <a:gd name="T106" fmla="*/ 22 w 170"/>
                <a:gd name="T107" fmla="*/ 237 h 248"/>
                <a:gd name="T108" fmla="*/ 30 w 170"/>
                <a:gd name="T109" fmla="*/ 241 h 248"/>
                <a:gd name="T110" fmla="*/ 30 w 170"/>
                <a:gd name="T111" fmla="*/ 248 h 248"/>
                <a:gd name="T112" fmla="*/ 19 w 170"/>
                <a:gd name="T113" fmla="*/ 248 h 248"/>
                <a:gd name="T114" fmla="*/ 15 w 170"/>
                <a:gd name="T115" fmla="*/ 237 h 248"/>
                <a:gd name="T116" fmla="*/ 15 w 170"/>
                <a:gd name="T117" fmla="*/ 222 h 248"/>
                <a:gd name="T118" fmla="*/ 15 w 170"/>
                <a:gd name="T119" fmla="*/ 200 h 248"/>
                <a:gd name="T120" fmla="*/ 11 w 170"/>
                <a:gd name="T121" fmla="*/ 18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" h="248">
                  <a:moveTo>
                    <a:pt x="11" y="182"/>
                  </a:moveTo>
                  <a:lnTo>
                    <a:pt x="30" y="167"/>
                  </a:lnTo>
                  <a:lnTo>
                    <a:pt x="30" y="163"/>
                  </a:lnTo>
                  <a:lnTo>
                    <a:pt x="30" y="159"/>
                  </a:lnTo>
                  <a:lnTo>
                    <a:pt x="30" y="156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0" y="148"/>
                  </a:lnTo>
                  <a:lnTo>
                    <a:pt x="33" y="148"/>
                  </a:lnTo>
                  <a:lnTo>
                    <a:pt x="33" y="148"/>
                  </a:lnTo>
                  <a:lnTo>
                    <a:pt x="37" y="145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7" y="126"/>
                  </a:lnTo>
                  <a:lnTo>
                    <a:pt x="37" y="126"/>
                  </a:lnTo>
                  <a:lnTo>
                    <a:pt x="37" y="122"/>
                  </a:lnTo>
                  <a:lnTo>
                    <a:pt x="37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6" y="89"/>
                  </a:lnTo>
                  <a:lnTo>
                    <a:pt x="22" y="89"/>
                  </a:lnTo>
                  <a:lnTo>
                    <a:pt x="22" y="85"/>
                  </a:lnTo>
                  <a:lnTo>
                    <a:pt x="15" y="85"/>
                  </a:lnTo>
                  <a:lnTo>
                    <a:pt x="11" y="81"/>
                  </a:lnTo>
                  <a:lnTo>
                    <a:pt x="11" y="85"/>
                  </a:lnTo>
                  <a:lnTo>
                    <a:pt x="8" y="85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41" y="56"/>
                  </a:lnTo>
                  <a:lnTo>
                    <a:pt x="45" y="56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7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67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81"/>
                  </a:lnTo>
                  <a:lnTo>
                    <a:pt x="63" y="85"/>
                  </a:lnTo>
                  <a:lnTo>
                    <a:pt x="63" y="89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6"/>
                  </a:lnTo>
                  <a:lnTo>
                    <a:pt x="82" y="93"/>
                  </a:lnTo>
                  <a:lnTo>
                    <a:pt x="82" y="89"/>
                  </a:lnTo>
                  <a:lnTo>
                    <a:pt x="82" y="85"/>
                  </a:lnTo>
                  <a:lnTo>
                    <a:pt x="85" y="85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9" y="70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89" y="63"/>
                  </a:lnTo>
                  <a:lnTo>
                    <a:pt x="89" y="59"/>
                  </a:lnTo>
                  <a:lnTo>
                    <a:pt x="85" y="56"/>
                  </a:lnTo>
                  <a:lnTo>
                    <a:pt x="85" y="52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67" y="41"/>
                  </a:lnTo>
                  <a:lnTo>
                    <a:pt x="67" y="30"/>
                  </a:lnTo>
                  <a:lnTo>
                    <a:pt x="7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8"/>
                  </a:lnTo>
                  <a:lnTo>
                    <a:pt x="119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45" y="7"/>
                  </a:lnTo>
                  <a:lnTo>
                    <a:pt x="148" y="11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6" y="7"/>
                  </a:lnTo>
                  <a:lnTo>
                    <a:pt x="156" y="4"/>
                  </a:lnTo>
                  <a:lnTo>
                    <a:pt x="159" y="4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4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67" y="30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67" y="37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7" y="48"/>
                  </a:lnTo>
                  <a:lnTo>
                    <a:pt x="167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7" y="56"/>
                  </a:lnTo>
                  <a:lnTo>
                    <a:pt x="170" y="56"/>
                  </a:lnTo>
                  <a:lnTo>
                    <a:pt x="170" y="63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3" y="67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7" y="70"/>
                  </a:lnTo>
                  <a:lnTo>
                    <a:pt x="163" y="74"/>
                  </a:lnTo>
                  <a:lnTo>
                    <a:pt x="163" y="78"/>
                  </a:lnTo>
                  <a:lnTo>
                    <a:pt x="163" y="78"/>
                  </a:lnTo>
                  <a:lnTo>
                    <a:pt x="159" y="81"/>
                  </a:lnTo>
                  <a:lnTo>
                    <a:pt x="159" y="81"/>
                  </a:lnTo>
                  <a:lnTo>
                    <a:pt x="156" y="85"/>
                  </a:lnTo>
                  <a:lnTo>
                    <a:pt x="152" y="85"/>
                  </a:lnTo>
                  <a:lnTo>
                    <a:pt x="152" y="89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30" y="104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19" y="104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08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0" y="115"/>
                  </a:lnTo>
                  <a:lnTo>
                    <a:pt x="100" y="119"/>
                  </a:lnTo>
                  <a:lnTo>
                    <a:pt x="93" y="122"/>
                  </a:lnTo>
                  <a:lnTo>
                    <a:pt x="93" y="122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89" y="126"/>
                  </a:lnTo>
                  <a:lnTo>
                    <a:pt x="78" y="133"/>
                  </a:lnTo>
                  <a:lnTo>
                    <a:pt x="78" y="137"/>
                  </a:lnTo>
                  <a:lnTo>
                    <a:pt x="78" y="137"/>
                  </a:lnTo>
                  <a:lnTo>
                    <a:pt x="71" y="137"/>
                  </a:lnTo>
                  <a:lnTo>
                    <a:pt x="71" y="141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5"/>
                  </a:lnTo>
                  <a:lnTo>
                    <a:pt x="67" y="145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71" y="156"/>
                  </a:lnTo>
                  <a:lnTo>
                    <a:pt x="71" y="159"/>
                  </a:lnTo>
                  <a:lnTo>
                    <a:pt x="67" y="159"/>
                  </a:lnTo>
                  <a:lnTo>
                    <a:pt x="71" y="159"/>
                  </a:lnTo>
                  <a:lnTo>
                    <a:pt x="71" y="163"/>
                  </a:lnTo>
                  <a:lnTo>
                    <a:pt x="71" y="167"/>
                  </a:lnTo>
                  <a:lnTo>
                    <a:pt x="74" y="171"/>
                  </a:lnTo>
                  <a:lnTo>
                    <a:pt x="71" y="178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4" y="178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82"/>
                  </a:lnTo>
                  <a:lnTo>
                    <a:pt x="74" y="185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71" y="200"/>
                  </a:lnTo>
                  <a:lnTo>
                    <a:pt x="71" y="200"/>
                  </a:lnTo>
                  <a:lnTo>
                    <a:pt x="71" y="204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4" y="208"/>
                  </a:lnTo>
                  <a:lnTo>
                    <a:pt x="71" y="211"/>
                  </a:lnTo>
                  <a:lnTo>
                    <a:pt x="67" y="215"/>
                  </a:lnTo>
                  <a:lnTo>
                    <a:pt x="56" y="219"/>
                  </a:lnTo>
                  <a:lnTo>
                    <a:pt x="41" y="222"/>
                  </a:lnTo>
                  <a:lnTo>
                    <a:pt x="37" y="226"/>
                  </a:lnTo>
                  <a:lnTo>
                    <a:pt x="30" y="230"/>
                  </a:lnTo>
                  <a:lnTo>
                    <a:pt x="30" y="230"/>
                  </a:lnTo>
                  <a:lnTo>
                    <a:pt x="30" y="234"/>
                  </a:lnTo>
                  <a:lnTo>
                    <a:pt x="26" y="237"/>
                  </a:lnTo>
                  <a:lnTo>
                    <a:pt x="26" y="237"/>
                  </a:lnTo>
                  <a:lnTo>
                    <a:pt x="22" y="237"/>
                  </a:lnTo>
                  <a:lnTo>
                    <a:pt x="22" y="237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0" y="237"/>
                  </a:lnTo>
                  <a:lnTo>
                    <a:pt x="30" y="241"/>
                  </a:lnTo>
                  <a:lnTo>
                    <a:pt x="30" y="245"/>
                  </a:lnTo>
                  <a:lnTo>
                    <a:pt x="30" y="248"/>
                  </a:lnTo>
                  <a:lnTo>
                    <a:pt x="30" y="248"/>
                  </a:lnTo>
                  <a:lnTo>
                    <a:pt x="26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5"/>
                  </a:lnTo>
                  <a:lnTo>
                    <a:pt x="19" y="245"/>
                  </a:lnTo>
                  <a:lnTo>
                    <a:pt x="19" y="241"/>
                  </a:lnTo>
                  <a:lnTo>
                    <a:pt x="19" y="241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4"/>
                  </a:lnTo>
                  <a:lnTo>
                    <a:pt x="15" y="226"/>
                  </a:lnTo>
                  <a:lnTo>
                    <a:pt x="15" y="222"/>
                  </a:lnTo>
                  <a:lnTo>
                    <a:pt x="15" y="211"/>
                  </a:lnTo>
                  <a:lnTo>
                    <a:pt x="15" y="208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5" y="200"/>
                  </a:lnTo>
                  <a:lnTo>
                    <a:pt x="15" y="196"/>
                  </a:lnTo>
                  <a:lnTo>
                    <a:pt x="11" y="193"/>
                  </a:lnTo>
                  <a:lnTo>
                    <a:pt x="11" y="185"/>
                  </a:lnTo>
                  <a:lnTo>
                    <a:pt x="11" y="182"/>
                  </a:lnTo>
                  <a:lnTo>
                    <a:pt x="11" y="1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5" name="Freeform 151"/>
            <p:cNvSpPr/>
            <p:nvPr/>
          </p:nvSpPr>
          <p:spPr bwMode="auto">
            <a:xfrm>
              <a:off x="4926044" y="3682902"/>
              <a:ext cx="29593" cy="28306"/>
            </a:xfrm>
            <a:custGeom>
              <a:avLst/>
              <a:gdLst>
                <a:gd name="T0" fmla="*/ 19 w 23"/>
                <a:gd name="T1" fmla="*/ 3 h 22"/>
                <a:gd name="T2" fmla="*/ 19 w 23"/>
                <a:gd name="T3" fmla="*/ 3 h 22"/>
                <a:gd name="T4" fmla="*/ 19 w 23"/>
                <a:gd name="T5" fmla="*/ 3 h 22"/>
                <a:gd name="T6" fmla="*/ 23 w 23"/>
                <a:gd name="T7" fmla="*/ 7 h 22"/>
                <a:gd name="T8" fmla="*/ 23 w 23"/>
                <a:gd name="T9" fmla="*/ 7 h 22"/>
                <a:gd name="T10" fmla="*/ 23 w 23"/>
                <a:gd name="T11" fmla="*/ 11 h 22"/>
                <a:gd name="T12" fmla="*/ 23 w 23"/>
                <a:gd name="T13" fmla="*/ 11 h 22"/>
                <a:gd name="T14" fmla="*/ 23 w 23"/>
                <a:gd name="T15" fmla="*/ 14 h 22"/>
                <a:gd name="T16" fmla="*/ 23 w 23"/>
                <a:gd name="T17" fmla="*/ 14 h 22"/>
                <a:gd name="T18" fmla="*/ 23 w 23"/>
                <a:gd name="T19" fmla="*/ 14 h 22"/>
                <a:gd name="T20" fmla="*/ 19 w 23"/>
                <a:gd name="T21" fmla="*/ 14 h 22"/>
                <a:gd name="T22" fmla="*/ 19 w 23"/>
                <a:gd name="T23" fmla="*/ 18 h 22"/>
                <a:gd name="T24" fmla="*/ 19 w 23"/>
                <a:gd name="T25" fmla="*/ 22 h 22"/>
                <a:gd name="T26" fmla="*/ 15 w 23"/>
                <a:gd name="T27" fmla="*/ 22 h 22"/>
                <a:gd name="T28" fmla="*/ 12 w 23"/>
                <a:gd name="T29" fmla="*/ 22 h 22"/>
                <a:gd name="T30" fmla="*/ 4 w 23"/>
                <a:gd name="T31" fmla="*/ 18 h 22"/>
                <a:gd name="T32" fmla="*/ 4 w 23"/>
                <a:gd name="T33" fmla="*/ 14 h 22"/>
                <a:gd name="T34" fmla="*/ 0 w 23"/>
                <a:gd name="T35" fmla="*/ 14 h 22"/>
                <a:gd name="T36" fmla="*/ 0 w 23"/>
                <a:gd name="T37" fmla="*/ 11 h 22"/>
                <a:gd name="T38" fmla="*/ 0 w 23"/>
                <a:gd name="T39" fmla="*/ 7 h 22"/>
                <a:gd name="T40" fmla="*/ 4 w 23"/>
                <a:gd name="T41" fmla="*/ 3 h 22"/>
                <a:gd name="T42" fmla="*/ 8 w 23"/>
                <a:gd name="T43" fmla="*/ 0 h 22"/>
                <a:gd name="T44" fmla="*/ 8 w 23"/>
                <a:gd name="T45" fmla="*/ 0 h 22"/>
                <a:gd name="T46" fmla="*/ 12 w 23"/>
                <a:gd name="T47" fmla="*/ 0 h 22"/>
                <a:gd name="T48" fmla="*/ 15 w 23"/>
                <a:gd name="T49" fmla="*/ 3 h 22"/>
                <a:gd name="T50" fmla="*/ 19 w 23"/>
                <a:gd name="T51" fmla="*/ 3 h 22"/>
                <a:gd name="T52" fmla="*/ 19 w 23"/>
                <a:gd name="T5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9" y="3"/>
                  </a:moveTo>
                  <a:lnTo>
                    <a:pt x="19" y="3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6" name="Freeform 152"/>
            <p:cNvSpPr>
              <a:spLocks noEditPoints="1"/>
            </p:cNvSpPr>
            <p:nvPr/>
          </p:nvSpPr>
          <p:spPr bwMode="auto">
            <a:xfrm>
              <a:off x="4626258" y="3610850"/>
              <a:ext cx="343531" cy="262473"/>
            </a:xfrm>
            <a:custGeom>
              <a:avLst/>
              <a:gdLst>
                <a:gd name="T0" fmla="*/ 4 w 267"/>
                <a:gd name="T1" fmla="*/ 96 h 204"/>
                <a:gd name="T2" fmla="*/ 15 w 267"/>
                <a:gd name="T3" fmla="*/ 96 h 204"/>
                <a:gd name="T4" fmla="*/ 30 w 267"/>
                <a:gd name="T5" fmla="*/ 104 h 204"/>
                <a:gd name="T6" fmla="*/ 41 w 267"/>
                <a:gd name="T7" fmla="*/ 108 h 204"/>
                <a:gd name="T8" fmla="*/ 48 w 267"/>
                <a:gd name="T9" fmla="*/ 100 h 204"/>
                <a:gd name="T10" fmla="*/ 67 w 267"/>
                <a:gd name="T11" fmla="*/ 48 h 204"/>
                <a:gd name="T12" fmla="*/ 71 w 267"/>
                <a:gd name="T13" fmla="*/ 70 h 204"/>
                <a:gd name="T14" fmla="*/ 85 w 267"/>
                <a:gd name="T15" fmla="*/ 70 h 204"/>
                <a:gd name="T16" fmla="*/ 104 w 267"/>
                <a:gd name="T17" fmla="*/ 59 h 204"/>
                <a:gd name="T18" fmla="*/ 122 w 267"/>
                <a:gd name="T19" fmla="*/ 52 h 204"/>
                <a:gd name="T20" fmla="*/ 137 w 267"/>
                <a:gd name="T21" fmla="*/ 56 h 204"/>
                <a:gd name="T22" fmla="*/ 152 w 267"/>
                <a:gd name="T23" fmla="*/ 56 h 204"/>
                <a:gd name="T24" fmla="*/ 152 w 267"/>
                <a:gd name="T25" fmla="*/ 44 h 204"/>
                <a:gd name="T26" fmla="*/ 163 w 267"/>
                <a:gd name="T27" fmla="*/ 37 h 204"/>
                <a:gd name="T28" fmla="*/ 171 w 267"/>
                <a:gd name="T29" fmla="*/ 30 h 204"/>
                <a:gd name="T30" fmla="*/ 178 w 267"/>
                <a:gd name="T31" fmla="*/ 18 h 204"/>
                <a:gd name="T32" fmla="*/ 185 w 267"/>
                <a:gd name="T33" fmla="*/ 15 h 204"/>
                <a:gd name="T34" fmla="*/ 196 w 267"/>
                <a:gd name="T35" fmla="*/ 7 h 204"/>
                <a:gd name="T36" fmla="*/ 208 w 267"/>
                <a:gd name="T37" fmla="*/ 4 h 204"/>
                <a:gd name="T38" fmla="*/ 219 w 267"/>
                <a:gd name="T39" fmla="*/ 0 h 204"/>
                <a:gd name="T40" fmla="*/ 233 w 267"/>
                <a:gd name="T41" fmla="*/ 4 h 204"/>
                <a:gd name="T42" fmla="*/ 248 w 267"/>
                <a:gd name="T43" fmla="*/ 7 h 204"/>
                <a:gd name="T44" fmla="*/ 252 w 267"/>
                <a:gd name="T45" fmla="*/ 26 h 204"/>
                <a:gd name="T46" fmla="*/ 252 w 267"/>
                <a:gd name="T47" fmla="*/ 56 h 204"/>
                <a:gd name="T48" fmla="*/ 241 w 267"/>
                <a:gd name="T49" fmla="*/ 56 h 204"/>
                <a:gd name="T50" fmla="*/ 237 w 267"/>
                <a:gd name="T51" fmla="*/ 70 h 204"/>
                <a:gd name="T52" fmla="*/ 252 w 267"/>
                <a:gd name="T53" fmla="*/ 74 h 204"/>
                <a:gd name="T54" fmla="*/ 267 w 267"/>
                <a:gd name="T55" fmla="*/ 70 h 204"/>
                <a:gd name="T56" fmla="*/ 263 w 267"/>
                <a:gd name="T57" fmla="*/ 85 h 204"/>
                <a:gd name="T58" fmla="*/ 252 w 267"/>
                <a:gd name="T59" fmla="*/ 104 h 204"/>
                <a:gd name="T60" fmla="*/ 241 w 267"/>
                <a:gd name="T61" fmla="*/ 111 h 204"/>
                <a:gd name="T62" fmla="*/ 230 w 267"/>
                <a:gd name="T63" fmla="*/ 122 h 204"/>
                <a:gd name="T64" fmla="*/ 211 w 267"/>
                <a:gd name="T65" fmla="*/ 148 h 204"/>
                <a:gd name="T66" fmla="*/ 185 w 267"/>
                <a:gd name="T67" fmla="*/ 167 h 204"/>
                <a:gd name="T68" fmla="*/ 167 w 267"/>
                <a:gd name="T69" fmla="*/ 182 h 204"/>
                <a:gd name="T70" fmla="*/ 152 w 267"/>
                <a:gd name="T71" fmla="*/ 185 h 204"/>
                <a:gd name="T72" fmla="*/ 141 w 267"/>
                <a:gd name="T73" fmla="*/ 193 h 204"/>
                <a:gd name="T74" fmla="*/ 130 w 267"/>
                <a:gd name="T75" fmla="*/ 193 h 204"/>
                <a:gd name="T76" fmla="*/ 104 w 267"/>
                <a:gd name="T77" fmla="*/ 193 h 204"/>
                <a:gd name="T78" fmla="*/ 89 w 267"/>
                <a:gd name="T79" fmla="*/ 193 h 204"/>
                <a:gd name="T80" fmla="*/ 82 w 267"/>
                <a:gd name="T81" fmla="*/ 197 h 204"/>
                <a:gd name="T82" fmla="*/ 63 w 267"/>
                <a:gd name="T83" fmla="*/ 197 h 204"/>
                <a:gd name="T84" fmla="*/ 52 w 267"/>
                <a:gd name="T85" fmla="*/ 204 h 204"/>
                <a:gd name="T86" fmla="*/ 37 w 267"/>
                <a:gd name="T87" fmla="*/ 197 h 204"/>
                <a:gd name="T88" fmla="*/ 30 w 267"/>
                <a:gd name="T89" fmla="*/ 193 h 204"/>
                <a:gd name="T90" fmla="*/ 26 w 267"/>
                <a:gd name="T91" fmla="*/ 189 h 204"/>
                <a:gd name="T92" fmla="*/ 19 w 267"/>
                <a:gd name="T93" fmla="*/ 171 h 204"/>
                <a:gd name="T94" fmla="*/ 26 w 267"/>
                <a:gd name="T95" fmla="*/ 167 h 204"/>
                <a:gd name="T96" fmla="*/ 19 w 267"/>
                <a:gd name="T97" fmla="*/ 145 h 204"/>
                <a:gd name="T98" fmla="*/ 8 w 267"/>
                <a:gd name="T99" fmla="*/ 108 h 204"/>
                <a:gd name="T100" fmla="*/ 174 w 267"/>
                <a:gd name="T101" fmla="*/ 130 h 204"/>
                <a:gd name="T102" fmla="*/ 185 w 267"/>
                <a:gd name="T103" fmla="*/ 133 h 204"/>
                <a:gd name="T104" fmla="*/ 196 w 267"/>
                <a:gd name="T105" fmla="*/ 126 h 204"/>
                <a:gd name="T106" fmla="*/ 200 w 267"/>
                <a:gd name="T107" fmla="*/ 119 h 204"/>
                <a:gd name="T108" fmla="*/ 200 w 267"/>
                <a:gd name="T109" fmla="*/ 104 h 204"/>
                <a:gd name="T110" fmla="*/ 193 w 267"/>
                <a:gd name="T111" fmla="*/ 100 h 204"/>
                <a:gd name="T112" fmla="*/ 178 w 267"/>
                <a:gd name="T113" fmla="*/ 108 h 204"/>
                <a:gd name="T114" fmla="*/ 174 w 267"/>
                <a:gd name="T115" fmla="*/ 12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7" h="204">
                  <a:moveTo>
                    <a:pt x="0" y="100"/>
                  </a:move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5" y="93"/>
                  </a:lnTo>
                  <a:lnTo>
                    <a:pt x="15" y="96"/>
                  </a:lnTo>
                  <a:lnTo>
                    <a:pt x="15" y="104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37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8" y="100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44"/>
                  </a:lnTo>
                  <a:lnTo>
                    <a:pt x="67" y="48"/>
                  </a:lnTo>
                  <a:lnTo>
                    <a:pt x="67" y="52"/>
                  </a:lnTo>
                  <a:lnTo>
                    <a:pt x="71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4" y="70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5" y="70"/>
                  </a:lnTo>
                  <a:lnTo>
                    <a:pt x="85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0" y="63"/>
                  </a:lnTo>
                  <a:lnTo>
                    <a:pt x="104" y="59"/>
                  </a:lnTo>
                  <a:lnTo>
                    <a:pt x="108" y="52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30" y="56"/>
                  </a:lnTo>
                  <a:lnTo>
                    <a:pt x="133" y="56"/>
                  </a:lnTo>
                  <a:lnTo>
                    <a:pt x="133" y="56"/>
                  </a:lnTo>
                  <a:lnTo>
                    <a:pt x="137" y="56"/>
                  </a:lnTo>
                  <a:lnTo>
                    <a:pt x="141" y="56"/>
                  </a:lnTo>
                  <a:lnTo>
                    <a:pt x="145" y="56"/>
                  </a:lnTo>
                  <a:lnTo>
                    <a:pt x="145" y="56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71" y="33"/>
                  </a:lnTo>
                  <a:lnTo>
                    <a:pt x="171" y="30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71" y="26"/>
                  </a:lnTo>
                  <a:lnTo>
                    <a:pt x="171" y="22"/>
                  </a:lnTo>
                  <a:lnTo>
                    <a:pt x="178" y="18"/>
                  </a:lnTo>
                  <a:lnTo>
                    <a:pt x="178" y="18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5" y="15"/>
                  </a:lnTo>
                  <a:lnTo>
                    <a:pt x="185" y="15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200" y="7"/>
                  </a:lnTo>
                  <a:lnTo>
                    <a:pt x="204" y="7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9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30" y="4"/>
                  </a:lnTo>
                  <a:lnTo>
                    <a:pt x="233" y="4"/>
                  </a:lnTo>
                  <a:lnTo>
                    <a:pt x="233" y="4"/>
                  </a:lnTo>
                  <a:lnTo>
                    <a:pt x="237" y="0"/>
                  </a:lnTo>
                  <a:lnTo>
                    <a:pt x="245" y="4"/>
                  </a:lnTo>
                  <a:lnTo>
                    <a:pt x="248" y="4"/>
                  </a:lnTo>
                  <a:lnTo>
                    <a:pt x="248" y="7"/>
                  </a:lnTo>
                  <a:lnTo>
                    <a:pt x="248" y="15"/>
                  </a:lnTo>
                  <a:lnTo>
                    <a:pt x="252" y="18"/>
                  </a:lnTo>
                  <a:lnTo>
                    <a:pt x="252" y="22"/>
                  </a:lnTo>
                  <a:lnTo>
                    <a:pt x="252" y="26"/>
                  </a:lnTo>
                  <a:lnTo>
                    <a:pt x="252" y="26"/>
                  </a:lnTo>
                  <a:lnTo>
                    <a:pt x="252" y="30"/>
                  </a:lnTo>
                  <a:lnTo>
                    <a:pt x="252" y="33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2" y="56"/>
                  </a:lnTo>
                  <a:lnTo>
                    <a:pt x="252" y="59"/>
                  </a:lnTo>
                  <a:lnTo>
                    <a:pt x="248" y="59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41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33" y="67"/>
                  </a:lnTo>
                  <a:lnTo>
                    <a:pt x="233" y="70"/>
                  </a:lnTo>
                  <a:lnTo>
                    <a:pt x="237" y="70"/>
                  </a:lnTo>
                  <a:lnTo>
                    <a:pt x="237" y="74"/>
                  </a:lnTo>
                  <a:lnTo>
                    <a:pt x="245" y="78"/>
                  </a:lnTo>
                  <a:lnTo>
                    <a:pt x="248" y="78"/>
                  </a:lnTo>
                  <a:lnTo>
                    <a:pt x="252" y="78"/>
                  </a:lnTo>
                  <a:lnTo>
                    <a:pt x="252" y="74"/>
                  </a:lnTo>
                  <a:lnTo>
                    <a:pt x="252" y="70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63" y="70"/>
                  </a:lnTo>
                  <a:lnTo>
                    <a:pt x="267" y="70"/>
                  </a:lnTo>
                  <a:lnTo>
                    <a:pt x="267" y="70"/>
                  </a:lnTo>
                  <a:lnTo>
                    <a:pt x="263" y="74"/>
                  </a:lnTo>
                  <a:lnTo>
                    <a:pt x="267" y="74"/>
                  </a:lnTo>
                  <a:lnTo>
                    <a:pt x="263" y="82"/>
                  </a:lnTo>
                  <a:lnTo>
                    <a:pt x="263" y="85"/>
                  </a:lnTo>
                  <a:lnTo>
                    <a:pt x="259" y="89"/>
                  </a:lnTo>
                  <a:lnTo>
                    <a:pt x="259" y="96"/>
                  </a:lnTo>
                  <a:lnTo>
                    <a:pt x="256" y="96"/>
                  </a:lnTo>
                  <a:lnTo>
                    <a:pt x="256" y="100"/>
                  </a:lnTo>
                  <a:lnTo>
                    <a:pt x="252" y="104"/>
                  </a:lnTo>
                  <a:lnTo>
                    <a:pt x="248" y="104"/>
                  </a:lnTo>
                  <a:lnTo>
                    <a:pt x="248" y="108"/>
                  </a:lnTo>
                  <a:lnTo>
                    <a:pt x="245" y="108"/>
                  </a:lnTo>
                  <a:lnTo>
                    <a:pt x="245" y="111"/>
                  </a:lnTo>
                  <a:lnTo>
                    <a:pt x="241" y="111"/>
                  </a:lnTo>
                  <a:lnTo>
                    <a:pt x="237" y="115"/>
                  </a:lnTo>
                  <a:lnTo>
                    <a:pt x="233" y="119"/>
                  </a:lnTo>
                  <a:lnTo>
                    <a:pt x="233" y="119"/>
                  </a:lnTo>
                  <a:lnTo>
                    <a:pt x="233" y="122"/>
                  </a:lnTo>
                  <a:lnTo>
                    <a:pt x="230" y="122"/>
                  </a:lnTo>
                  <a:lnTo>
                    <a:pt x="226" y="126"/>
                  </a:lnTo>
                  <a:lnTo>
                    <a:pt x="219" y="137"/>
                  </a:lnTo>
                  <a:lnTo>
                    <a:pt x="215" y="141"/>
                  </a:lnTo>
                  <a:lnTo>
                    <a:pt x="215" y="148"/>
                  </a:lnTo>
                  <a:lnTo>
                    <a:pt x="211" y="148"/>
                  </a:lnTo>
                  <a:lnTo>
                    <a:pt x="208" y="152"/>
                  </a:lnTo>
                  <a:lnTo>
                    <a:pt x="208" y="152"/>
                  </a:lnTo>
                  <a:lnTo>
                    <a:pt x="204" y="152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71" y="178"/>
                  </a:lnTo>
                  <a:lnTo>
                    <a:pt x="171" y="182"/>
                  </a:lnTo>
                  <a:lnTo>
                    <a:pt x="167" y="182"/>
                  </a:lnTo>
                  <a:lnTo>
                    <a:pt x="167" y="182"/>
                  </a:lnTo>
                  <a:lnTo>
                    <a:pt x="159" y="185"/>
                  </a:lnTo>
                  <a:lnTo>
                    <a:pt x="156" y="185"/>
                  </a:lnTo>
                  <a:lnTo>
                    <a:pt x="152" y="185"/>
                  </a:lnTo>
                  <a:lnTo>
                    <a:pt x="152" y="185"/>
                  </a:lnTo>
                  <a:lnTo>
                    <a:pt x="145" y="185"/>
                  </a:lnTo>
                  <a:lnTo>
                    <a:pt x="141" y="185"/>
                  </a:lnTo>
                  <a:lnTo>
                    <a:pt x="141" y="189"/>
                  </a:lnTo>
                  <a:lnTo>
                    <a:pt x="141" y="193"/>
                  </a:lnTo>
                  <a:lnTo>
                    <a:pt x="141" y="193"/>
                  </a:lnTo>
                  <a:lnTo>
                    <a:pt x="137" y="193"/>
                  </a:lnTo>
                  <a:lnTo>
                    <a:pt x="133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30" y="193"/>
                  </a:lnTo>
                  <a:lnTo>
                    <a:pt x="126" y="197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1" y="189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0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7"/>
                  </a:lnTo>
                  <a:lnTo>
                    <a:pt x="85" y="193"/>
                  </a:lnTo>
                  <a:lnTo>
                    <a:pt x="82" y="193"/>
                  </a:lnTo>
                  <a:lnTo>
                    <a:pt x="82" y="197"/>
                  </a:lnTo>
                  <a:lnTo>
                    <a:pt x="82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67" y="197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48" y="204"/>
                  </a:lnTo>
                  <a:lnTo>
                    <a:pt x="41" y="200"/>
                  </a:lnTo>
                  <a:lnTo>
                    <a:pt x="41" y="200"/>
                  </a:lnTo>
                  <a:lnTo>
                    <a:pt x="37" y="197"/>
                  </a:lnTo>
                  <a:lnTo>
                    <a:pt x="37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3"/>
                  </a:lnTo>
                  <a:lnTo>
                    <a:pt x="30" y="193"/>
                  </a:lnTo>
                  <a:lnTo>
                    <a:pt x="26" y="193"/>
                  </a:lnTo>
                  <a:lnTo>
                    <a:pt x="26" y="197"/>
                  </a:lnTo>
                  <a:lnTo>
                    <a:pt x="22" y="197"/>
                  </a:lnTo>
                  <a:lnTo>
                    <a:pt x="22" y="193"/>
                  </a:lnTo>
                  <a:lnTo>
                    <a:pt x="26" y="189"/>
                  </a:lnTo>
                  <a:lnTo>
                    <a:pt x="22" y="185"/>
                  </a:lnTo>
                  <a:lnTo>
                    <a:pt x="26" y="182"/>
                  </a:lnTo>
                  <a:lnTo>
                    <a:pt x="22" y="178"/>
                  </a:lnTo>
                  <a:lnTo>
                    <a:pt x="22" y="174"/>
                  </a:lnTo>
                  <a:lnTo>
                    <a:pt x="19" y="171"/>
                  </a:lnTo>
                  <a:lnTo>
                    <a:pt x="19" y="167"/>
                  </a:lnTo>
                  <a:lnTo>
                    <a:pt x="19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3"/>
                  </a:lnTo>
                  <a:lnTo>
                    <a:pt x="22" y="156"/>
                  </a:lnTo>
                  <a:lnTo>
                    <a:pt x="26" y="156"/>
                  </a:lnTo>
                  <a:lnTo>
                    <a:pt x="19" y="148"/>
                  </a:lnTo>
                  <a:lnTo>
                    <a:pt x="19" y="145"/>
                  </a:lnTo>
                  <a:lnTo>
                    <a:pt x="15" y="137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11" y="119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close/>
                  <a:moveTo>
                    <a:pt x="174" y="130"/>
                  </a:moveTo>
                  <a:lnTo>
                    <a:pt x="178" y="130"/>
                  </a:lnTo>
                  <a:lnTo>
                    <a:pt x="178" y="133"/>
                  </a:lnTo>
                  <a:lnTo>
                    <a:pt x="182" y="133"/>
                  </a:lnTo>
                  <a:lnTo>
                    <a:pt x="185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3" y="126"/>
                  </a:lnTo>
                  <a:lnTo>
                    <a:pt x="193" y="126"/>
                  </a:lnTo>
                  <a:lnTo>
                    <a:pt x="196" y="126"/>
                  </a:lnTo>
                  <a:lnTo>
                    <a:pt x="200" y="126"/>
                  </a:lnTo>
                  <a:lnTo>
                    <a:pt x="204" y="122"/>
                  </a:lnTo>
                  <a:lnTo>
                    <a:pt x="204" y="122"/>
                  </a:lnTo>
                  <a:lnTo>
                    <a:pt x="200" y="119"/>
                  </a:lnTo>
                  <a:lnTo>
                    <a:pt x="200" y="119"/>
                  </a:lnTo>
                  <a:lnTo>
                    <a:pt x="204" y="119"/>
                  </a:lnTo>
                  <a:lnTo>
                    <a:pt x="208" y="115"/>
                  </a:lnTo>
                  <a:lnTo>
                    <a:pt x="208" y="111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3" y="100"/>
                  </a:lnTo>
                  <a:lnTo>
                    <a:pt x="193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85" y="104"/>
                  </a:lnTo>
                  <a:lnTo>
                    <a:pt x="182" y="108"/>
                  </a:lnTo>
                  <a:lnTo>
                    <a:pt x="178" y="108"/>
                  </a:lnTo>
                  <a:lnTo>
                    <a:pt x="174" y="115"/>
                  </a:lnTo>
                  <a:lnTo>
                    <a:pt x="171" y="115"/>
                  </a:lnTo>
                  <a:lnTo>
                    <a:pt x="171" y="119"/>
                  </a:lnTo>
                  <a:lnTo>
                    <a:pt x="171" y="119"/>
                  </a:lnTo>
                  <a:lnTo>
                    <a:pt x="174" y="122"/>
                  </a:lnTo>
                  <a:lnTo>
                    <a:pt x="174" y="122"/>
                  </a:lnTo>
                  <a:lnTo>
                    <a:pt x="174" y="126"/>
                  </a:lnTo>
                  <a:lnTo>
                    <a:pt x="174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7" name="Freeform 153"/>
            <p:cNvSpPr/>
            <p:nvPr/>
          </p:nvSpPr>
          <p:spPr bwMode="auto">
            <a:xfrm>
              <a:off x="4846271" y="3739514"/>
              <a:ext cx="47606" cy="42459"/>
            </a:xfrm>
            <a:custGeom>
              <a:avLst/>
              <a:gdLst>
                <a:gd name="T0" fmla="*/ 3 w 37"/>
                <a:gd name="T1" fmla="*/ 30 h 33"/>
                <a:gd name="T2" fmla="*/ 3 w 37"/>
                <a:gd name="T3" fmla="*/ 26 h 33"/>
                <a:gd name="T4" fmla="*/ 3 w 37"/>
                <a:gd name="T5" fmla="*/ 22 h 33"/>
                <a:gd name="T6" fmla="*/ 3 w 37"/>
                <a:gd name="T7" fmla="*/ 22 h 33"/>
                <a:gd name="T8" fmla="*/ 0 w 37"/>
                <a:gd name="T9" fmla="*/ 19 h 33"/>
                <a:gd name="T10" fmla="*/ 0 w 37"/>
                <a:gd name="T11" fmla="*/ 19 h 33"/>
                <a:gd name="T12" fmla="*/ 0 w 37"/>
                <a:gd name="T13" fmla="*/ 15 h 33"/>
                <a:gd name="T14" fmla="*/ 3 w 37"/>
                <a:gd name="T15" fmla="*/ 15 h 33"/>
                <a:gd name="T16" fmla="*/ 7 w 37"/>
                <a:gd name="T17" fmla="*/ 8 h 33"/>
                <a:gd name="T18" fmla="*/ 11 w 37"/>
                <a:gd name="T19" fmla="*/ 8 h 33"/>
                <a:gd name="T20" fmla="*/ 14 w 37"/>
                <a:gd name="T21" fmla="*/ 4 h 33"/>
                <a:gd name="T22" fmla="*/ 18 w 37"/>
                <a:gd name="T23" fmla="*/ 4 h 33"/>
                <a:gd name="T24" fmla="*/ 18 w 37"/>
                <a:gd name="T25" fmla="*/ 4 h 33"/>
                <a:gd name="T26" fmla="*/ 22 w 37"/>
                <a:gd name="T27" fmla="*/ 0 h 33"/>
                <a:gd name="T28" fmla="*/ 22 w 37"/>
                <a:gd name="T29" fmla="*/ 0 h 33"/>
                <a:gd name="T30" fmla="*/ 25 w 37"/>
                <a:gd name="T31" fmla="*/ 4 h 33"/>
                <a:gd name="T32" fmla="*/ 25 w 37"/>
                <a:gd name="T33" fmla="*/ 4 h 33"/>
                <a:gd name="T34" fmla="*/ 25 w 37"/>
                <a:gd name="T35" fmla="*/ 4 h 33"/>
                <a:gd name="T36" fmla="*/ 29 w 37"/>
                <a:gd name="T37" fmla="*/ 4 h 33"/>
                <a:gd name="T38" fmla="*/ 33 w 37"/>
                <a:gd name="T39" fmla="*/ 4 h 33"/>
                <a:gd name="T40" fmla="*/ 37 w 37"/>
                <a:gd name="T41" fmla="*/ 11 h 33"/>
                <a:gd name="T42" fmla="*/ 37 w 37"/>
                <a:gd name="T43" fmla="*/ 15 h 33"/>
                <a:gd name="T44" fmla="*/ 33 w 37"/>
                <a:gd name="T45" fmla="*/ 19 h 33"/>
                <a:gd name="T46" fmla="*/ 29 w 37"/>
                <a:gd name="T47" fmla="*/ 19 h 33"/>
                <a:gd name="T48" fmla="*/ 29 w 37"/>
                <a:gd name="T49" fmla="*/ 19 h 33"/>
                <a:gd name="T50" fmla="*/ 33 w 37"/>
                <a:gd name="T51" fmla="*/ 22 h 33"/>
                <a:gd name="T52" fmla="*/ 33 w 37"/>
                <a:gd name="T53" fmla="*/ 22 h 33"/>
                <a:gd name="T54" fmla="*/ 29 w 37"/>
                <a:gd name="T55" fmla="*/ 26 h 33"/>
                <a:gd name="T56" fmla="*/ 25 w 37"/>
                <a:gd name="T57" fmla="*/ 26 h 33"/>
                <a:gd name="T58" fmla="*/ 22 w 37"/>
                <a:gd name="T59" fmla="*/ 26 h 33"/>
                <a:gd name="T60" fmla="*/ 22 w 37"/>
                <a:gd name="T61" fmla="*/ 26 h 33"/>
                <a:gd name="T62" fmla="*/ 18 w 37"/>
                <a:gd name="T63" fmla="*/ 26 h 33"/>
                <a:gd name="T64" fmla="*/ 18 w 37"/>
                <a:gd name="T65" fmla="*/ 30 h 33"/>
                <a:gd name="T66" fmla="*/ 14 w 37"/>
                <a:gd name="T67" fmla="*/ 33 h 33"/>
                <a:gd name="T68" fmla="*/ 14 w 37"/>
                <a:gd name="T69" fmla="*/ 33 h 33"/>
                <a:gd name="T70" fmla="*/ 11 w 37"/>
                <a:gd name="T71" fmla="*/ 33 h 33"/>
                <a:gd name="T72" fmla="*/ 7 w 37"/>
                <a:gd name="T73" fmla="*/ 33 h 33"/>
                <a:gd name="T74" fmla="*/ 7 w 37"/>
                <a:gd name="T75" fmla="*/ 30 h 33"/>
                <a:gd name="T76" fmla="*/ 3 w 37"/>
                <a:gd name="T7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3">
                  <a:moveTo>
                    <a:pt x="3" y="30"/>
                  </a:moveTo>
                  <a:lnTo>
                    <a:pt x="3" y="26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11"/>
                  </a:lnTo>
                  <a:lnTo>
                    <a:pt x="37" y="1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7" y="33"/>
                  </a:lnTo>
                  <a:lnTo>
                    <a:pt x="7" y="30"/>
                  </a:lnTo>
                  <a:lnTo>
                    <a:pt x="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8" name="Freeform 154"/>
            <p:cNvSpPr>
              <a:spLocks noEditPoints="1"/>
            </p:cNvSpPr>
            <p:nvPr/>
          </p:nvSpPr>
          <p:spPr bwMode="auto">
            <a:xfrm>
              <a:off x="6646269" y="3386976"/>
              <a:ext cx="862043" cy="829877"/>
            </a:xfrm>
            <a:custGeom>
              <a:avLst/>
              <a:gdLst>
                <a:gd name="T0" fmla="*/ 179 w 181"/>
                <a:gd name="T1" fmla="*/ 73 h 174"/>
                <a:gd name="T2" fmla="*/ 154 w 181"/>
                <a:gd name="T3" fmla="*/ 37 h 174"/>
                <a:gd name="T4" fmla="*/ 123 w 181"/>
                <a:gd name="T5" fmla="*/ 29 h 174"/>
                <a:gd name="T6" fmla="*/ 111 w 181"/>
                <a:gd name="T7" fmla="*/ 16 h 174"/>
                <a:gd name="T8" fmla="*/ 112 w 181"/>
                <a:gd name="T9" fmla="*/ 17 h 174"/>
                <a:gd name="T10" fmla="*/ 110 w 181"/>
                <a:gd name="T11" fmla="*/ 7 h 174"/>
                <a:gd name="T12" fmla="*/ 86 w 181"/>
                <a:gd name="T13" fmla="*/ 4 h 174"/>
                <a:gd name="T14" fmla="*/ 86 w 181"/>
                <a:gd name="T15" fmla="*/ 4 h 174"/>
                <a:gd name="T16" fmla="*/ 58 w 181"/>
                <a:gd name="T17" fmla="*/ 22 h 174"/>
                <a:gd name="T18" fmla="*/ 1 w 181"/>
                <a:gd name="T19" fmla="*/ 65 h 174"/>
                <a:gd name="T20" fmla="*/ 98 w 181"/>
                <a:gd name="T21" fmla="*/ 124 h 174"/>
                <a:gd name="T22" fmla="*/ 133 w 181"/>
                <a:gd name="T23" fmla="*/ 144 h 174"/>
                <a:gd name="T24" fmla="*/ 122 w 181"/>
                <a:gd name="T25" fmla="*/ 154 h 174"/>
                <a:gd name="T26" fmla="*/ 137 w 181"/>
                <a:gd name="T27" fmla="*/ 150 h 174"/>
                <a:gd name="T28" fmla="*/ 132 w 181"/>
                <a:gd name="T29" fmla="*/ 168 h 174"/>
                <a:gd name="T30" fmla="*/ 120 w 181"/>
                <a:gd name="T31" fmla="*/ 167 h 174"/>
                <a:gd name="T32" fmla="*/ 123 w 181"/>
                <a:gd name="T33" fmla="*/ 156 h 174"/>
                <a:gd name="T34" fmla="*/ 135 w 181"/>
                <a:gd name="T35" fmla="*/ 157 h 174"/>
                <a:gd name="T36" fmla="*/ 130 w 181"/>
                <a:gd name="T37" fmla="*/ 169 h 174"/>
                <a:gd name="T38" fmla="*/ 125 w 181"/>
                <a:gd name="T39" fmla="*/ 173 h 174"/>
                <a:gd name="T40" fmla="*/ 9 w 181"/>
                <a:gd name="T41" fmla="*/ 115 h 174"/>
                <a:gd name="T42" fmla="*/ 22 w 181"/>
                <a:gd name="T43" fmla="*/ 111 h 174"/>
                <a:gd name="T44" fmla="*/ 38 w 181"/>
                <a:gd name="T45" fmla="*/ 110 h 174"/>
                <a:gd name="T46" fmla="*/ 58 w 181"/>
                <a:gd name="T47" fmla="*/ 102 h 174"/>
                <a:gd name="T48" fmla="*/ 83 w 181"/>
                <a:gd name="T49" fmla="*/ 102 h 174"/>
                <a:gd name="T50" fmla="*/ 91 w 181"/>
                <a:gd name="T51" fmla="*/ 115 h 174"/>
                <a:gd name="T52" fmla="*/ 99 w 181"/>
                <a:gd name="T53" fmla="*/ 111 h 174"/>
                <a:gd name="T54" fmla="*/ 100 w 181"/>
                <a:gd name="T55" fmla="*/ 116 h 174"/>
                <a:gd name="T56" fmla="*/ 102 w 181"/>
                <a:gd name="T57" fmla="*/ 123 h 174"/>
                <a:gd name="T58" fmla="*/ 106 w 181"/>
                <a:gd name="T59" fmla="*/ 133 h 174"/>
                <a:gd name="T60" fmla="*/ 120 w 181"/>
                <a:gd name="T61" fmla="*/ 143 h 174"/>
                <a:gd name="T62" fmla="*/ 130 w 181"/>
                <a:gd name="T63" fmla="*/ 141 h 174"/>
                <a:gd name="T64" fmla="*/ 139 w 181"/>
                <a:gd name="T65" fmla="*/ 140 h 174"/>
                <a:gd name="T66" fmla="*/ 153 w 181"/>
                <a:gd name="T67" fmla="*/ 129 h 174"/>
                <a:gd name="T68" fmla="*/ 167 w 181"/>
                <a:gd name="T69" fmla="*/ 110 h 174"/>
                <a:gd name="T70" fmla="*/ 176 w 181"/>
                <a:gd name="T71" fmla="*/ 92 h 174"/>
                <a:gd name="T72" fmla="*/ 178 w 181"/>
                <a:gd name="T73" fmla="*/ 71 h 174"/>
                <a:gd name="T74" fmla="*/ 170 w 181"/>
                <a:gd name="T75" fmla="*/ 59 h 174"/>
                <a:gd name="T76" fmla="*/ 166 w 181"/>
                <a:gd name="T77" fmla="*/ 53 h 174"/>
                <a:gd name="T78" fmla="*/ 159 w 181"/>
                <a:gd name="T79" fmla="*/ 43 h 174"/>
                <a:gd name="T80" fmla="*/ 152 w 181"/>
                <a:gd name="T81" fmla="*/ 31 h 174"/>
                <a:gd name="T82" fmla="*/ 146 w 181"/>
                <a:gd name="T83" fmla="*/ 18 h 174"/>
                <a:gd name="T84" fmla="*/ 141 w 181"/>
                <a:gd name="T85" fmla="*/ 5 h 174"/>
                <a:gd name="T86" fmla="*/ 135 w 181"/>
                <a:gd name="T87" fmla="*/ 13 h 174"/>
                <a:gd name="T88" fmla="*/ 130 w 181"/>
                <a:gd name="T89" fmla="*/ 33 h 174"/>
                <a:gd name="T90" fmla="*/ 113 w 181"/>
                <a:gd name="T91" fmla="*/ 25 h 174"/>
                <a:gd name="T92" fmla="*/ 110 w 181"/>
                <a:gd name="T93" fmla="*/ 13 h 174"/>
                <a:gd name="T94" fmla="*/ 112 w 181"/>
                <a:gd name="T95" fmla="*/ 9 h 174"/>
                <a:gd name="T96" fmla="*/ 105 w 181"/>
                <a:gd name="T97" fmla="*/ 7 h 174"/>
                <a:gd name="T98" fmla="*/ 93 w 181"/>
                <a:gd name="T99" fmla="*/ 4 h 174"/>
                <a:gd name="T100" fmla="*/ 88 w 181"/>
                <a:gd name="T101" fmla="*/ 9 h 174"/>
                <a:gd name="T102" fmla="*/ 82 w 181"/>
                <a:gd name="T103" fmla="*/ 15 h 174"/>
                <a:gd name="T104" fmla="*/ 79 w 181"/>
                <a:gd name="T105" fmla="*/ 20 h 174"/>
                <a:gd name="T106" fmla="*/ 74 w 181"/>
                <a:gd name="T107" fmla="*/ 22 h 174"/>
                <a:gd name="T108" fmla="*/ 65 w 181"/>
                <a:gd name="T109" fmla="*/ 17 h 174"/>
                <a:gd name="T110" fmla="*/ 60 w 181"/>
                <a:gd name="T111" fmla="*/ 22 h 174"/>
                <a:gd name="T112" fmla="*/ 56 w 181"/>
                <a:gd name="T113" fmla="*/ 27 h 174"/>
                <a:gd name="T114" fmla="*/ 51 w 181"/>
                <a:gd name="T115" fmla="*/ 28 h 174"/>
                <a:gd name="T116" fmla="*/ 43 w 181"/>
                <a:gd name="T117" fmla="*/ 37 h 174"/>
                <a:gd name="T118" fmla="*/ 21 w 181"/>
                <a:gd name="T119" fmla="*/ 45 h 174"/>
                <a:gd name="T120" fmla="*/ 7 w 181"/>
                <a:gd name="T121" fmla="*/ 52 h 174"/>
                <a:gd name="T122" fmla="*/ 4 w 181"/>
                <a:gd name="T123" fmla="*/ 69 h 174"/>
                <a:gd name="T124" fmla="*/ 7 w 181"/>
                <a:gd name="T125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74">
                  <a:moveTo>
                    <a:pt x="178" y="83"/>
                  </a:moveTo>
                  <a:cubicBezTo>
                    <a:pt x="179" y="81"/>
                    <a:pt x="179" y="81"/>
                    <a:pt x="179" y="81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78" y="83"/>
                    <a:pt x="178" y="83"/>
                    <a:pt x="178" y="83"/>
                  </a:cubicBezTo>
                  <a:close/>
                  <a:moveTo>
                    <a:pt x="179" y="73"/>
                  </a:moveTo>
                  <a:cubicBezTo>
                    <a:pt x="178" y="72"/>
                    <a:pt x="178" y="72"/>
                    <a:pt x="178" y="72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0"/>
                    <a:pt x="179" y="70"/>
                    <a:pt x="179" y="70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79" y="73"/>
                    <a:pt x="179" y="73"/>
                  </a:cubicBezTo>
                  <a:close/>
                  <a:moveTo>
                    <a:pt x="171" y="61"/>
                  </a:moveTo>
                  <a:cubicBezTo>
                    <a:pt x="172" y="62"/>
                    <a:pt x="172" y="62"/>
                    <a:pt x="172" y="62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1"/>
                    <a:pt x="173" y="61"/>
                    <a:pt x="173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1"/>
                    <a:pt x="171" y="61"/>
                    <a:pt x="171" y="61"/>
                  </a:cubicBezTo>
                  <a:close/>
                  <a:moveTo>
                    <a:pt x="170" y="55"/>
                  </a:move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lose/>
                  <a:moveTo>
                    <a:pt x="153" y="38"/>
                  </a:moveTo>
                  <a:cubicBezTo>
                    <a:pt x="154" y="37"/>
                    <a:pt x="154" y="37"/>
                    <a:pt x="154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3" y="38"/>
                    <a:pt x="153" y="38"/>
                    <a:pt x="153" y="38"/>
                  </a:cubicBezTo>
                  <a:close/>
                  <a:moveTo>
                    <a:pt x="139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lose/>
                  <a:moveTo>
                    <a:pt x="138" y="2"/>
                  </a:moveTo>
                  <a:cubicBezTo>
                    <a:pt x="138" y="3"/>
                    <a:pt x="138" y="3"/>
                    <a:pt x="138" y="3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8" y="2"/>
                    <a:pt x="138" y="2"/>
                    <a:pt x="138" y="2"/>
                  </a:cubicBezTo>
                  <a:close/>
                  <a:moveTo>
                    <a:pt x="124" y="30"/>
                  </a:moveTo>
                  <a:cubicBezTo>
                    <a:pt x="124" y="31"/>
                    <a:pt x="124" y="31"/>
                    <a:pt x="124" y="31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4" y="30"/>
                    <a:pt x="124" y="30"/>
                    <a:pt x="124" y="30"/>
                  </a:cubicBezTo>
                  <a:close/>
                  <a:moveTo>
                    <a:pt x="123" y="29"/>
                  </a:moveTo>
                  <a:cubicBezTo>
                    <a:pt x="123" y="29"/>
                    <a:pt x="123" y="29"/>
                    <a:pt x="123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28"/>
                    <a:pt x="123" y="29"/>
                    <a:pt x="123" y="29"/>
                  </a:cubicBezTo>
                  <a:close/>
                  <a:moveTo>
                    <a:pt x="114" y="25"/>
                  </a:move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5"/>
                    <a:pt x="114" y="25"/>
                    <a:pt x="114" y="25"/>
                  </a:cubicBezTo>
                  <a:close/>
                  <a:moveTo>
                    <a:pt x="111" y="16"/>
                  </a:move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lose/>
                  <a:moveTo>
                    <a:pt x="112" y="17"/>
                  </a:move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7"/>
                    <a:pt x="112" y="17"/>
                    <a:pt x="112" y="17"/>
                  </a:cubicBezTo>
                  <a:close/>
                  <a:moveTo>
                    <a:pt x="113" y="5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3" y="5"/>
                    <a:pt x="113" y="5"/>
                    <a:pt x="113" y="5"/>
                  </a:cubicBezTo>
                  <a:close/>
                  <a:moveTo>
                    <a:pt x="112" y="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6"/>
                    <a:pt x="112" y="6"/>
                    <a:pt x="112" y="6"/>
                  </a:cubicBezTo>
                  <a:close/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1" y="6"/>
                    <a:pt x="111" y="6"/>
                    <a:pt x="111" y="6"/>
                  </a:cubicBezTo>
                  <a:close/>
                  <a:moveTo>
                    <a:pt x="110" y="7"/>
                  </a:moveTo>
                  <a:cubicBezTo>
                    <a:pt x="110" y="7"/>
                    <a:pt x="110" y="7"/>
                    <a:pt x="110" y="7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7"/>
                    <a:pt x="110" y="7"/>
                    <a:pt x="110" y="7"/>
                  </a:cubicBezTo>
                  <a:close/>
                  <a:moveTo>
                    <a:pt x="108" y="8"/>
                  </a:moveTo>
                  <a:cubicBezTo>
                    <a:pt x="108" y="7"/>
                    <a:pt x="108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8"/>
                    <a:pt x="108" y="8"/>
                    <a:pt x="108" y="8"/>
                  </a:cubicBezTo>
                  <a:close/>
                  <a:moveTo>
                    <a:pt x="107" y="8"/>
                  </a:move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8"/>
                    <a:pt x="107" y="8"/>
                    <a:pt x="107" y="8"/>
                  </a:cubicBezTo>
                  <a:close/>
                  <a:moveTo>
                    <a:pt x="96" y="5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5"/>
                    <a:pt x="96" y="5"/>
                    <a:pt x="96" y="5"/>
                  </a:cubicBezTo>
                  <a:close/>
                  <a:moveTo>
                    <a:pt x="86" y="4"/>
                  </a:moveTo>
                  <a:cubicBezTo>
                    <a:pt x="86" y="5"/>
                    <a:pt x="86" y="5"/>
                    <a:pt x="86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lose/>
                  <a:moveTo>
                    <a:pt x="86" y="5"/>
                  </a:moveTo>
                  <a:cubicBezTo>
                    <a:pt x="86" y="6"/>
                    <a:pt x="86" y="6"/>
                    <a:pt x="86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lose/>
                  <a:moveTo>
                    <a:pt x="57" y="22"/>
                  </a:moveTo>
                  <a:cubicBezTo>
                    <a:pt x="58" y="22"/>
                    <a:pt x="58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57" y="22"/>
                    <a:pt x="57" y="22"/>
                  </a:cubicBezTo>
                  <a:close/>
                  <a:moveTo>
                    <a:pt x="57" y="25"/>
                  </a:move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5"/>
                    <a:pt x="57" y="25"/>
                    <a:pt x="57" y="25"/>
                  </a:cubicBezTo>
                  <a:close/>
                  <a:moveTo>
                    <a:pt x="61" y="19"/>
                  </a:move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9"/>
                    <a:pt x="61" y="19"/>
                    <a:pt x="61" y="19"/>
                  </a:cubicBezTo>
                  <a:close/>
                  <a:moveTo>
                    <a:pt x="14" y="46"/>
                  </a:moveTo>
                  <a:cubicBezTo>
                    <a:pt x="14" y="46"/>
                    <a:pt x="14" y="46"/>
                    <a:pt x="14" y="4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" y="67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lose/>
                  <a:moveTo>
                    <a:pt x="1" y="7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70"/>
                    <a:pt x="1" y="70"/>
                    <a:pt x="1" y="70"/>
                  </a:cubicBezTo>
                  <a:close/>
                  <a:moveTo>
                    <a:pt x="99" y="122"/>
                  </a:moveTo>
                  <a:cubicBezTo>
                    <a:pt x="99" y="123"/>
                    <a:pt x="99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0" y="124"/>
                    <a:pt x="100" y="124"/>
                    <a:pt x="100" y="12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3"/>
                    <a:pt x="95" y="123"/>
                    <a:pt x="95" y="123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9" y="122"/>
                    <a:pt x="99" y="122"/>
                    <a:pt x="99" y="122"/>
                  </a:cubicBezTo>
                  <a:close/>
                  <a:moveTo>
                    <a:pt x="128" y="141"/>
                  </a:moveTo>
                  <a:cubicBezTo>
                    <a:pt x="129" y="141"/>
                    <a:pt x="129" y="141"/>
                    <a:pt x="129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1"/>
                    <a:pt x="128" y="141"/>
                    <a:pt x="128" y="141"/>
                  </a:cubicBezTo>
                  <a:close/>
                  <a:moveTo>
                    <a:pt x="133" y="144"/>
                  </a:move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lose/>
                  <a:moveTo>
                    <a:pt x="122" y="155"/>
                  </a:moveTo>
                  <a:cubicBezTo>
                    <a:pt x="122" y="155"/>
                    <a:pt x="122" y="155"/>
                    <a:pt x="122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2" y="155"/>
                    <a:pt x="122" y="155"/>
                    <a:pt x="122" y="155"/>
                  </a:cubicBezTo>
                  <a:close/>
                  <a:moveTo>
                    <a:pt x="122" y="153"/>
                  </a:moveTo>
                  <a:cubicBezTo>
                    <a:pt x="122" y="154"/>
                    <a:pt x="122" y="154"/>
                    <a:pt x="122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2" y="153"/>
                    <a:pt x="122" y="153"/>
                    <a:pt x="122" y="153"/>
                  </a:cubicBezTo>
                  <a:close/>
                  <a:moveTo>
                    <a:pt x="122" y="154"/>
                  </a:moveTo>
                  <a:cubicBezTo>
                    <a:pt x="121" y="154"/>
                    <a:pt x="121" y="154"/>
                    <a:pt x="121" y="154"/>
                  </a:cubicBezTo>
                  <a:cubicBezTo>
                    <a:pt x="121" y="153"/>
                    <a:pt x="121" y="153"/>
                    <a:pt x="121" y="153"/>
                  </a:cubicBezTo>
                  <a:cubicBezTo>
                    <a:pt x="122" y="153"/>
                    <a:pt x="122" y="153"/>
                    <a:pt x="122" y="153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2" y="154"/>
                    <a:pt x="122" y="154"/>
                    <a:pt x="122" y="154"/>
                  </a:cubicBezTo>
                  <a:close/>
                  <a:moveTo>
                    <a:pt x="119" y="151"/>
                  </a:moveTo>
                  <a:cubicBezTo>
                    <a:pt x="119" y="151"/>
                    <a:pt x="119" y="151"/>
                    <a:pt x="119" y="151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120" y="150"/>
                    <a:pt x="120" y="150"/>
                    <a:pt x="120" y="150"/>
                  </a:cubicBezTo>
                  <a:cubicBezTo>
                    <a:pt x="120" y="151"/>
                    <a:pt x="120" y="151"/>
                    <a:pt x="120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lose/>
                  <a:moveTo>
                    <a:pt x="136" y="153"/>
                  </a:move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3"/>
                    <a:pt x="136" y="153"/>
                    <a:pt x="136" y="153"/>
                  </a:cubicBezTo>
                  <a:close/>
                  <a:moveTo>
                    <a:pt x="136" y="154"/>
                  </a:moveTo>
                  <a:cubicBezTo>
                    <a:pt x="136" y="155"/>
                    <a:pt x="136" y="155"/>
                    <a:pt x="136" y="155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8" y="155"/>
                    <a:pt x="138" y="155"/>
                    <a:pt x="138" y="155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lose/>
                  <a:moveTo>
                    <a:pt x="136" y="156"/>
                  </a:moveTo>
                  <a:cubicBezTo>
                    <a:pt x="136" y="156"/>
                    <a:pt x="136" y="156"/>
                    <a:pt x="136" y="156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6"/>
                    <a:pt x="136" y="156"/>
                    <a:pt x="136" y="156"/>
                  </a:cubicBezTo>
                  <a:close/>
                  <a:moveTo>
                    <a:pt x="132" y="169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32" y="169"/>
                    <a:pt x="132" y="169"/>
                    <a:pt x="132" y="169"/>
                  </a:cubicBezTo>
                  <a:close/>
                  <a:moveTo>
                    <a:pt x="127" y="174"/>
                  </a:moveTo>
                  <a:cubicBezTo>
                    <a:pt x="126" y="173"/>
                    <a:pt x="126" y="173"/>
                    <a:pt x="126" y="173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4"/>
                    <a:pt x="127" y="174"/>
                    <a:pt x="127" y="174"/>
                  </a:cubicBezTo>
                  <a:close/>
                  <a:moveTo>
                    <a:pt x="121" y="173"/>
                  </a:move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2" y="165"/>
                    <a:pt x="122" y="165"/>
                    <a:pt x="122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1" y="164"/>
                    <a:pt x="121" y="164"/>
                    <a:pt x="121" y="164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1" y="163"/>
                    <a:pt x="121" y="163"/>
                    <a:pt x="121" y="163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0" y="157"/>
                    <a:pt x="120" y="157"/>
                    <a:pt x="120" y="157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2" y="155"/>
                    <a:pt x="122" y="155"/>
                    <a:pt x="122" y="155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4" y="155"/>
                    <a:pt x="124" y="155"/>
                    <a:pt x="124" y="155"/>
                  </a:cubicBezTo>
                  <a:cubicBezTo>
                    <a:pt x="124" y="156"/>
                    <a:pt x="124" y="156"/>
                    <a:pt x="124" y="156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58"/>
                    <a:pt x="126" y="158"/>
                    <a:pt x="126" y="158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6" y="157"/>
                    <a:pt x="136" y="157"/>
                    <a:pt x="136" y="157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5" y="161"/>
                    <a:pt x="135" y="161"/>
                    <a:pt x="135" y="161"/>
                  </a:cubicBezTo>
                  <a:cubicBezTo>
                    <a:pt x="135" y="163"/>
                    <a:pt x="135" y="163"/>
                    <a:pt x="135" y="163"/>
                  </a:cubicBezTo>
                  <a:cubicBezTo>
                    <a:pt x="134" y="163"/>
                    <a:pt x="134" y="163"/>
                    <a:pt x="134" y="163"/>
                  </a:cubicBezTo>
                  <a:cubicBezTo>
                    <a:pt x="134" y="164"/>
                    <a:pt x="134" y="164"/>
                    <a:pt x="134" y="164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2" y="166"/>
                    <a:pt x="132" y="166"/>
                    <a:pt x="132" y="166"/>
                  </a:cubicBezTo>
                  <a:cubicBezTo>
                    <a:pt x="132" y="167"/>
                    <a:pt x="132" y="167"/>
                    <a:pt x="132" y="167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31" y="168"/>
                    <a:pt x="131" y="168"/>
                    <a:pt x="131" y="168"/>
                  </a:cubicBezTo>
                  <a:cubicBezTo>
                    <a:pt x="131" y="169"/>
                    <a:pt x="131" y="169"/>
                    <a:pt x="131" y="169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29" y="172"/>
                    <a:pt x="129" y="172"/>
                    <a:pt x="129" y="172"/>
                  </a:cubicBezTo>
                  <a:cubicBezTo>
                    <a:pt x="129" y="171"/>
                    <a:pt x="129" y="171"/>
                    <a:pt x="129" y="171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29" y="170"/>
                    <a:pt x="129" y="170"/>
                    <a:pt x="129" y="170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6" y="172"/>
                    <a:pt x="126" y="172"/>
                    <a:pt x="126" y="172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25" y="172"/>
                    <a:pt x="125" y="172"/>
                    <a:pt x="125" y="172"/>
                  </a:cubicBezTo>
                  <a:cubicBezTo>
                    <a:pt x="125" y="173"/>
                    <a:pt x="125" y="173"/>
                    <a:pt x="125" y="173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2" y="173"/>
                    <a:pt x="122" y="173"/>
                    <a:pt x="122" y="173"/>
                  </a:cubicBezTo>
                  <a:cubicBezTo>
                    <a:pt x="121" y="173"/>
                    <a:pt x="121" y="173"/>
                    <a:pt x="121" y="173"/>
                  </a:cubicBezTo>
                  <a:cubicBezTo>
                    <a:pt x="121" y="173"/>
                    <a:pt x="121" y="173"/>
                    <a:pt x="121" y="173"/>
                  </a:cubicBezTo>
                  <a:close/>
                  <a:moveTo>
                    <a:pt x="2" y="110"/>
                  </a:moveTo>
                  <a:cubicBezTo>
                    <a:pt x="3" y="111"/>
                    <a:pt x="3" y="111"/>
                    <a:pt x="3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1" y="116"/>
                    <a:pt x="91" y="116"/>
                    <a:pt x="91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1" y="114"/>
                    <a:pt x="101" y="114"/>
                    <a:pt x="101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97" y="118"/>
                    <a:pt x="97" y="118"/>
                    <a:pt x="97" y="118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9" y="120"/>
                    <a:pt x="99" y="120"/>
                    <a:pt x="99" y="12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7" y="126"/>
                    <a:pt x="107" y="126"/>
                    <a:pt x="107" y="126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7" y="134"/>
                    <a:pt x="107" y="134"/>
                    <a:pt x="107" y="134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9" y="138"/>
                    <a:pt x="109" y="138"/>
                    <a:pt x="109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7" y="138"/>
                    <a:pt x="127" y="138"/>
                    <a:pt x="127" y="138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28" y="140"/>
                    <a:pt x="128" y="140"/>
                    <a:pt x="128" y="140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9" y="140"/>
                    <a:pt x="129" y="140"/>
                    <a:pt x="129" y="140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4"/>
                    <a:pt x="131" y="144"/>
                    <a:pt x="131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41" y="139"/>
                    <a:pt x="141" y="139"/>
                    <a:pt x="141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9" y="138"/>
                    <a:pt x="149" y="138"/>
                    <a:pt x="149" y="138"/>
                  </a:cubicBezTo>
                  <a:cubicBezTo>
                    <a:pt x="150" y="137"/>
                    <a:pt x="150" y="137"/>
                    <a:pt x="150" y="137"/>
                  </a:cubicBezTo>
                  <a:cubicBezTo>
                    <a:pt x="151" y="136"/>
                    <a:pt x="151" y="136"/>
                    <a:pt x="151" y="136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2" y="132"/>
                    <a:pt x="152" y="132"/>
                    <a:pt x="152" y="132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53" y="129"/>
                    <a:pt x="153" y="129"/>
                    <a:pt x="153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4" y="127"/>
                    <a:pt x="154" y="127"/>
                    <a:pt x="154" y="127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6" y="123"/>
                    <a:pt x="156" y="123"/>
                    <a:pt x="156" y="123"/>
                  </a:cubicBezTo>
                  <a:cubicBezTo>
                    <a:pt x="157" y="123"/>
                    <a:pt x="157" y="123"/>
                    <a:pt x="157" y="123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59" y="120"/>
                    <a:pt x="159" y="120"/>
                    <a:pt x="159" y="120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61" y="117"/>
                    <a:pt x="161" y="117"/>
                    <a:pt x="161" y="117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1" y="116"/>
                    <a:pt x="161" y="116"/>
                    <a:pt x="161" y="116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2" y="104"/>
                    <a:pt x="172" y="104"/>
                    <a:pt x="172" y="104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5"/>
                    <a:pt x="174" y="95"/>
                    <a:pt x="174" y="95"/>
                  </a:cubicBezTo>
                  <a:cubicBezTo>
                    <a:pt x="176" y="93"/>
                    <a:pt x="176" y="93"/>
                    <a:pt x="176" y="93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8" y="75"/>
                    <a:pt x="178" y="75"/>
                    <a:pt x="178" y="75"/>
                  </a:cubicBezTo>
                  <a:cubicBezTo>
                    <a:pt x="179" y="74"/>
                    <a:pt x="179" y="74"/>
                    <a:pt x="179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3"/>
                    <a:pt x="178" y="73"/>
                    <a:pt x="178" y="73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77" y="68"/>
                    <a:pt x="177" y="68"/>
                    <a:pt x="177" y="68"/>
                  </a:cubicBezTo>
                  <a:cubicBezTo>
                    <a:pt x="176" y="68"/>
                    <a:pt x="176" y="68"/>
                    <a:pt x="176" y="68"/>
                  </a:cubicBezTo>
                  <a:cubicBezTo>
                    <a:pt x="175" y="66"/>
                    <a:pt x="175" y="66"/>
                    <a:pt x="175" y="66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5" y="64"/>
                    <a:pt x="175" y="64"/>
                    <a:pt x="175" y="64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3" y="65"/>
                    <a:pt x="173" y="65"/>
                    <a:pt x="173" y="65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2" y="62"/>
                    <a:pt x="172" y="62"/>
                    <a:pt x="172" y="62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6" y="56"/>
                    <a:pt x="166" y="56"/>
                    <a:pt x="166" y="56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2" y="45"/>
                    <a:pt x="162" y="45"/>
                    <a:pt x="162" y="45"/>
                  </a:cubicBezTo>
                  <a:cubicBezTo>
                    <a:pt x="161" y="44"/>
                    <a:pt x="161" y="44"/>
                    <a:pt x="161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60" y="43"/>
                    <a:pt x="160" y="43"/>
                    <a:pt x="160" y="43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0"/>
                    <a:pt x="151" y="20"/>
                    <a:pt x="151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3"/>
                    <a:pt x="139" y="3"/>
                    <a:pt x="139" y="3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5"/>
                    <a:pt x="138" y="5"/>
                    <a:pt x="138" y="5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8"/>
                    <a:pt x="2" y="108"/>
                    <a:pt x="2" y="108"/>
                  </a:cubicBezTo>
                  <a:lnTo>
                    <a:pt x="2" y="1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59" name="Freeform 155"/>
            <p:cNvSpPr>
              <a:spLocks noEditPoints="1"/>
            </p:cNvSpPr>
            <p:nvPr/>
          </p:nvSpPr>
          <p:spPr bwMode="auto">
            <a:xfrm>
              <a:off x="3868432" y="1644879"/>
              <a:ext cx="186562" cy="104218"/>
            </a:xfrm>
            <a:custGeom>
              <a:avLst/>
              <a:gdLst>
                <a:gd name="T0" fmla="*/ 52 w 145"/>
                <a:gd name="T1" fmla="*/ 81 h 81"/>
                <a:gd name="T2" fmla="*/ 49 w 145"/>
                <a:gd name="T3" fmla="*/ 70 h 81"/>
                <a:gd name="T4" fmla="*/ 63 w 145"/>
                <a:gd name="T5" fmla="*/ 78 h 81"/>
                <a:gd name="T6" fmla="*/ 78 w 145"/>
                <a:gd name="T7" fmla="*/ 74 h 81"/>
                <a:gd name="T8" fmla="*/ 93 w 145"/>
                <a:gd name="T9" fmla="*/ 70 h 81"/>
                <a:gd name="T10" fmla="*/ 97 w 145"/>
                <a:gd name="T11" fmla="*/ 66 h 81"/>
                <a:gd name="T12" fmla="*/ 104 w 145"/>
                <a:gd name="T13" fmla="*/ 66 h 81"/>
                <a:gd name="T14" fmla="*/ 123 w 145"/>
                <a:gd name="T15" fmla="*/ 55 h 81"/>
                <a:gd name="T16" fmla="*/ 134 w 145"/>
                <a:gd name="T17" fmla="*/ 52 h 81"/>
                <a:gd name="T18" fmla="*/ 134 w 145"/>
                <a:gd name="T19" fmla="*/ 44 h 81"/>
                <a:gd name="T20" fmla="*/ 141 w 145"/>
                <a:gd name="T21" fmla="*/ 44 h 81"/>
                <a:gd name="T22" fmla="*/ 137 w 145"/>
                <a:gd name="T23" fmla="*/ 29 h 81"/>
                <a:gd name="T24" fmla="*/ 137 w 145"/>
                <a:gd name="T25" fmla="*/ 26 h 81"/>
                <a:gd name="T26" fmla="*/ 130 w 145"/>
                <a:gd name="T27" fmla="*/ 22 h 81"/>
                <a:gd name="T28" fmla="*/ 134 w 145"/>
                <a:gd name="T29" fmla="*/ 11 h 81"/>
                <a:gd name="T30" fmla="*/ 130 w 145"/>
                <a:gd name="T31" fmla="*/ 7 h 81"/>
                <a:gd name="T32" fmla="*/ 123 w 145"/>
                <a:gd name="T33" fmla="*/ 7 h 81"/>
                <a:gd name="T34" fmla="*/ 119 w 145"/>
                <a:gd name="T35" fmla="*/ 3 h 81"/>
                <a:gd name="T36" fmla="*/ 108 w 145"/>
                <a:gd name="T37" fmla="*/ 3 h 81"/>
                <a:gd name="T38" fmla="*/ 100 w 145"/>
                <a:gd name="T39" fmla="*/ 7 h 81"/>
                <a:gd name="T40" fmla="*/ 89 w 145"/>
                <a:gd name="T41" fmla="*/ 7 h 81"/>
                <a:gd name="T42" fmla="*/ 86 w 145"/>
                <a:gd name="T43" fmla="*/ 18 h 81"/>
                <a:gd name="T44" fmla="*/ 78 w 145"/>
                <a:gd name="T45" fmla="*/ 11 h 81"/>
                <a:gd name="T46" fmla="*/ 71 w 145"/>
                <a:gd name="T47" fmla="*/ 14 h 81"/>
                <a:gd name="T48" fmla="*/ 63 w 145"/>
                <a:gd name="T49" fmla="*/ 7 h 81"/>
                <a:gd name="T50" fmla="*/ 56 w 145"/>
                <a:gd name="T51" fmla="*/ 22 h 81"/>
                <a:gd name="T52" fmla="*/ 49 w 145"/>
                <a:gd name="T53" fmla="*/ 26 h 81"/>
                <a:gd name="T54" fmla="*/ 41 w 145"/>
                <a:gd name="T55" fmla="*/ 26 h 81"/>
                <a:gd name="T56" fmla="*/ 41 w 145"/>
                <a:gd name="T57" fmla="*/ 14 h 81"/>
                <a:gd name="T58" fmla="*/ 45 w 145"/>
                <a:gd name="T59" fmla="*/ 11 h 81"/>
                <a:gd name="T60" fmla="*/ 34 w 145"/>
                <a:gd name="T61" fmla="*/ 3 h 81"/>
                <a:gd name="T62" fmla="*/ 23 w 145"/>
                <a:gd name="T63" fmla="*/ 0 h 81"/>
                <a:gd name="T64" fmla="*/ 30 w 145"/>
                <a:gd name="T65" fmla="*/ 3 h 81"/>
                <a:gd name="T66" fmla="*/ 26 w 145"/>
                <a:gd name="T67" fmla="*/ 3 h 81"/>
                <a:gd name="T68" fmla="*/ 30 w 145"/>
                <a:gd name="T69" fmla="*/ 11 h 81"/>
                <a:gd name="T70" fmla="*/ 19 w 145"/>
                <a:gd name="T71" fmla="*/ 7 h 81"/>
                <a:gd name="T72" fmla="*/ 15 w 145"/>
                <a:gd name="T73" fmla="*/ 7 h 81"/>
                <a:gd name="T74" fmla="*/ 15 w 145"/>
                <a:gd name="T75" fmla="*/ 14 h 81"/>
                <a:gd name="T76" fmla="*/ 15 w 145"/>
                <a:gd name="T77" fmla="*/ 18 h 81"/>
                <a:gd name="T78" fmla="*/ 8 w 145"/>
                <a:gd name="T79" fmla="*/ 14 h 81"/>
                <a:gd name="T80" fmla="*/ 4 w 145"/>
                <a:gd name="T81" fmla="*/ 18 h 81"/>
                <a:gd name="T82" fmla="*/ 12 w 145"/>
                <a:gd name="T83" fmla="*/ 26 h 81"/>
                <a:gd name="T84" fmla="*/ 19 w 145"/>
                <a:gd name="T85" fmla="*/ 22 h 81"/>
                <a:gd name="T86" fmla="*/ 26 w 145"/>
                <a:gd name="T87" fmla="*/ 22 h 81"/>
                <a:gd name="T88" fmla="*/ 34 w 145"/>
                <a:gd name="T89" fmla="*/ 22 h 81"/>
                <a:gd name="T90" fmla="*/ 37 w 145"/>
                <a:gd name="T91" fmla="*/ 26 h 81"/>
                <a:gd name="T92" fmla="*/ 26 w 145"/>
                <a:gd name="T93" fmla="*/ 33 h 81"/>
                <a:gd name="T94" fmla="*/ 37 w 145"/>
                <a:gd name="T95" fmla="*/ 33 h 81"/>
                <a:gd name="T96" fmla="*/ 23 w 145"/>
                <a:gd name="T97" fmla="*/ 37 h 81"/>
                <a:gd name="T98" fmla="*/ 19 w 145"/>
                <a:gd name="T99" fmla="*/ 33 h 81"/>
                <a:gd name="T100" fmla="*/ 8 w 145"/>
                <a:gd name="T101" fmla="*/ 37 h 81"/>
                <a:gd name="T102" fmla="*/ 12 w 145"/>
                <a:gd name="T103" fmla="*/ 44 h 81"/>
                <a:gd name="T104" fmla="*/ 26 w 145"/>
                <a:gd name="T105" fmla="*/ 44 h 81"/>
                <a:gd name="T106" fmla="*/ 30 w 145"/>
                <a:gd name="T107" fmla="*/ 52 h 81"/>
                <a:gd name="T108" fmla="*/ 30 w 145"/>
                <a:gd name="T109" fmla="*/ 55 h 81"/>
                <a:gd name="T110" fmla="*/ 34 w 145"/>
                <a:gd name="T111" fmla="*/ 55 h 81"/>
                <a:gd name="T112" fmla="*/ 26 w 145"/>
                <a:gd name="T113" fmla="*/ 59 h 81"/>
                <a:gd name="T114" fmla="*/ 19 w 145"/>
                <a:gd name="T115" fmla="*/ 59 h 81"/>
                <a:gd name="T116" fmla="*/ 23 w 145"/>
                <a:gd name="T117" fmla="*/ 70 h 81"/>
                <a:gd name="T118" fmla="*/ 37 w 145"/>
                <a:gd name="T119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5" h="81">
                  <a:moveTo>
                    <a:pt x="52" y="81"/>
                  </a:moveTo>
                  <a:lnTo>
                    <a:pt x="52" y="81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1"/>
                  </a:lnTo>
                  <a:close/>
                  <a:moveTo>
                    <a:pt x="45" y="70"/>
                  </a:moveTo>
                  <a:lnTo>
                    <a:pt x="49" y="66"/>
                  </a:lnTo>
                  <a:lnTo>
                    <a:pt x="49" y="70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6" y="74"/>
                  </a:lnTo>
                  <a:lnTo>
                    <a:pt x="60" y="74"/>
                  </a:lnTo>
                  <a:lnTo>
                    <a:pt x="63" y="78"/>
                  </a:lnTo>
                  <a:lnTo>
                    <a:pt x="71" y="78"/>
                  </a:lnTo>
                  <a:lnTo>
                    <a:pt x="75" y="78"/>
                  </a:lnTo>
                  <a:lnTo>
                    <a:pt x="78" y="78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82" y="78"/>
                  </a:lnTo>
                  <a:lnTo>
                    <a:pt x="86" y="74"/>
                  </a:lnTo>
                  <a:lnTo>
                    <a:pt x="86" y="70"/>
                  </a:lnTo>
                  <a:lnTo>
                    <a:pt x="93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7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12" y="63"/>
                  </a:lnTo>
                  <a:lnTo>
                    <a:pt x="115" y="59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0" y="52"/>
                  </a:lnTo>
                  <a:lnTo>
                    <a:pt x="130" y="48"/>
                  </a:lnTo>
                  <a:lnTo>
                    <a:pt x="134" y="48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1" y="44"/>
                  </a:lnTo>
                  <a:lnTo>
                    <a:pt x="141" y="40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41" y="29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5" y="26"/>
                  </a:lnTo>
                  <a:lnTo>
                    <a:pt x="137" y="26"/>
                  </a:lnTo>
                  <a:lnTo>
                    <a:pt x="134" y="26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4" y="22"/>
                  </a:lnTo>
                  <a:lnTo>
                    <a:pt x="130" y="22"/>
                  </a:lnTo>
                  <a:lnTo>
                    <a:pt x="130" y="18"/>
                  </a:lnTo>
                  <a:lnTo>
                    <a:pt x="134" y="18"/>
                  </a:lnTo>
                  <a:lnTo>
                    <a:pt x="134" y="1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0" y="11"/>
                  </a:lnTo>
                  <a:lnTo>
                    <a:pt x="126" y="11"/>
                  </a:lnTo>
                  <a:lnTo>
                    <a:pt x="126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3"/>
                  </a:lnTo>
                  <a:lnTo>
                    <a:pt x="134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23" y="7"/>
                  </a:lnTo>
                  <a:lnTo>
                    <a:pt x="123" y="11"/>
                  </a:lnTo>
                  <a:lnTo>
                    <a:pt x="119" y="11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3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8" y="3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4" y="7"/>
                  </a:lnTo>
                  <a:lnTo>
                    <a:pt x="100" y="11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97" y="11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2" y="14"/>
                  </a:lnTo>
                  <a:lnTo>
                    <a:pt x="86" y="18"/>
                  </a:lnTo>
                  <a:lnTo>
                    <a:pt x="82" y="26"/>
                  </a:lnTo>
                  <a:lnTo>
                    <a:pt x="86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78" y="11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1" y="11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7" y="18"/>
                  </a:lnTo>
                  <a:lnTo>
                    <a:pt x="63" y="18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0" y="7"/>
                  </a:lnTo>
                  <a:lnTo>
                    <a:pt x="56" y="11"/>
                  </a:lnTo>
                  <a:lnTo>
                    <a:pt x="56" y="18"/>
                  </a:lnTo>
                  <a:lnTo>
                    <a:pt x="60" y="18"/>
                  </a:lnTo>
                  <a:lnTo>
                    <a:pt x="56" y="2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5" y="29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41" y="26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30" y="11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0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33"/>
                  </a:lnTo>
                  <a:lnTo>
                    <a:pt x="30" y="37"/>
                  </a:lnTo>
                  <a:lnTo>
                    <a:pt x="26" y="33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1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0" y="55"/>
                  </a:lnTo>
                  <a:lnTo>
                    <a:pt x="30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63"/>
                  </a:lnTo>
                  <a:lnTo>
                    <a:pt x="23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70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6" y="70"/>
                  </a:lnTo>
                  <a:lnTo>
                    <a:pt x="30" y="70"/>
                  </a:lnTo>
                  <a:lnTo>
                    <a:pt x="37" y="66"/>
                  </a:lnTo>
                  <a:lnTo>
                    <a:pt x="37" y="66"/>
                  </a:lnTo>
                  <a:lnTo>
                    <a:pt x="41" y="66"/>
                  </a:lnTo>
                  <a:lnTo>
                    <a:pt x="41" y="70"/>
                  </a:lnTo>
                  <a:lnTo>
                    <a:pt x="45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0" name="Freeform 156"/>
            <p:cNvSpPr>
              <a:spLocks noEditPoints="1"/>
            </p:cNvSpPr>
            <p:nvPr/>
          </p:nvSpPr>
          <p:spPr bwMode="auto">
            <a:xfrm>
              <a:off x="2373366" y="3181116"/>
              <a:ext cx="42459" cy="24446"/>
            </a:xfrm>
            <a:custGeom>
              <a:avLst/>
              <a:gdLst>
                <a:gd name="T0" fmla="*/ 33 w 33"/>
                <a:gd name="T1" fmla="*/ 15 h 19"/>
                <a:gd name="T2" fmla="*/ 29 w 33"/>
                <a:gd name="T3" fmla="*/ 15 h 19"/>
                <a:gd name="T4" fmla="*/ 29 w 33"/>
                <a:gd name="T5" fmla="*/ 19 h 19"/>
                <a:gd name="T6" fmla="*/ 33 w 33"/>
                <a:gd name="T7" fmla="*/ 15 h 19"/>
                <a:gd name="T8" fmla="*/ 33 w 33"/>
                <a:gd name="T9" fmla="*/ 15 h 19"/>
                <a:gd name="T10" fmla="*/ 33 w 33"/>
                <a:gd name="T11" fmla="*/ 15 h 19"/>
                <a:gd name="T12" fmla="*/ 33 w 33"/>
                <a:gd name="T13" fmla="*/ 15 h 19"/>
                <a:gd name="T14" fmla="*/ 18 w 33"/>
                <a:gd name="T15" fmla="*/ 11 h 19"/>
                <a:gd name="T16" fmla="*/ 22 w 33"/>
                <a:gd name="T17" fmla="*/ 11 h 19"/>
                <a:gd name="T18" fmla="*/ 22 w 33"/>
                <a:gd name="T19" fmla="*/ 11 h 19"/>
                <a:gd name="T20" fmla="*/ 22 w 33"/>
                <a:gd name="T21" fmla="*/ 15 h 19"/>
                <a:gd name="T22" fmla="*/ 18 w 33"/>
                <a:gd name="T23" fmla="*/ 11 h 19"/>
                <a:gd name="T24" fmla="*/ 18 w 33"/>
                <a:gd name="T25" fmla="*/ 11 h 19"/>
                <a:gd name="T26" fmla="*/ 15 w 33"/>
                <a:gd name="T27" fmla="*/ 4 h 19"/>
                <a:gd name="T28" fmla="*/ 15 w 33"/>
                <a:gd name="T29" fmla="*/ 8 h 19"/>
                <a:gd name="T30" fmla="*/ 15 w 33"/>
                <a:gd name="T31" fmla="*/ 8 h 19"/>
                <a:gd name="T32" fmla="*/ 15 w 33"/>
                <a:gd name="T33" fmla="*/ 4 h 19"/>
                <a:gd name="T34" fmla="*/ 15 w 33"/>
                <a:gd name="T35" fmla="*/ 4 h 19"/>
                <a:gd name="T36" fmla="*/ 0 w 33"/>
                <a:gd name="T37" fmla="*/ 8 h 19"/>
                <a:gd name="T38" fmla="*/ 4 w 33"/>
                <a:gd name="T39" fmla="*/ 8 h 19"/>
                <a:gd name="T40" fmla="*/ 4 w 33"/>
                <a:gd name="T41" fmla="*/ 11 h 19"/>
                <a:gd name="T42" fmla="*/ 0 w 33"/>
                <a:gd name="T43" fmla="*/ 11 h 19"/>
                <a:gd name="T44" fmla="*/ 0 w 33"/>
                <a:gd name="T45" fmla="*/ 8 h 19"/>
                <a:gd name="T46" fmla="*/ 0 w 33"/>
                <a:gd name="T47" fmla="*/ 8 h 19"/>
                <a:gd name="T48" fmla="*/ 0 w 33"/>
                <a:gd name="T49" fmla="*/ 8 h 19"/>
                <a:gd name="T50" fmla="*/ 4 w 33"/>
                <a:gd name="T51" fmla="*/ 4 h 19"/>
                <a:gd name="T52" fmla="*/ 4 w 33"/>
                <a:gd name="T53" fmla="*/ 4 h 19"/>
                <a:gd name="T54" fmla="*/ 7 w 33"/>
                <a:gd name="T55" fmla="*/ 8 h 19"/>
                <a:gd name="T56" fmla="*/ 7 w 33"/>
                <a:gd name="T57" fmla="*/ 11 h 19"/>
                <a:gd name="T58" fmla="*/ 7 w 33"/>
                <a:gd name="T59" fmla="*/ 15 h 19"/>
                <a:gd name="T60" fmla="*/ 4 w 33"/>
                <a:gd name="T61" fmla="*/ 15 h 19"/>
                <a:gd name="T62" fmla="*/ 7 w 33"/>
                <a:gd name="T63" fmla="*/ 19 h 19"/>
                <a:gd name="T64" fmla="*/ 11 w 33"/>
                <a:gd name="T65" fmla="*/ 19 h 19"/>
                <a:gd name="T66" fmla="*/ 11 w 33"/>
                <a:gd name="T67" fmla="*/ 15 h 19"/>
                <a:gd name="T68" fmla="*/ 11 w 33"/>
                <a:gd name="T69" fmla="*/ 11 h 19"/>
                <a:gd name="T70" fmla="*/ 11 w 33"/>
                <a:gd name="T71" fmla="*/ 8 h 19"/>
                <a:gd name="T72" fmla="*/ 7 w 33"/>
                <a:gd name="T73" fmla="*/ 4 h 19"/>
                <a:gd name="T74" fmla="*/ 7 w 33"/>
                <a:gd name="T75" fmla="*/ 0 h 19"/>
                <a:gd name="T76" fmla="*/ 7 w 33"/>
                <a:gd name="T77" fmla="*/ 0 h 19"/>
                <a:gd name="T78" fmla="*/ 4 w 33"/>
                <a:gd name="T79" fmla="*/ 0 h 19"/>
                <a:gd name="T80" fmla="*/ 4 w 33"/>
                <a:gd name="T8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9">
                  <a:moveTo>
                    <a:pt x="33" y="15"/>
                  </a:moveTo>
                  <a:lnTo>
                    <a:pt x="29" y="15"/>
                  </a:lnTo>
                  <a:lnTo>
                    <a:pt x="29" y="19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close/>
                  <a:moveTo>
                    <a:pt x="18" y="11"/>
                  </a:moveTo>
                  <a:lnTo>
                    <a:pt x="22" y="11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8" y="11"/>
                  </a:lnTo>
                  <a:lnTo>
                    <a:pt x="18" y="11"/>
                  </a:lnTo>
                  <a:close/>
                  <a:moveTo>
                    <a:pt x="15" y="4"/>
                  </a:moveTo>
                  <a:lnTo>
                    <a:pt x="15" y="8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5" y="4"/>
                  </a:lnTo>
                  <a:close/>
                  <a:moveTo>
                    <a:pt x="0" y="8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7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1" name="Freeform 157"/>
            <p:cNvSpPr>
              <a:spLocks noEditPoints="1"/>
            </p:cNvSpPr>
            <p:nvPr/>
          </p:nvSpPr>
          <p:spPr bwMode="auto">
            <a:xfrm>
              <a:off x="2949777" y="2818286"/>
              <a:ext cx="66905" cy="24446"/>
            </a:xfrm>
            <a:custGeom>
              <a:avLst/>
              <a:gdLst>
                <a:gd name="T0" fmla="*/ 44 w 52"/>
                <a:gd name="T1" fmla="*/ 15 h 19"/>
                <a:gd name="T2" fmla="*/ 52 w 52"/>
                <a:gd name="T3" fmla="*/ 19 h 19"/>
                <a:gd name="T4" fmla="*/ 48 w 52"/>
                <a:gd name="T5" fmla="*/ 19 h 19"/>
                <a:gd name="T6" fmla="*/ 44 w 52"/>
                <a:gd name="T7" fmla="*/ 19 h 19"/>
                <a:gd name="T8" fmla="*/ 44 w 52"/>
                <a:gd name="T9" fmla="*/ 15 h 19"/>
                <a:gd name="T10" fmla="*/ 44 w 52"/>
                <a:gd name="T11" fmla="*/ 15 h 19"/>
                <a:gd name="T12" fmla="*/ 48 w 52"/>
                <a:gd name="T13" fmla="*/ 8 h 19"/>
                <a:gd name="T14" fmla="*/ 44 w 52"/>
                <a:gd name="T15" fmla="*/ 8 h 19"/>
                <a:gd name="T16" fmla="*/ 48 w 52"/>
                <a:gd name="T17" fmla="*/ 11 h 19"/>
                <a:gd name="T18" fmla="*/ 48 w 52"/>
                <a:gd name="T19" fmla="*/ 8 h 19"/>
                <a:gd name="T20" fmla="*/ 48 w 52"/>
                <a:gd name="T21" fmla="*/ 8 h 19"/>
                <a:gd name="T22" fmla="*/ 48 w 52"/>
                <a:gd name="T23" fmla="*/ 8 h 19"/>
                <a:gd name="T24" fmla="*/ 29 w 52"/>
                <a:gd name="T25" fmla="*/ 11 h 19"/>
                <a:gd name="T26" fmla="*/ 29 w 52"/>
                <a:gd name="T27" fmla="*/ 11 h 19"/>
                <a:gd name="T28" fmla="*/ 29 w 52"/>
                <a:gd name="T29" fmla="*/ 15 h 19"/>
                <a:gd name="T30" fmla="*/ 33 w 52"/>
                <a:gd name="T31" fmla="*/ 15 h 19"/>
                <a:gd name="T32" fmla="*/ 29 w 52"/>
                <a:gd name="T33" fmla="*/ 11 h 19"/>
                <a:gd name="T34" fmla="*/ 29 w 52"/>
                <a:gd name="T35" fmla="*/ 11 h 19"/>
                <a:gd name="T36" fmla="*/ 22 w 52"/>
                <a:gd name="T37" fmla="*/ 0 h 19"/>
                <a:gd name="T38" fmla="*/ 26 w 52"/>
                <a:gd name="T39" fmla="*/ 0 h 19"/>
                <a:gd name="T40" fmla="*/ 29 w 52"/>
                <a:gd name="T41" fmla="*/ 0 h 19"/>
                <a:gd name="T42" fmla="*/ 29 w 52"/>
                <a:gd name="T43" fmla="*/ 4 h 19"/>
                <a:gd name="T44" fmla="*/ 29 w 52"/>
                <a:gd name="T45" fmla="*/ 4 h 19"/>
                <a:gd name="T46" fmla="*/ 26 w 52"/>
                <a:gd name="T47" fmla="*/ 4 h 19"/>
                <a:gd name="T48" fmla="*/ 22 w 52"/>
                <a:gd name="T49" fmla="*/ 0 h 19"/>
                <a:gd name="T50" fmla="*/ 22 w 52"/>
                <a:gd name="T51" fmla="*/ 0 h 19"/>
                <a:gd name="T52" fmla="*/ 4 w 52"/>
                <a:gd name="T53" fmla="*/ 8 h 19"/>
                <a:gd name="T54" fmla="*/ 4 w 52"/>
                <a:gd name="T55" fmla="*/ 8 h 19"/>
                <a:gd name="T56" fmla="*/ 0 w 52"/>
                <a:gd name="T57" fmla="*/ 8 h 19"/>
                <a:gd name="T58" fmla="*/ 4 w 52"/>
                <a:gd name="T5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9">
                  <a:moveTo>
                    <a:pt x="44" y="15"/>
                  </a:moveTo>
                  <a:lnTo>
                    <a:pt x="52" y="19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5"/>
                  </a:lnTo>
                  <a:close/>
                  <a:moveTo>
                    <a:pt x="48" y="8"/>
                  </a:moveTo>
                  <a:lnTo>
                    <a:pt x="44" y="8"/>
                  </a:lnTo>
                  <a:lnTo>
                    <a:pt x="48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close/>
                  <a:moveTo>
                    <a:pt x="29" y="11"/>
                  </a:moveTo>
                  <a:lnTo>
                    <a:pt x="29" y="11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29" y="11"/>
                  </a:lnTo>
                  <a:lnTo>
                    <a:pt x="29" y="11"/>
                  </a:lnTo>
                  <a:close/>
                  <a:moveTo>
                    <a:pt x="22" y="0"/>
                  </a:moveTo>
                  <a:lnTo>
                    <a:pt x="26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2" name="Freeform 158"/>
            <p:cNvSpPr>
              <a:spLocks noEditPoints="1"/>
            </p:cNvSpPr>
            <p:nvPr/>
          </p:nvSpPr>
          <p:spPr bwMode="auto">
            <a:xfrm>
              <a:off x="2897025" y="2813139"/>
              <a:ext cx="47606" cy="15440"/>
            </a:xfrm>
            <a:custGeom>
              <a:avLst/>
              <a:gdLst>
                <a:gd name="T0" fmla="*/ 30 w 37"/>
                <a:gd name="T1" fmla="*/ 8 h 12"/>
                <a:gd name="T2" fmla="*/ 30 w 37"/>
                <a:gd name="T3" fmla="*/ 8 h 12"/>
                <a:gd name="T4" fmla="*/ 37 w 37"/>
                <a:gd name="T5" fmla="*/ 8 h 12"/>
                <a:gd name="T6" fmla="*/ 33 w 37"/>
                <a:gd name="T7" fmla="*/ 8 h 12"/>
                <a:gd name="T8" fmla="*/ 30 w 37"/>
                <a:gd name="T9" fmla="*/ 8 h 12"/>
                <a:gd name="T10" fmla="*/ 30 w 37"/>
                <a:gd name="T11" fmla="*/ 8 h 12"/>
                <a:gd name="T12" fmla="*/ 26 w 37"/>
                <a:gd name="T13" fmla="*/ 0 h 12"/>
                <a:gd name="T14" fmla="*/ 22 w 37"/>
                <a:gd name="T15" fmla="*/ 0 h 12"/>
                <a:gd name="T16" fmla="*/ 15 w 37"/>
                <a:gd name="T17" fmla="*/ 0 h 12"/>
                <a:gd name="T18" fmla="*/ 4 w 37"/>
                <a:gd name="T19" fmla="*/ 0 h 12"/>
                <a:gd name="T20" fmla="*/ 4 w 37"/>
                <a:gd name="T21" fmla="*/ 4 h 12"/>
                <a:gd name="T22" fmla="*/ 0 w 37"/>
                <a:gd name="T23" fmla="*/ 4 h 12"/>
                <a:gd name="T24" fmla="*/ 0 w 37"/>
                <a:gd name="T25" fmla="*/ 4 h 12"/>
                <a:gd name="T26" fmla="*/ 0 w 37"/>
                <a:gd name="T27" fmla="*/ 8 h 12"/>
                <a:gd name="T28" fmla="*/ 0 w 37"/>
                <a:gd name="T29" fmla="*/ 12 h 12"/>
                <a:gd name="T30" fmla="*/ 11 w 37"/>
                <a:gd name="T31" fmla="*/ 12 h 12"/>
                <a:gd name="T32" fmla="*/ 11 w 37"/>
                <a:gd name="T33" fmla="*/ 12 h 12"/>
                <a:gd name="T34" fmla="*/ 19 w 37"/>
                <a:gd name="T35" fmla="*/ 8 h 12"/>
                <a:gd name="T36" fmla="*/ 19 w 37"/>
                <a:gd name="T37" fmla="*/ 12 h 12"/>
                <a:gd name="T38" fmla="*/ 26 w 37"/>
                <a:gd name="T39" fmla="*/ 8 h 12"/>
                <a:gd name="T40" fmla="*/ 30 w 37"/>
                <a:gd name="T41" fmla="*/ 4 h 12"/>
                <a:gd name="T42" fmla="*/ 26 w 37"/>
                <a:gd name="T43" fmla="*/ 4 h 12"/>
                <a:gd name="T44" fmla="*/ 26 w 37"/>
                <a:gd name="T4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12">
                  <a:moveTo>
                    <a:pt x="30" y="8"/>
                  </a:moveTo>
                  <a:lnTo>
                    <a:pt x="30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8"/>
                  </a:lnTo>
                  <a:close/>
                  <a:moveTo>
                    <a:pt x="26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26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3" name="Freeform 159"/>
            <p:cNvSpPr>
              <a:spLocks noEditPoints="1"/>
            </p:cNvSpPr>
            <p:nvPr/>
          </p:nvSpPr>
          <p:spPr bwMode="auto">
            <a:xfrm>
              <a:off x="2796669" y="2784834"/>
              <a:ext cx="81058" cy="47606"/>
            </a:xfrm>
            <a:custGeom>
              <a:avLst/>
              <a:gdLst>
                <a:gd name="T0" fmla="*/ 60 w 63"/>
                <a:gd name="T1" fmla="*/ 30 h 37"/>
                <a:gd name="T2" fmla="*/ 60 w 63"/>
                <a:gd name="T3" fmla="*/ 30 h 37"/>
                <a:gd name="T4" fmla="*/ 56 w 63"/>
                <a:gd name="T5" fmla="*/ 26 h 37"/>
                <a:gd name="T6" fmla="*/ 56 w 63"/>
                <a:gd name="T7" fmla="*/ 26 h 37"/>
                <a:gd name="T8" fmla="*/ 8 w 63"/>
                <a:gd name="T9" fmla="*/ 4 h 37"/>
                <a:gd name="T10" fmla="*/ 8 w 63"/>
                <a:gd name="T11" fmla="*/ 11 h 37"/>
                <a:gd name="T12" fmla="*/ 4 w 63"/>
                <a:gd name="T13" fmla="*/ 15 h 37"/>
                <a:gd name="T14" fmla="*/ 4 w 63"/>
                <a:gd name="T15" fmla="*/ 19 h 37"/>
                <a:gd name="T16" fmla="*/ 4 w 63"/>
                <a:gd name="T17" fmla="*/ 22 h 37"/>
                <a:gd name="T18" fmla="*/ 0 w 63"/>
                <a:gd name="T19" fmla="*/ 30 h 37"/>
                <a:gd name="T20" fmla="*/ 4 w 63"/>
                <a:gd name="T21" fmla="*/ 34 h 37"/>
                <a:gd name="T22" fmla="*/ 8 w 63"/>
                <a:gd name="T23" fmla="*/ 37 h 37"/>
                <a:gd name="T24" fmla="*/ 8 w 63"/>
                <a:gd name="T25" fmla="*/ 37 h 37"/>
                <a:gd name="T26" fmla="*/ 15 w 63"/>
                <a:gd name="T27" fmla="*/ 30 h 37"/>
                <a:gd name="T28" fmla="*/ 15 w 63"/>
                <a:gd name="T29" fmla="*/ 26 h 37"/>
                <a:gd name="T30" fmla="*/ 19 w 63"/>
                <a:gd name="T31" fmla="*/ 26 h 37"/>
                <a:gd name="T32" fmla="*/ 26 w 63"/>
                <a:gd name="T33" fmla="*/ 26 h 37"/>
                <a:gd name="T34" fmla="*/ 26 w 63"/>
                <a:gd name="T35" fmla="*/ 30 h 37"/>
                <a:gd name="T36" fmla="*/ 34 w 63"/>
                <a:gd name="T37" fmla="*/ 22 h 37"/>
                <a:gd name="T38" fmla="*/ 45 w 63"/>
                <a:gd name="T39" fmla="*/ 22 h 37"/>
                <a:gd name="T40" fmla="*/ 52 w 63"/>
                <a:gd name="T41" fmla="*/ 26 h 37"/>
                <a:gd name="T42" fmla="*/ 60 w 63"/>
                <a:gd name="T43" fmla="*/ 26 h 37"/>
                <a:gd name="T44" fmla="*/ 63 w 63"/>
                <a:gd name="T45" fmla="*/ 22 h 37"/>
                <a:gd name="T46" fmla="*/ 63 w 63"/>
                <a:gd name="T47" fmla="*/ 19 h 37"/>
                <a:gd name="T48" fmla="*/ 52 w 63"/>
                <a:gd name="T49" fmla="*/ 15 h 37"/>
                <a:gd name="T50" fmla="*/ 45 w 63"/>
                <a:gd name="T51" fmla="*/ 15 h 37"/>
                <a:gd name="T52" fmla="*/ 37 w 63"/>
                <a:gd name="T53" fmla="*/ 11 h 37"/>
                <a:gd name="T54" fmla="*/ 37 w 63"/>
                <a:gd name="T55" fmla="*/ 8 h 37"/>
                <a:gd name="T56" fmla="*/ 48 w 63"/>
                <a:gd name="T57" fmla="*/ 11 h 37"/>
                <a:gd name="T58" fmla="*/ 48 w 63"/>
                <a:gd name="T59" fmla="*/ 8 h 37"/>
                <a:gd name="T60" fmla="*/ 41 w 63"/>
                <a:gd name="T61" fmla="*/ 8 h 37"/>
                <a:gd name="T62" fmla="*/ 37 w 63"/>
                <a:gd name="T63" fmla="*/ 4 h 37"/>
                <a:gd name="T64" fmla="*/ 34 w 63"/>
                <a:gd name="T65" fmla="*/ 4 h 37"/>
                <a:gd name="T66" fmla="*/ 19 w 63"/>
                <a:gd name="T67" fmla="*/ 0 h 37"/>
                <a:gd name="T68" fmla="*/ 8 w 63"/>
                <a:gd name="T6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37">
                  <a:moveTo>
                    <a:pt x="56" y="26"/>
                  </a:move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6" y="30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4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3" y="22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19"/>
                  </a:lnTo>
                  <a:lnTo>
                    <a:pt x="56" y="15"/>
                  </a:lnTo>
                  <a:lnTo>
                    <a:pt x="52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4" y="11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1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4" name="Freeform 160"/>
            <p:cNvSpPr>
              <a:spLocks noEditPoints="1"/>
            </p:cNvSpPr>
            <p:nvPr/>
          </p:nvSpPr>
          <p:spPr bwMode="auto">
            <a:xfrm>
              <a:off x="3244415" y="799561"/>
              <a:ext cx="891636" cy="1040885"/>
            </a:xfrm>
            <a:custGeom>
              <a:avLst/>
              <a:gdLst>
                <a:gd name="T0" fmla="*/ 47 w 187"/>
                <a:gd name="T1" fmla="*/ 209 h 218"/>
                <a:gd name="T2" fmla="*/ 36 w 187"/>
                <a:gd name="T3" fmla="*/ 200 h 218"/>
                <a:gd name="T4" fmla="*/ 31 w 187"/>
                <a:gd name="T5" fmla="*/ 189 h 218"/>
                <a:gd name="T6" fmla="*/ 29 w 187"/>
                <a:gd name="T7" fmla="*/ 185 h 218"/>
                <a:gd name="T8" fmla="*/ 32 w 187"/>
                <a:gd name="T9" fmla="*/ 173 h 218"/>
                <a:gd name="T10" fmla="*/ 31 w 187"/>
                <a:gd name="T11" fmla="*/ 166 h 218"/>
                <a:gd name="T12" fmla="*/ 39 w 187"/>
                <a:gd name="T13" fmla="*/ 161 h 218"/>
                <a:gd name="T14" fmla="*/ 40 w 187"/>
                <a:gd name="T15" fmla="*/ 158 h 218"/>
                <a:gd name="T16" fmla="*/ 43 w 187"/>
                <a:gd name="T17" fmla="*/ 149 h 218"/>
                <a:gd name="T18" fmla="*/ 45 w 187"/>
                <a:gd name="T19" fmla="*/ 141 h 218"/>
                <a:gd name="T20" fmla="*/ 44 w 187"/>
                <a:gd name="T21" fmla="*/ 129 h 218"/>
                <a:gd name="T22" fmla="*/ 33 w 187"/>
                <a:gd name="T23" fmla="*/ 127 h 218"/>
                <a:gd name="T24" fmla="*/ 37 w 187"/>
                <a:gd name="T25" fmla="*/ 108 h 218"/>
                <a:gd name="T26" fmla="*/ 29 w 187"/>
                <a:gd name="T27" fmla="*/ 84 h 218"/>
                <a:gd name="T28" fmla="*/ 6 w 187"/>
                <a:gd name="T29" fmla="*/ 74 h 218"/>
                <a:gd name="T30" fmla="*/ 19 w 187"/>
                <a:gd name="T31" fmla="*/ 64 h 218"/>
                <a:gd name="T32" fmla="*/ 7 w 187"/>
                <a:gd name="T33" fmla="*/ 50 h 218"/>
                <a:gd name="T34" fmla="*/ 37 w 187"/>
                <a:gd name="T35" fmla="*/ 37 h 218"/>
                <a:gd name="T36" fmla="*/ 48 w 187"/>
                <a:gd name="T37" fmla="*/ 25 h 218"/>
                <a:gd name="T38" fmla="*/ 73 w 187"/>
                <a:gd name="T39" fmla="*/ 13 h 218"/>
                <a:gd name="T40" fmla="*/ 86 w 187"/>
                <a:gd name="T41" fmla="*/ 23 h 218"/>
                <a:gd name="T42" fmla="*/ 101 w 187"/>
                <a:gd name="T43" fmla="*/ 23 h 218"/>
                <a:gd name="T44" fmla="*/ 107 w 187"/>
                <a:gd name="T45" fmla="*/ 9 h 218"/>
                <a:gd name="T46" fmla="*/ 126 w 187"/>
                <a:gd name="T47" fmla="*/ 1 h 218"/>
                <a:gd name="T48" fmla="*/ 138 w 187"/>
                <a:gd name="T49" fmla="*/ 9 h 218"/>
                <a:gd name="T50" fmla="*/ 148 w 187"/>
                <a:gd name="T51" fmla="*/ 11 h 218"/>
                <a:gd name="T52" fmla="*/ 165 w 187"/>
                <a:gd name="T53" fmla="*/ 23 h 218"/>
                <a:gd name="T54" fmla="*/ 129 w 187"/>
                <a:gd name="T55" fmla="*/ 28 h 218"/>
                <a:gd name="T56" fmla="*/ 157 w 187"/>
                <a:gd name="T57" fmla="*/ 30 h 218"/>
                <a:gd name="T58" fmla="*/ 163 w 187"/>
                <a:gd name="T59" fmla="*/ 38 h 218"/>
                <a:gd name="T60" fmla="*/ 180 w 187"/>
                <a:gd name="T61" fmla="*/ 42 h 218"/>
                <a:gd name="T62" fmla="*/ 164 w 187"/>
                <a:gd name="T63" fmla="*/ 51 h 218"/>
                <a:gd name="T64" fmla="*/ 157 w 187"/>
                <a:gd name="T65" fmla="*/ 77 h 218"/>
                <a:gd name="T66" fmla="*/ 155 w 187"/>
                <a:gd name="T67" fmla="*/ 88 h 218"/>
                <a:gd name="T68" fmla="*/ 156 w 187"/>
                <a:gd name="T69" fmla="*/ 98 h 218"/>
                <a:gd name="T70" fmla="*/ 152 w 187"/>
                <a:gd name="T71" fmla="*/ 106 h 218"/>
                <a:gd name="T72" fmla="*/ 151 w 187"/>
                <a:gd name="T73" fmla="*/ 117 h 218"/>
                <a:gd name="T74" fmla="*/ 138 w 187"/>
                <a:gd name="T75" fmla="*/ 119 h 218"/>
                <a:gd name="T76" fmla="*/ 132 w 187"/>
                <a:gd name="T77" fmla="*/ 125 h 218"/>
                <a:gd name="T78" fmla="*/ 145 w 187"/>
                <a:gd name="T79" fmla="*/ 136 h 218"/>
                <a:gd name="T80" fmla="*/ 137 w 187"/>
                <a:gd name="T81" fmla="*/ 142 h 218"/>
                <a:gd name="T82" fmla="*/ 125 w 187"/>
                <a:gd name="T83" fmla="*/ 141 h 218"/>
                <a:gd name="T84" fmla="*/ 134 w 187"/>
                <a:gd name="T85" fmla="*/ 147 h 218"/>
                <a:gd name="T86" fmla="*/ 127 w 187"/>
                <a:gd name="T87" fmla="*/ 159 h 218"/>
                <a:gd name="T88" fmla="*/ 106 w 187"/>
                <a:gd name="T89" fmla="*/ 162 h 218"/>
                <a:gd name="T90" fmla="*/ 88 w 187"/>
                <a:gd name="T91" fmla="*/ 178 h 218"/>
                <a:gd name="T92" fmla="*/ 75 w 187"/>
                <a:gd name="T93" fmla="*/ 180 h 218"/>
                <a:gd name="T94" fmla="*/ 65 w 187"/>
                <a:gd name="T95" fmla="*/ 193 h 218"/>
                <a:gd name="T96" fmla="*/ 62 w 187"/>
                <a:gd name="T97" fmla="*/ 203 h 218"/>
                <a:gd name="T98" fmla="*/ 54 w 187"/>
                <a:gd name="T99" fmla="*/ 212 h 218"/>
                <a:gd name="T100" fmla="*/ 62 w 187"/>
                <a:gd name="T101" fmla="*/ 199 h 218"/>
                <a:gd name="T102" fmla="*/ 139 w 187"/>
                <a:gd name="T103" fmla="*/ 153 h 218"/>
                <a:gd name="T104" fmla="*/ 141 w 187"/>
                <a:gd name="T105" fmla="*/ 126 h 218"/>
                <a:gd name="T106" fmla="*/ 150 w 187"/>
                <a:gd name="T107" fmla="*/ 112 h 218"/>
                <a:gd name="T108" fmla="*/ 154 w 187"/>
                <a:gd name="T109" fmla="*/ 94 h 218"/>
                <a:gd name="T110" fmla="*/ 173 w 187"/>
                <a:gd name="T111" fmla="*/ 29 h 218"/>
                <a:gd name="T112" fmla="*/ 106 w 187"/>
                <a:gd name="T113" fmla="*/ 8 h 218"/>
                <a:gd name="T114" fmla="*/ 84 w 187"/>
                <a:gd name="T115" fmla="*/ 17 h 218"/>
                <a:gd name="T116" fmla="*/ 35 w 187"/>
                <a:gd name="T117" fmla="*/ 101 h 218"/>
                <a:gd name="T118" fmla="*/ 35 w 187"/>
                <a:gd name="T119" fmla="*/ 118 h 218"/>
                <a:gd name="T120" fmla="*/ 37 w 187"/>
                <a:gd name="T121" fmla="*/ 210 h 218"/>
                <a:gd name="T122" fmla="*/ 34 w 187"/>
                <a:gd name="T123" fmla="*/ 154 h 218"/>
                <a:gd name="T124" fmla="*/ 43 w 187"/>
                <a:gd name="T125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18">
                  <a:moveTo>
                    <a:pt x="55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1" y="214"/>
                    <a:pt x="51" y="214"/>
                    <a:pt x="51" y="214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3"/>
                    <a:pt x="49" y="213"/>
                    <a:pt x="49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7" y="211"/>
                    <a:pt x="47" y="211"/>
                    <a:pt x="47" y="211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9"/>
                    <a:pt x="49" y="209"/>
                    <a:pt x="49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8"/>
                    <a:pt x="50" y="208"/>
                    <a:pt x="50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6" y="208"/>
                    <a:pt x="46" y="208"/>
                    <a:pt x="46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4" y="208"/>
                    <a:pt x="44" y="208"/>
                    <a:pt x="44" y="208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09"/>
                    <a:pt x="39" y="209"/>
                    <a:pt x="39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7" y="207"/>
                    <a:pt x="37" y="207"/>
                    <a:pt x="37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7" y="204"/>
                    <a:pt x="37" y="204"/>
                    <a:pt x="37" y="204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5" y="205"/>
                    <a:pt x="35" y="205"/>
                    <a:pt x="35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4" y="200"/>
                    <a:pt x="34" y="200"/>
                    <a:pt x="34" y="200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4" y="197"/>
                    <a:pt x="34" y="197"/>
                    <a:pt x="34" y="197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2" y="191"/>
                    <a:pt x="32" y="191"/>
                    <a:pt x="32" y="191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7" y="185"/>
                    <a:pt x="37" y="185"/>
                    <a:pt x="37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6"/>
                    <a:pt x="35" y="176"/>
                    <a:pt x="35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0" y="171"/>
                    <a:pt x="30" y="171"/>
                    <a:pt x="30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3" y="161"/>
                    <a:pt x="33" y="161"/>
                    <a:pt x="33" y="161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3"/>
                    <a:pt x="38" y="163"/>
                    <a:pt x="38" y="163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9" y="162"/>
                    <a:pt x="39" y="162"/>
                    <a:pt x="39" y="162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1" y="161"/>
                    <a:pt x="41" y="161"/>
                    <a:pt x="41" y="161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5" y="160"/>
                    <a:pt x="35" y="160"/>
                    <a:pt x="35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5" y="158"/>
                    <a:pt x="35" y="158"/>
                    <a:pt x="35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5" y="154"/>
                    <a:pt x="35" y="154"/>
                    <a:pt x="35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1" y="150"/>
                    <a:pt x="41" y="150"/>
                    <a:pt x="41" y="150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0" y="142"/>
                    <a:pt x="40" y="142"/>
                    <a:pt x="40" y="142"/>
                  </a:cubicBezTo>
                  <a:cubicBezTo>
                    <a:pt x="39" y="142"/>
                    <a:pt x="39" y="142"/>
                    <a:pt x="39" y="142"/>
                  </a:cubicBezTo>
                  <a:cubicBezTo>
                    <a:pt x="38" y="142"/>
                    <a:pt x="38" y="142"/>
                    <a:pt x="38" y="142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7" y="140"/>
                    <a:pt x="37" y="140"/>
                    <a:pt x="37" y="140"/>
                  </a:cubicBezTo>
                  <a:cubicBezTo>
                    <a:pt x="36" y="139"/>
                    <a:pt x="36" y="139"/>
                    <a:pt x="36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6" y="134"/>
                    <a:pt x="46" y="134"/>
                    <a:pt x="46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7" y="125"/>
                    <a:pt x="37" y="125"/>
                    <a:pt x="37" y="125"/>
                  </a:cubicBezTo>
                  <a:cubicBezTo>
                    <a:pt x="38" y="124"/>
                    <a:pt x="38" y="124"/>
                    <a:pt x="38" y="124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6" y="125"/>
                    <a:pt x="36" y="125"/>
                    <a:pt x="36" y="125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4" y="1"/>
                    <a:pt x="134" y="1"/>
                    <a:pt x="134" y="1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1" y="2"/>
                    <a:pt x="141" y="2"/>
                    <a:pt x="141" y="2"/>
                  </a:cubicBezTo>
                  <a:cubicBezTo>
                    <a:pt x="142" y="2"/>
                    <a:pt x="142" y="2"/>
                    <a:pt x="142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3" y="6"/>
                    <a:pt x="153" y="6"/>
                    <a:pt x="153" y="6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52" y="9"/>
                    <a:pt x="152" y="9"/>
                    <a:pt x="152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4" y="7"/>
                    <a:pt x="134" y="7"/>
                    <a:pt x="134" y="7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12"/>
                    <a:pt x="130" y="11"/>
                    <a:pt x="130" y="11"/>
                  </a:cubicBezTo>
                  <a:cubicBezTo>
                    <a:pt x="130" y="11"/>
                    <a:pt x="131" y="11"/>
                    <a:pt x="131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10"/>
                    <a:pt x="145" y="10"/>
                    <a:pt x="145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2"/>
                    <a:pt x="167" y="22"/>
                    <a:pt x="167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5" y="25"/>
                    <a:pt x="155" y="25"/>
                    <a:pt x="155" y="25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31"/>
                    <a:pt x="151" y="31"/>
                    <a:pt x="151" y="31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50" y="32"/>
                    <a:pt x="150" y="32"/>
                    <a:pt x="150" y="32"/>
                  </a:cubicBezTo>
                  <a:cubicBezTo>
                    <a:pt x="150" y="32"/>
                    <a:pt x="152" y="32"/>
                    <a:pt x="152" y="32"/>
                  </a:cubicBezTo>
                  <a:cubicBezTo>
                    <a:pt x="152" y="32"/>
                    <a:pt x="153" y="33"/>
                    <a:pt x="153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2"/>
                    <a:pt x="162" y="32"/>
                    <a:pt x="162" y="32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6" y="46"/>
                    <a:pt x="146" y="46"/>
                    <a:pt x="146" y="46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4" y="38"/>
                    <a:pt x="164" y="38"/>
                    <a:pt x="164" y="38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3"/>
                    <a:pt x="172" y="33"/>
                    <a:pt x="172" y="33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9" y="32"/>
                    <a:pt x="179" y="32"/>
                    <a:pt x="179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2" y="33"/>
                    <a:pt x="182" y="33"/>
                    <a:pt x="182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38"/>
                    <a:pt x="187" y="38"/>
                    <a:pt x="187" y="38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40"/>
                    <a:pt x="187" y="40"/>
                    <a:pt x="187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5" y="40"/>
                    <a:pt x="185" y="40"/>
                    <a:pt x="185" y="40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5" y="48"/>
                    <a:pt x="175" y="48"/>
                    <a:pt x="175" y="48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4" y="49"/>
                    <a:pt x="174" y="49"/>
                    <a:pt x="174" y="49"/>
                  </a:cubicBezTo>
                  <a:cubicBezTo>
                    <a:pt x="175" y="49"/>
                    <a:pt x="175" y="49"/>
                    <a:pt x="175" y="49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5" y="54"/>
                    <a:pt x="165" y="54"/>
                    <a:pt x="165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64" y="64"/>
                    <a:pt x="164" y="64"/>
                    <a:pt x="164" y="64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3" y="70"/>
                    <a:pt x="163" y="70"/>
                    <a:pt x="163" y="70"/>
                  </a:cubicBezTo>
                  <a:cubicBezTo>
                    <a:pt x="163" y="71"/>
                    <a:pt x="163" y="71"/>
                    <a:pt x="163" y="71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1" y="75"/>
                    <a:pt x="161" y="75"/>
                    <a:pt x="161" y="75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7" y="82"/>
                    <a:pt x="157" y="82"/>
                    <a:pt x="157" y="82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4" y="88"/>
                    <a:pt x="154" y="88"/>
                    <a:pt x="154" y="88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4"/>
                    <a:pt x="150" y="94"/>
                    <a:pt x="150" y="94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5"/>
                    <a:pt x="155" y="95"/>
                    <a:pt x="155" y="95"/>
                  </a:cubicBezTo>
                  <a:cubicBezTo>
                    <a:pt x="156" y="95"/>
                    <a:pt x="156" y="95"/>
                    <a:pt x="156" y="95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8" y="97"/>
                    <a:pt x="158" y="97"/>
                    <a:pt x="15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53" y="97"/>
                    <a:pt x="153" y="97"/>
                    <a:pt x="153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7" y="100"/>
                    <a:pt x="157" y="100"/>
                    <a:pt x="157" y="100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2"/>
                    <a:pt x="158" y="102"/>
                    <a:pt x="158" y="102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5"/>
                    <a:pt x="153" y="105"/>
                    <a:pt x="153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5"/>
                    <a:pt x="150" y="105"/>
                    <a:pt x="150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6" y="111"/>
                    <a:pt x="156" y="111"/>
                    <a:pt x="156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52" y="111"/>
                    <a:pt x="152" y="111"/>
                    <a:pt x="152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9" y="118"/>
                    <a:pt x="149" y="118"/>
                    <a:pt x="149" y="118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20"/>
                    <a:pt x="152" y="120"/>
                    <a:pt x="152" y="120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3" y="121"/>
                    <a:pt x="143" y="121"/>
                    <a:pt x="143" y="121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6" y="120"/>
                    <a:pt x="146" y="120"/>
                    <a:pt x="146" y="120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8"/>
                    <a:pt x="140" y="118"/>
                    <a:pt x="140" y="118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19"/>
                    <a:pt x="137" y="119"/>
                    <a:pt x="137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1" y="123"/>
                    <a:pt x="131" y="123"/>
                  </a:cubicBezTo>
                  <a:cubicBezTo>
                    <a:pt x="131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6" y="129"/>
                    <a:pt x="136" y="129"/>
                    <a:pt x="136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2"/>
                    <a:pt x="140" y="132"/>
                    <a:pt x="140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3" y="133"/>
                    <a:pt x="143" y="133"/>
                    <a:pt x="143" y="133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3" y="135"/>
                    <a:pt x="143" y="135"/>
                    <a:pt x="143" y="135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2" y="137"/>
                    <a:pt x="142" y="137"/>
                    <a:pt x="142" y="137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7"/>
                    <a:pt x="146" y="147"/>
                    <a:pt x="146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2" y="143"/>
                    <a:pt x="142" y="143"/>
                    <a:pt x="142" y="143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6" y="141"/>
                    <a:pt x="136" y="141"/>
                    <a:pt x="136" y="141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36"/>
                    <a:pt x="129" y="136"/>
                    <a:pt x="129" y="136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40"/>
                    <a:pt x="132" y="140"/>
                    <a:pt x="132" y="140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4" y="147"/>
                    <a:pt x="124" y="147"/>
                    <a:pt x="124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6" y="146"/>
                    <a:pt x="126" y="146"/>
                    <a:pt x="126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25" y="148"/>
                    <a:pt x="125" y="148"/>
                    <a:pt x="125" y="148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2" y="149"/>
                    <a:pt x="122" y="149"/>
                    <a:pt x="122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8" y="148"/>
                    <a:pt x="128" y="148"/>
                  </a:cubicBezTo>
                  <a:cubicBezTo>
                    <a:pt x="128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31" y="148"/>
                    <a:pt x="131" y="148"/>
                    <a:pt x="131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8"/>
                    <a:pt x="136" y="148"/>
                    <a:pt x="136" y="148"/>
                  </a:cubicBezTo>
                  <a:cubicBezTo>
                    <a:pt x="137" y="149"/>
                    <a:pt x="137" y="149"/>
                    <a:pt x="137" y="149"/>
                  </a:cubicBezTo>
                  <a:cubicBezTo>
                    <a:pt x="138" y="149"/>
                    <a:pt x="138" y="149"/>
                    <a:pt x="138" y="149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5"/>
                    <a:pt x="133" y="155"/>
                    <a:pt x="133" y="155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7"/>
                    <a:pt x="133" y="157"/>
                    <a:pt x="133" y="157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6" y="160"/>
                    <a:pt x="126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2"/>
                    <a:pt x="119" y="162"/>
                    <a:pt x="119" y="162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1"/>
                    <a:pt x="114" y="161"/>
                    <a:pt x="114" y="161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7" y="163"/>
                    <a:pt x="107" y="163"/>
                    <a:pt x="107" y="163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4"/>
                    <a:pt x="92" y="174"/>
                    <a:pt x="92" y="174"/>
                  </a:cubicBezTo>
                  <a:cubicBezTo>
                    <a:pt x="91" y="174"/>
                    <a:pt x="91" y="174"/>
                    <a:pt x="91" y="174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1" y="177"/>
                    <a:pt x="91" y="177"/>
                    <a:pt x="91" y="177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4" y="174"/>
                    <a:pt x="84" y="174"/>
                    <a:pt x="84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6"/>
                    <a:pt x="83" y="176"/>
                    <a:pt x="83" y="176"/>
                  </a:cubicBezTo>
                  <a:cubicBezTo>
                    <a:pt x="83" y="177"/>
                    <a:pt x="83" y="177"/>
                    <a:pt x="8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80" y="180"/>
                    <a:pt x="80" y="180"/>
                    <a:pt x="80" y="180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1" y="187"/>
                    <a:pt x="71" y="187"/>
                    <a:pt x="71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8"/>
                    <a:pt x="68" y="188"/>
                    <a:pt x="68" y="188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9" y="189"/>
                    <a:pt x="69" y="189"/>
                    <a:pt x="69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3"/>
                    <a:pt x="67" y="193"/>
                    <a:pt x="67" y="193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5" y="196"/>
                    <a:pt x="65" y="196"/>
                    <a:pt x="65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3" y="198"/>
                    <a:pt x="63" y="198"/>
                    <a:pt x="63" y="198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2" y="199"/>
                    <a:pt x="62" y="199"/>
                    <a:pt x="62" y="199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1" y="203"/>
                    <a:pt x="61" y="203"/>
                    <a:pt x="61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8" y="206"/>
                    <a:pt x="58" y="206"/>
                    <a:pt x="58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9"/>
                    <a:pt x="57" y="209"/>
                    <a:pt x="57" y="209"/>
                  </a:cubicBezTo>
                  <a:cubicBezTo>
                    <a:pt x="58" y="209"/>
                    <a:pt x="58" y="209"/>
                    <a:pt x="58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8" y="213"/>
                    <a:pt x="58" y="213"/>
                    <a:pt x="58" y="213"/>
                  </a:cubicBezTo>
                  <a:cubicBezTo>
                    <a:pt x="57" y="213"/>
                    <a:pt x="57" y="213"/>
                    <a:pt x="57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6" y="214"/>
                    <a:pt x="56" y="214"/>
                    <a:pt x="56" y="214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6"/>
                    <a:pt x="56" y="216"/>
                    <a:pt x="56" y="216"/>
                  </a:cubicBezTo>
                  <a:cubicBezTo>
                    <a:pt x="55" y="216"/>
                    <a:pt x="55" y="216"/>
                    <a:pt x="55" y="216"/>
                  </a:cubicBezTo>
                  <a:close/>
                  <a:moveTo>
                    <a:pt x="54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3" y="216"/>
                    <a:pt x="53" y="216"/>
                    <a:pt x="53" y="216"/>
                  </a:cubicBezTo>
                  <a:cubicBezTo>
                    <a:pt x="54" y="216"/>
                    <a:pt x="54" y="216"/>
                    <a:pt x="54" y="216"/>
                  </a:cubicBezTo>
                  <a:cubicBezTo>
                    <a:pt x="54" y="216"/>
                    <a:pt x="54" y="216"/>
                    <a:pt x="54" y="216"/>
                  </a:cubicBezTo>
                  <a:close/>
                  <a:moveTo>
                    <a:pt x="124" y="146"/>
                  </a:moveTo>
                  <a:cubicBezTo>
                    <a:pt x="124" y="146"/>
                    <a:pt x="124" y="146"/>
                    <a:pt x="124" y="146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9" y="146"/>
                    <a:pt x="129" y="146"/>
                    <a:pt x="129" y="14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2"/>
                    <a:pt x="133" y="142"/>
                    <a:pt x="133" y="142"/>
                  </a:cubicBezTo>
                  <a:cubicBezTo>
                    <a:pt x="133" y="141"/>
                    <a:pt x="133" y="141"/>
                    <a:pt x="133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0" y="142"/>
                    <a:pt x="130" y="142"/>
                    <a:pt x="130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6"/>
                    <a:pt x="124" y="146"/>
                    <a:pt x="124" y="146"/>
                  </a:cubicBezTo>
                  <a:close/>
                  <a:moveTo>
                    <a:pt x="57" y="211"/>
                  </a:moveTo>
                  <a:cubicBezTo>
                    <a:pt x="58" y="211"/>
                    <a:pt x="58" y="211"/>
                    <a:pt x="58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1"/>
                    <a:pt x="57" y="211"/>
                    <a:pt x="57" y="211"/>
                  </a:cubicBezTo>
                  <a:close/>
                  <a:moveTo>
                    <a:pt x="62" y="203"/>
                  </a:moveTo>
                  <a:cubicBezTo>
                    <a:pt x="62" y="203"/>
                    <a:pt x="62" y="203"/>
                    <a:pt x="62" y="203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3"/>
                    <a:pt x="62" y="203"/>
                    <a:pt x="62" y="203"/>
                  </a:cubicBezTo>
                  <a:close/>
                  <a:moveTo>
                    <a:pt x="62" y="202"/>
                  </a:moveTo>
                  <a:cubicBezTo>
                    <a:pt x="62" y="202"/>
                    <a:pt x="62" y="202"/>
                    <a:pt x="62" y="202"/>
                  </a:cubicBezTo>
                  <a:cubicBezTo>
                    <a:pt x="63" y="202"/>
                    <a:pt x="63" y="202"/>
                    <a:pt x="63" y="202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2"/>
                    <a:pt x="62" y="202"/>
                    <a:pt x="62" y="202"/>
                  </a:cubicBezTo>
                  <a:close/>
                  <a:moveTo>
                    <a:pt x="63" y="200"/>
                  </a:move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lose/>
                  <a:moveTo>
                    <a:pt x="62" y="198"/>
                  </a:moveTo>
                  <a:cubicBezTo>
                    <a:pt x="62" y="199"/>
                    <a:pt x="62" y="199"/>
                    <a:pt x="62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8"/>
                    <a:pt x="62" y="198"/>
                    <a:pt x="62" y="198"/>
                  </a:cubicBezTo>
                  <a:close/>
                  <a:moveTo>
                    <a:pt x="66" y="198"/>
                  </a:moveTo>
                  <a:cubicBezTo>
                    <a:pt x="66" y="198"/>
                    <a:pt x="66" y="198"/>
                    <a:pt x="66" y="198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8"/>
                    <a:pt x="66" y="198"/>
                    <a:pt x="66" y="198"/>
                  </a:cubicBezTo>
                  <a:close/>
                  <a:moveTo>
                    <a:pt x="65" y="193"/>
                  </a:moveTo>
                  <a:cubicBezTo>
                    <a:pt x="65" y="193"/>
                    <a:pt x="65" y="193"/>
                    <a:pt x="65" y="193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5"/>
                    <a:pt x="67" y="195"/>
                    <a:pt x="67" y="195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5" y="193"/>
                    <a:pt x="65" y="193"/>
                    <a:pt x="65" y="193"/>
                  </a:cubicBezTo>
                  <a:close/>
                  <a:moveTo>
                    <a:pt x="71" y="184"/>
                  </a:moveTo>
                  <a:cubicBezTo>
                    <a:pt x="71" y="185"/>
                    <a:pt x="71" y="185"/>
                    <a:pt x="71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lose/>
                  <a:moveTo>
                    <a:pt x="75" y="181"/>
                  </a:moveTo>
                  <a:cubicBezTo>
                    <a:pt x="75" y="182"/>
                    <a:pt x="75" y="182"/>
                    <a:pt x="75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5" y="181"/>
                    <a:pt x="75" y="181"/>
                    <a:pt x="75" y="181"/>
                  </a:cubicBezTo>
                  <a:close/>
                  <a:moveTo>
                    <a:pt x="76" y="181"/>
                  </a:moveTo>
                  <a:cubicBezTo>
                    <a:pt x="77" y="181"/>
                    <a:pt x="77" y="181"/>
                    <a:pt x="77" y="181"/>
                  </a:cubicBezTo>
                  <a:cubicBezTo>
                    <a:pt x="77" y="181"/>
                    <a:pt x="77" y="181"/>
                    <a:pt x="77" y="181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81"/>
                    <a:pt x="76" y="181"/>
                    <a:pt x="76" y="181"/>
                  </a:cubicBezTo>
                  <a:close/>
                  <a:moveTo>
                    <a:pt x="83" y="180"/>
                  </a:moveTo>
                  <a:cubicBezTo>
                    <a:pt x="84" y="180"/>
                    <a:pt x="84" y="180"/>
                    <a:pt x="84" y="180"/>
                  </a:cubicBezTo>
                  <a:cubicBezTo>
                    <a:pt x="85" y="180"/>
                    <a:pt x="85" y="180"/>
                    <a:pt x="85" y="180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9"/>
                    <a:pt x="83" y="179"/>
                    <a:pt x="83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lose/>
                  <a:moveTo>
                    <a:pt x="86" y="180"/>
                  </a:move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80"/>
                    <a:pt x="86" y="180"/>
                    <a:pt x="86" y="180"/>
                  </a:cubicBezTo>
                  <a:cubicBezTo>
                    <a:pt x="86" y="180"/>
                    <a:pt x="86" y="180"/>
                    <a:pt x="86" y="180"/>
                  </a:cubicBezTo>
                  <a:close/>
                  <a:moveTo>
                    <a:pt x="139" y="153"/>
                  </a:move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lose/>
                  <a:moveTo>
                    <a:pt x="129" y="146"/>
                  </a:move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29" y="146"/>
                    <a:pt x="129" y="146"/>
                  </a:cubicBezTo>
                  <a:close/>
                  <a:moveTo>
                    <a:pt x="125" y="143"/>
                  </a:move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5" y="143"/>
                    <a:pt x="125" y="143"/>
                    <a:pt x="125" y="143"/>
                  </a:cubicBezTo>
                  <a:close/>
                  <a:moveTo>
                    <a:pt x="133" y="141"/>
                  </a:moveTo>
                  <a:cubicBezTo>
                    <a:pt x="133" y="141"/>
                    <a:pt x="133" y="141"/>
                    <a:pt x="133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39" y="126"/>
                  </a:moveTo>
                  <a:cubicBezTo>
                    <a:pt x="139" y="126"/>
                    <a:pt x="139" y="126"/>
                    <a:pt x="139" y="126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0" y="129"/>
                    <a:pt x="140" y="129"/>
                    <a:pt x="140" y="129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3" y="131"/>
                    <a:pt x="143" y="131"/>
                    <a:pt x="143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6" y="130"/>
                    <a:pt x="146" y="130"/>
                    <a:pt x="146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6"/>
                    <a:pt x="139" y="126"/>
                    <a:pt x="139" y="126"/>
                  </a:cubicBezTo>
                  <a:close/>
                  <a:moveTo>
                    <a:pt x="137" y="126"/>
                  </a:moveTo>
                  <a:cubicBezTo>
                    <a:pt x="137" y="126"/>
                    <a:pt x="137" y="126"/>
                    <a:pt x="137" y="126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6"/>
                    <a:pt x="136" y="126"/>
                    <a:pt x="136" y="126"/>
                  </a:cubicBezTo>
                  <a:cubicBezTo>
                    <a:pt x="137" y="126"/>
                    <a:pt x="137" y="126"/>
                    <a:pt x="137" y="126"/>
                  </a:cubicBezTo>
                  <a:close/>
                  <a:moveTo>
                    <a:pt x="139" y="125"/>
                  </a:moveTo>
                  <a:cubicBezTo>
                    <a:pt x="139" y="125"/>
                    <a:pt x="139" y="125"/>
                    <a:pt x="139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5" y="126"/>
                    <a:pt x="145" y="126"/>
                    <a:pt x="145" y="126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4"/>
                    <a:pt x="144" y="124"/>
                    <a:pt x="144" y="124"/>
                  </a:cubicBezTo>
                  <a:cubicBezTo>
                    <a:pt x="142" y="125"/>
                    <a:pt x="142" y="125"/>
                    <a:pt x="142" y="125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39" y="124"/>
                    <a:pt x="139" y="125"/>
                    <a:pt x="139" y="125"/>
                  </a:cubicBezTo>
                  <a:close/>
                  <a:moveTo>
                    <a:pt x="135" y="122"/>
                  </a:moveTo>
                  <a:cubicBezTo>
                    <a:pt x="136" y="122"/>
                    <a:pt x="136" y="122"/>
                    <a:pt x="136" y="122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8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3" y="124"/>
                    <a:pt x="143" y="124"/>
                    <a:pt x="143" y="124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43" y="123"/>
                    <a:pt x="143" y="123"/>
                    <a:pt x="143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40" y="122"/>
                    <a:pt x="140" y="122"/>
                    <a:pt x="140" y="122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2"/>
                    <a:pt x="142" y="122"/>
                    <a:pt x="142" y="122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38" y="121"/>
                    <a:pt x="138" y="121"/>
                    <a:pt x="138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5" y="122"/>
                    <a:pt x="135" y="122"/>
                    <a:pt x="135" y="122"/>
                  </a:cubicBezTo>
                  <a:close/>
                  <a:moveTo>
                    <a:pt x="149" y="124"/>
                  </a:moveTo>
                  <a:cubicBezTo>
                    <a:pt x="149" y="124"/>
                    <a:pt x="149" y="124"/>
                    <a:pt x="149" y="124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4"/>
                    <a:pt x="149" y="124"/>
                    <a:pt x="149" y="124"/>
                  </a:cubicBezTo>
                  <a:close/>
                  <a:moveTo>
                    <a:pt x="150" y="112"/>
                  </a:moveTo>
                  <a:cubicBezTo>
                    <a:pt x="149" y="113"/>
                    <a:pt x="149" y="113"/>
                    <a:pt x="149" y="113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0" y="112"/>
                    <a:pt x="150" y="112"/>
                    <a:pt x="150" y="112"/>
                  </a:cubicBezTo>
                  <a:close/>
                  <a:moveTo>
                    <a:pt x="158" y="111"/>
                  </a:moveTo>
                  <a:cubicBezTo>
                    <a:pt x="158" y="111"/>
                    <a:pt x="158" y="111"/>
                    <a:pt x="158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lose/>
                  <a:moveTo>
                    <a:pt x="154" y="107"/>
                  </a:moveTo>
                  <a:cubicBezTo>
                    <a:pt x="154" y="107"/>
                    <a:pt x="154" y="107"/>
                    <a:pt x="154" y="107"/>
                  </a:cubicBezTo>
                  <a:cubicBezTo>
                    <a:pt x="154" y="108"/>
                    <a:pt x="154" y="108"/>
                    <a:pt x="154" y="108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55" y="107"/>
                    <a:pt x="155" y="107"/>
                    <a:pt x="155" y="107"/>
                  </a:cubicBezTo>
                  <a:cubicBezTo>
                    <a:pt x="154" y="107"/>
                    <a:pt x="154" y="107"/>
                    <a:pt x="154" y="107"/>
                  </a:cubicBezTo>
                  <a:close/>
                  <a:moveTo>
                    <a:pt x="160" y="104"/>
                  </a:moveTo>
                  <a:cubicBezTo>
                    <a:pt x="160" y="105"/>
                    <a:pt x="160" y="105"/>
                    <a:pt x="160" y="105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2" y="107"/>
                    <a:pt x="162" y="107"/>
                    <a:pt x="162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3"/>
                    <a:pt x="161" y="103"/>
                    <a:pt x="161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lose/>
                  <a:moveTo>
                    <a:pt x="161" y="91"/>
                  </a:moveTo>
                  <a:cubicBezTo>
                    <a:pt x="160" y="91"/>
                    <a:pt x="160" y="91"/>
                    <a:pt x="160" y="91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1" y="91"/>
                    <a:pt x="161" y="91"/>
                    <a:pt x="161" y="91"/>
                  </a:cubicBezTo>
                  <a:close/>
                  <a:moveTo>
                    <a:pt x="154" y="93"/>
                  </a:moveTo>
                  <a:cubicBezTo>
                    <a:pt x="154" y="94"/>
                    <a:pt x="154" y="94"/>
                    <a:pt x="154" y="94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3"/>
                  </a:cubicBezTo>
                  <a:close/>
                  <a:moveTo>
                    <a:pt x="153" y="92"/>
                  </a:moveTo>
                  <a:cubicBezTo>
                    <a:pt x="153" y="92"/>
                    <a:pt x="153" y="92"/>
                    <a:pt x="153" y="92"/>
                  </a:cubicBezTo>
                  <a:cubicBezTo>
                    <a:pt x="154" y="92"/>
                    <a:pt x="154" y="92"/>
                    <a:pt x="154" y="92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3" y="92"/>
                    <a:pt x="153" y="92"/>
                    <a:pt x="153" y="92"/>
                  </a:cubicBezTo>
                  <a:close/>
                  <a:moveTo>
                    <a:pt x="159" y="78"/>
                  </a:moveTo>
                  <a:cubicBezTo>
                    <a:pt x="159" y="79"/>
                    <a:pt x="159" y="79"/>
                    <a:pt x="159" y="79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64" y="82"/>
                  </a:moveTo>
                  <a:cubicBezTo>
                    <a:pt x="164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79"/>
                    <a:pt x="166" y="79"/>
                    <a:pt x="166" y="79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4" y="82"/>
                    <a:pt x="164" y="82"/>
                    <a:pt x="164" y="82"/>
                  </a:cubicBezTo>
                  <a:close/>
                  <a:moveTo>
                    <a:pt x="162" y="77"/>
                  </a:moveTo>
                  <a:cubicBezTo>
                    <a:pt x="162" y="77"/>
                    <a:pt x="162" y="77"/>
                    <a:pt x="162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2" y="77"/>
                    <a:pt x="162" y="77"/>
                    <a:pt x="162" y="77"/>
                  </a:cubicBezTo>
                  <a:close/>
                  <a:moveTo>
                    <a:pt x="162" y="74"/>
                  </a:moveTo>
                  <a:cubicBezTo>
                    <a:pt x="162" y="74"/>
                    <a:pt x="162" y="74"/>
                    <a:pt x="162" y="74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2" y="74"/>
                    <a:pt x="162" y="74"/>
                    <a:pt x="162" y="74"/>
                  </a:cubicBezTo>
                  <a:close/>
                  <a:moveTo>
                    <a:pt x="166" y="65"/>
                  </a:moveTo>
                  <a:cubicBezTo>
                    <a:pt x="167" y="66"/>
                    <a:pt x="167" y="66"/>
                    <a:pt x="167" y="66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67" y="66"/>
                    <a:pt x="167" y="66"/>
                    <a:pt x="167" y="66"/>
                  </a:cubicBezTo>
                  <a:cubicBezTo>
                    <a:pt x="168" y="65"/>
                    <a:pt x="168" y="65"/>
                    <a:pt x="168" y="65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6" y="65"/>
                    <a:pt x="166" y="65"/>
                    <a:pt x="166" y="65"/>
                  </a:cubicBezTo>
                  <a:close/>
                  <a:moveTo>
                    <a:pt x="164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4" y="54"/>
                    <a:pt x="164" y="54"/>
                    <a:pt x="164" y="54"/>
                  </a:cubicBezTo>
                  <a:close/>
                  <a:moveTo>
                    <a:pt x="173" y="32"/>
                  </a:moveTo>
                  <a:cubicBezTo>
                    <a:pt x="173" y="31"/>
                    <a:pt x="173" y="31"/>
                    <a:pt x="173" y="31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9"/>
                    <a:pt x="172" y="29"/>
                    <a:pt x="172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2"/>
                    <a:pt x="173" y="32"/>
                    <a:pt x="173" y="32"/>
                  </a:cubicBezTo>
                  <a:close/>
                  <a:moveTo>
                    <a:pt x="170" y="34"/>
                  </a:moveTo>
                  <a:cubicBezTo>
                    <a:pt x="170" y="34"/>
                    <a:pt x="170" y="34"/>
                    <a:pt x="170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3"/>
                    <a:pt x="170" y="33"/>
                    <a:pt x="170" y="33"/>
                  </a:cubicBezTo>
                  <a:cubicBezTo>
                    <a:pt x="170" y="34"/>
                    <a:pt x="170" y="34"/>
                    <a:pt x="170" y="34"/>
                  </a:cubicBezTo>
                  <a:close/>
                  <a:moveTo>
                    <a:pt x="169" y="32"/>
                  </a:moveTo>
                  <a:cubicBezTo>
                    <a:pt x="169" y="32"/>
                    <a:pt x="169" y="32"/>
                    <a:pt x="169" y="32"/>
                  </a:cubicBezTo>
                  <a:cubicBezTo>
                    <a:pt x="169" y="32"/>
                    <a:pt x="169" y="32"/>
                    <a:pt x="169" y="32"/>
                  </a:cubicBezTo>
                  <a:cubicBezTo>
                    <a:pt x="170" y="31"/>
                    <a:pt x="170" y="31"/>
                    <a:pt x="170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69" y="30"/>
                    <a:pt x="169" y="30"/>
                    <a:pt x="169" y="30"/>
                  </a:cubicBezTo>
                  <a:cubicBezTo>
                    <a:pt x="168" y="30"/>
                    <a:pt x="168" y="30"/>
                    <a:pt x="168" y="30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9" y="32"/>
                    <a:pt x="169" y="32"/>
                    <a:pt x="169" y="32"/>
                  </a:cubicBezTo>
                  <a:close/>
                  <a:moveTo>
                    <a:pt x="122" y="2"/>
                  </a:moveTo>
                  <a:cubicBezTo>
                    <a:pt x="122" y="2"/>
                    <a:pt x="122" y="2"/>
                    <a:pt x="122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lose/>
                  <a:moveTo>
                    <a:pt x="122" y="4"/>
                  </a:moveTo>
                  <a:cubicBezTo>
                    <a:pt x="122" y="4"/>
                    <a:pt x="122" y="4"/>
                    <a:pt x="122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4"/>
                    <a:pt x="122" y="4"/>
                    <a:pt x="122" y="4"/>
                  </a:cubicBezTo>
                  <a:close/>
                  <a:moveTo>
                    <a:pt x="118" y="4"/>
                  </a:moveTo>
                  <a:cubicBezTo>
                    <a:pt x="119" y="5"/>
                    <a:pt x="119" y="5"/>
                    <a:pt x="119" y="5"/>
                  </a:cubicBezTo>
                  <a:cubicBezTo>
                    <a:pt x="119" y="5"/>
                    <a:pt x="119" y="5"/>
                    <a:pt x="119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4"/>
                    <a:pt x="118" y="4"/>
                    <a:pt x="118" y="4"/>
                  </a:cubicBezTo>
                  <a:close/>
                  <a:moveTo>
                    <a:pt x="116" y="5"/>
                  </a:moveTo>
                  <a:cubicBezTo>
                    <a:pt x="116" y="5"/>
                    <a:pt x="116" y="5"/>
                    <a:pt x="116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5"/>
                    <a:pt x="116" y="5"/>
                    <a:pt x="116" y="5"/>
                  </a:cubicBezTo>
                  <a:close/>
                  <a:moveTo>
                    <a:pt x="103" y="8"/>
                  </a:moveTo>
                  <a:cubicBezTo>
                    <a:pt x="103" y="9"/>
                    <a:pt x="103" y="9"/>
                    <a:pt x="103" y="9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lose/>
                  <a:moveTo>
                    <a:pt x="102" y="9"/>
                  </a:move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9"/>
                    <a:pt x="102" y="9"/>
                    <a:pt x="102" y="9"/>
                  </a:cubicBezTo>
                  <a:close/>
                  <a:moveTo>
                    <a:pt x="98" y="8"/>
                  </a:move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98" y="8"/>
                    <a:pt x="98" y="8"/>
                    <a:pt x="98" y="8"/>
                  </a:cubicBezTo>
                  <a:close/>
                  <a:moveTo>
                    <a:pt x="95" y="16"/>
                  </a:moveTo>
                  <a:cubicBezTo>
                    <a:pt x="95" y="16"/>
                    <a:pt x="95" y="16"/>
                    <a:pt x="95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lose/>
                  <a:moveTo>
                    <a:pt x="96" y="23"/>
                  </a:moveTo>
                  <a:cubicBezTo>
                    <a:pt x="97" y="23"/>
                    <a:pt x="97" y="23"/>
                    <a:pt x="97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lose/>
                  <a:moveTo>
                    <a:pt x="96" y="24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6" y="24"/>
                    <a:pt x="96" y="24"/>
                    <a:pt x="96" y="24"/>
                  </a:cubicBezTo>
                  <a:close/>
                  <a:moveTo>
                    <a:pt x="84" y="17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4" y="17"/>
                    <a:pt x="84" y="17"/>
                    <a:pt x="84" y="17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22"/>
                    <a:pt x="82" y="22"/>
                    <a:pt x="82" y="22"/>
                  </a:cubicBezTo>
                  <a:close/>
                  <a:moveTo>
                    <a:pt x="34" y="28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4" y="28"/>
                    <a:pt x="34" y="28"/>
                    <a:pt x="34" y="28"/>
                  </a:cubicBezTo>
                  <a:close/>
                  <a:moveTo>
                    <a:pt x="4" y="63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lose/>
                  <a:moveTo>
                    <a:pt x="0" y="63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34" y="97"/>
                  </a:moveTo>
                  <a:cubicBezTo>
                    <a:pt x="33" y="97"/>
                    <a:pt x="33" y="97"/>
                    <a:pt x="33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4" y="97"/>
                    <a:pt x="34" y="97"/>
                    <a:pt x="34" y="97"/>
                  </a:cubicBezTo>
                  <a:close/>
                  <a:moveTo>
                    <a:pt x="34" y="100"/>
                  </a:moveTo>
                  <a:cubicBezTo>
                    <a:pt x="34" y="100"/>
                    <a:pt x="34" y="100"/>
                    <a:pt x="34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lose/>
                  <a:moveTo>
                    <a:pt x="35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lose/>
                  <a:moveTo>
                    <a:pt x="35" y="106"/>
                  </a:moveTo>
                  <a:cubicBezTo>
                    <a:pt x="35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5" y="106"/>
                    <a:pt x="35" y="106"/>
                    <a:pt x="35" y="106"/>
                  </a:cubicBezTo>
                  <a:close/>
                  <a:moveTo>
                    <a:pt x="34" y="108"/>
                  </a:moveTo>
                  <a:cubicBezTo>
                    <a:pt x="34" y="109"/>
                    <a:pt x="34" y="109"/>
                    <a:pt x="34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08"/>
                    <a:pt x="34" y="108"/>
                    <a:pt x="34" y="108"/>
                  </a:cubicBezTo>
                  <a:close/>
                  <a:moveTo>
                    <a:pt x="35" y="111"/>
                  </a:move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1"/>
                    <a:pt x="35" y="111"/>
                    <a:pt x="35" y="111"/>
                  </a:cubicBezTo>
                  <a:close/>
                  <a:moveTo>
                    <a:pt x="37" y="112"/>
                  </a:move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lose/>
                  <a:moveTo>
                    <a:pt x="34" y="113"/>
                  </a:moveTo>
                  <a:cubicBezTo>
                    <a:pt x="34" y="113"/>
                    <a:pt x="34" y="113"/>
                    <a:pt x="34" y="113"/>
                  </a:cubicBezTo>
                  <a:cubicBezTo>
                    <a:pt x="34" y="112"/>
                    <a:pt x="34" y="112"/>
                    <a:pt x="34" y="112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4" y="113"/>
                    <a:pt x="34" y="113"/>
                    <a:pt x="34" y="113"/>
                  </a:cubicBezTo>
                  <a:close/>
                  <a:moveTo>
                    <a:pt x="35" y="113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3"/>
                    <a:pt x="35" y="113"/>
                    <a:pt x="35" y="113"/>
                  </a:cubicBezTo>
                  <a:close/>
                  <a:moveTo>
                    <a:pt x="35" y="114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4"/>
                    <a:pt x="35" y="114"/>
                    <a:pt x="35" y="114"/>
                  </a:cubicBezTo>
                  <a:close/>
                  <a:moveTo>
                    <a:pt x="35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lose/>
                  <a:moveTo>
                    <a:pt x="36" y="116"/>
                  </a:moveTo>
                  <a:cubicBezTo>
                    <a:pt x="37" y="116"/>
                    <a:pt x="37" y="116"/>
                    <a:pt x="37" y="116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6"/>
                    <a:pt x="36" y="116"/>
                  </a:cubicBezTo>
                  <a:close/>
                  <a:moveTo>
                    <a:pt x="33" y="118"/>
                  </a:move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8"/>
                    <a:pt x="33" y="118"/>
                    <a:pt x="33" y="118"/>
                  </a:cubicBezTo>
                  <a:close/>
                  <a:moveTo>
                    <a:pt x="35" y="119"/>
                  </a:moveTo>
                  <a:cubicBezTo>
                    <a:pt x="36" y="118"/>
                    <a:pt x="36" y="118"/>
                    <a:pt x="36" y="118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lose/>
                  <a:moveTo>
                    <a:pt x="36" y="119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6" y="119"/>
                    <a:pt x="36" y="119"/>
                    <a:pt x="36" y="119"/>
                  </a:cubicBezTo>
                  <a:close/>
                  <a:moveTo>
                    <a:pt x="36" y="120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20"/>
                    <a:pt x="36" y="120"/>
                    <a:pt x="36" y="120"/>
                  </a:cubicBezTo>
                  <a:close/>
                  <a:moveTo>
                    <a:pt x="34" y="120"/>
                  </a:moveTo>
                  <a:cubicBezTo>
                    <a:pt x="35" y="120"/>
                    <a:pt x="35" y="120"/>
                    <a:pt x="35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lose/>
                  <a:moveTo>
                    <a:pt x="33" y="123"/>
                  </a:move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3"/>
                    <a:pt x="33" y="123"/>
                  </a:cubicBezTo>
                  <a:close/>
                  <a:moveTo>
                    <a:pt x="32" y="125"/>
                  </a:move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2" y="125"/>
                    <a:pt x="32" y="125"/>
                    <a:pt x="32" y="125"/>
                  </a:cubicBezTo>
                  <a:close/>
                  <a:moveTo>
                    <a:pt x="52" y="218"/>
                  </a:moveTo>
                  <a:cubicBezTo>
                    <a:pt x="52" y="217"/>
                    <a:pt x="52" y="217"/>
                    <a:pt x="52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8"/>
                    <a:pt x="53" y="218"/>
                    <a:pt x="53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lose/>
                  <a:moveTo>
                    <a:pt x="47" y="215"/>
                  </a:moveTo>
                  <a:cubicBezTo>
                    <a:pt x="47" y="215"/>
                    <a:pt x="47" y="215"/>
                    <a:pt x="47" y="215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5"/>
                    <a:pt x="47" y="215"/>
                    <a:pt x="47" y="215"/>
                  </a:cubicBezTo>
                  <a:close/>
                  <a:moveTo>
                    <a:pt x="44" y="210"/>
                  </a:moveTo>
                  <a:cubicBezTo>
                    <a:pt x="44" y="210"/>
                    <a:pt x="44" y="210"/>
                    <a:pt x="44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09"/>
                    <a:pt x="45" y="209"/>
                    <a:pt x="45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10"/>
                    <a:pt x="44" y="210"/>
                    <a:pt x="44" y="210"/>
                  </a:cubicBezTo>
                  <a:close/>
                  <a:moveTo>
                    <a:pt x="42" y="210"/>
                  </a:moveTo>
                  <a:cubicBezTo>
                    <a:pt x="42" y="210"/>
                    <a:pt x="42" y="210"/>
                    <a:pt x="42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10"/>
                    <a:pt x="42" y="210"/>
                    <a:pt x="42" y="210"/>
                  </a:cubicBezTo>
                  <a:close/>
                  <a:moveTo>
                    <a:pt x="37" y="210"/>
                  </a:moveTo>
                  <a:cubicBezTo>
                    <a:pt x="37" y="210"/>
                    <a:pt x="37" y="210"/>
                    <a:pt x="37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7" y="210"/>
                    <a:pt x="37" y="210"/>
                    <a:pt x="37" y="210"/>
                  </a:cubicBezTo>
                  <a:close/>
                  <a:moveTo>
                    <a:pt x="31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1" y="186"/>
                    <a:pt x="31" y="186"/>
                    <a:pt x="31" y="186"/>
                  </a:cubicBezTo>
                  <a:close/>
                  <a:moveTo>
                    <a:pt x="31" y="185"/>
                  </a:move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27" y="177"/>
                  </a:move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7" y="177"/>
                    <a:pt x="27" y="177"/>
                    <a:pt x="27" y="177"/>
                  </a:cubicBezTo>
                  <a:close/>
                  <a:moveTo>
                    <a:pt x="27" y="176"/>
                  </a:moveTo>
                  <a:cubicBezTo>
                    <a:pt x="27" y="176"/>
                    <a:pt x="27" y="176"/>
                    <a:pt x="27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lose/>
                  <a:moveTo>
                    <a:pt x="27" y="168"/>
                  </a:moveTo>
                  <a:cubicBezTo>
                    <a:pt x="28" y="168"/>
                    <a:pt x="28" y="168"/>
                    <a:pt x="28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7" y="168"/>
                    <a:pt x="27" y="168"/>
                    <a:pt x="27" y="168"/>
                  </a:cubicBezTo>
                  <a:close/>
                  <a:moveTo>
                    <a:pt x="28" y="167"/>
                  </a:move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lose/>
                  <a:moveTo>
                    <a:pt x="26" y="167"/>
                  </a:moveTo>
                  <a:cubicBezTo>
                    <a:pt x="26" y="167"/>
                    <a:pt x="26" y="167"/>
                    <a:pt x="26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7"/>
                    <a:pt x="26" y="167"/>
                    <a:pt x="26" y="167"/>
                  </a:cubicBezTo>
                  <a:close/>
                  <a:moveTo>
                    <a:pt x="29" y="160"/>
                  </a:moveTo>
                  <a:cubicBezTo>
                    <a:pt x="28" y="160"/>
                    <a:pt x="28" y="160"/>
                    <a:pt x="28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9" y="160"/>
                  </a:cubicBezTo>
                  <a:close/>
                  <a:moveTo>
                    <a:pt x="36" y="157"/>
                  </a:move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lose/>
                  <a:moveTo>
                    <a:pt x="33" y="153"/>
                  </a:moveTo>
                  <a:cubicBezTo>
                    <a:pt x="33" y="154"/>
                    <a:pt x="33" y="154"/>
                    <a:pt x="33" y="154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3" y="153"/>
                    <a:pt x="33" y="153"/>
                    <a:pt x="33" y="153"/>
                  </a:cubicBezTo>
                  <a:cubicBezTo>
                    <a:pt x="33" y="153"/>
                    <a:pt x="33" y="153"/>
                    <a:pt x="33" y="153"/>
                  </a:cubicBezTo>
                  <a:close/>
                  <a:moveTo>
                    <a:pt x="36" y="153"/>
                  </a:moveTo>
                  <a:cubicBezTo>
                    <a:pt x="37" y="153"/>
                    <a:pt x="37" y="153"/>
                    <a:pt x="37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6" y="153"/>
                    <a:pt x="36" y="153"/>
                    <a:pt x="36" y="153"/>
                  </a:cubicBezTo>
                  <a:close/>
                  <a:moveTo>
                    <a:pt x="34" y="153"/>
                  </a:moveTo>
                  <a:cubicBezTo>
                    <a:pt x="35" y="153"/>
                    <a:pt x="35" y="153"/>
                    <a:pt x="35" y="153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34" y="153"/>
                    <a:pt x="34" y="153"/>
                    <a:pt x="34" y="153"/>
                  </a:cubicBezTo>
                  <a:close/>
                  <a:moveTo>
                    <a:pt x="42" y="137"/>
                  </a:moveTo>
                  <a:cubicBezTo>
                    <a:pt x="42" y="138"/>
                    <a:pt x="42" y="138"/>
                    <a:pt x="42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2" y="137"/>
                    <a:pt x="42" y="137"/>
                    <a:pt x="42" y="137"/>
                  </a:cubicBezTo>
                  <a:close/>
                  <a:moveTo>
                    <a:pt x="42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42" y="136"/>
                    <a:pt x="42" y="136"/>
                    <a:pt x="42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2" y="135"/>
                    <a:pt x="42" y="135"/>
                    <a:pt x="42" y="135"/>
                  </a:cubicBezTo>
                  <a:close/>
                  <a:moveTo>
                    <a:pt x="39" y="130"/>
                  </a:moveTo>
                  <a:cubicBezTo>
                    <a:pt x="40" y="130"/>
                    <a:pt x="40" y="130"/>
                    <a:pt x="40" y="130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30"/>
                    <a:pt x="39" y="130"/>
                    <a:pt x="39" y="130"/>
                  </a:cubicBezTo>
                  <a:close/>
                  <a:moveTo>
                    <a:pt x="39" y="133"/>
                  </a:move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39" y="133"/>
                    <a:pt x="39" y="133"/>
                    <a:pt x="39" y="133"/>
                  </a:cubicBezTo>
                  <a:close/>
                  <a:moveTo>
                    <a:pt x="36" y="133"/>
                  </a:moveTo>
                  <a:cubicBezTo>
                    <a:pt x="37" y="133"/>
                    <a:pt x="37" y="133"/>
                    <a:pt x="37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3"/>
                    <a:pt x="36" y="133"/>
                    <a:pt x="36" y="133"/>
                  </a:cubicBezTo>
                  <a:close/>
                  <a:moveTo>
                    <a:pt x="31" y="137"/>
                  </a:moveTo>
                  <a:cubicBezTo>
                    <a:pt x="31" y="137"/>
                    <a:pt x="31" y="137"/>
                    <a:pt x="31" y="137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1" y="137"/>
                    <a:pt x="31" y="137"/>
                    <a:pt x="31" y="137"/>
                  </a:cubicBezTo>
                  <a:close/>
                  <a:moveTo>
                    <a:pt x="41" y="144"/>
                  </a:moveTo>
                  <a:cubicBezTo>
                    <a:pt x="41" y="145"/>
                    <a:pt x="41" y="145"/>
                    <a:pt x="41" y="145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1" y="144"/>
                    <a:pt x="41" y="144"/>
                    <a:pt x="41" y="144"/>
                  </a:cubicBezTo>
                  <a:close/>
                  <a:moveTo>
                    <a:pt x="31" y="147"/>
                  </a:moveTo>
                  <a:cubicBezTo>
                    <a:pt x="31" y="147"/>
                    <a:pt x="31" y="147"/>
                    <a:pt x="31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8" y="147"/>
                    <a:pt x="38" y="147"/>
                    <a:pt x="38" y="147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7" y="144"/>
                    <a:pt x="37" y="144"/>
                    <a:pt x="37" y="144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2" y="142"/>
                    <a:pt x="32" y="142"/>
                    <a:pt x="32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4" y="146"/>
                    <a:pt x="34" y="146"/>
                    <a:pt x="34" y="146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1" y="146"/>
                    <a:pt x="31" y="146"/>
                    <a:pt x="31" y="146"/>
                  </a:cubicBezTo>
                  <a:lnTo>
                    <a:pt x="31" y="1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5" name="Freeform 161"/>
            <p:cNvSpPr>
              <a:spLocks noEditPoints="1"/>
            </p:cNvSpPr>
            <p:nvPr/>
          </p:nvSpPr>
          <p:spPr bwMode="auto">
            <a:xfrm>
              <a:off x="1705606" y="742950"/>
              <a:ext cx="1834736" cy="1541384"/>
            </a:xfrm>
            <a:custGeom>
              <a:avLst/>
              <a:gdLst>
                <a:gd name="T0" fmla="*/ 282 w 385"/>
                <a:gd name="T1" fmla="*/ 23 h 323"/>
                <a:gd name="T2" fmla="*/ 282 w 385"/>
                <a:gd name="T3" fmla="*/ 55 h 323"/>
                <a:gd name="T4" fmla="*/ 281 w 385"/>
                <a:gd name="T5" fmla="*/ 61 h 323"/>
                <a:gd name="T6" fmla="*/ 300 w 385"/>
                <a:gd name="T7" fmla="*/ 38 h 323"/>
                <a:gd name="T8" fmla="*/ 301 w 385"/>
                <a:gd name="T9" fmla="*/ 22 h 323"/>
                <a:gd name="T10" fmla="*/ 325 w 385"/>
                <a:gd name="T11" fmla="*/ 10 h 323"/>
                <a:gd name="T12" fmla="*/ 379 w 385"/>
                <a:gd name="T13" fmla="*/ 12 h 323"/>
                <a:gd name="T14" fmla="*/ 330 w 385"/>
                <a:gd name="T15" fmla="*/ 46 h 323"/>
                <a:gd name="T16" fmla="*/ 296 w 385"/>
                <a:gd name="T17" fmla="*/ 67 h 323"/>
                <a:gd name="T18" fmla="*/ 308 w 385"/>
                <a:gd name="T19" fmla="*/ 151 h 323"/>
                <a:gd name="T20" fmla="*/ 270 w 385"/>
                <a:gd name="T21" fmla="*/ 63 h 323"/>
                <a:gd name="T22" fmla="*/ 241 w 385"/>
                <a:gd name="T23" fmla="*/ 43 h 323"/>
                <a:gd name="T24" fmla="*/ 201 w 385"/>
                <a:gd name="T25" fmla="*/ 40 h 323"/>
                <a:gd name="T26" fmla="*/ 263 w 385"/>
                <a:gd name="T27" fmla="*/ 71 h 323"/>
                <a:gd name="T28" fmla="*/ 273 w 385"/>
                <a:gd name="T29" fmla="*/ 98 h 323"/>
                <a:gd name="T30" fmla="*/ 165 w 385"/>
                <a:gd name="T31" fmla="*/ 52 h 323"/>
                <a:gd name="T32" fmla="*/ 239 w 385"/>
                <a:gd name="T33" fmla="*/ 81 h 323"/>
                <a:gd name="T34" fmla="*/ 222 w 385"/>
                <a:gd name="T35" fmla="*/ 71 h 323"/>
                <a:gd name="T36" fmla="*/ 213 w 385"/>
                <a:gd name="T37" fmla="*/ 74 h 323"/>
                <a:gd name="T38" fmla="*/ 201 w 385"/>
                <a:gd name="T39" fmla="*/ 63 h 323"/>
                <a:gd name="T40" fmla="*/ 145 w 385"/>
                <a:gd name="T41" fmla="*/ 70 h 323"/>
                <a:gd name="T42" fmla="*/ 207 w 385"/>
                <a:gd name="T43" fmla="*/ 101 h 323"/>
                <a:gd name="T44" fmla="*/ 221 w 385"/>
                <a:gd name="T45" fmla="*/ 106 h 323"/>
                <a:gd name="T46" fmla="*/ 277 w 385"/>
                <a:gd name="T47" fmla="*/ 112 h 323"/>
                <a:gd name="T48" fmla="*/ 266 w 385"/>
                <a:gd name="T49" fmla="*/ 145 h 323"/>
                <a:gd name="T50" fmla="*/ 191 w 385"/>
                <a:gd name="T51" fmla="*/ 148 h 323"/>
                <a:gd name="T52" fmla="*/ 188 w 385"/>
                <a:gd name="T53" fmla="*/ 109 h 323"/>
                <a:gd name="T54" fmla="*/ 162 w 385"/>
                <a:gd name="T55" fmla="*/ 87 h 323"/>
                <a:gd name="T56" fmla="*/ 142 w 385"/>
                <a:gd name="T57" fmla="*/ 130 h 323"/>
                <a:gd name="T58" fmla="*/ 182 w 385"/>
                <a:gd name="T59" fmla="*/ 139 h 323"/>
                <a:gd name="T60" fmla="*/ 277 w 385"/>
                <a:gd name="T61" fmla="*/ 194 h 323"/>
                <a:gd name="T62" fmla="*/ 280 w 385"/>
                <a:gd name="T63" fmla="*/ 154 h 323"/>
                <a:gd name="T64" fmla="*/ 242 w 385"/>
                <a:gd name="T65" fmla="*/ 135 h 323"/>
                <a:gd name="T66" fmla="*/ 258 w 385"/>
                <a:gd name="T67" fmla="*/ 120 h 323"/>
                <a:gd name="T68" fmla="*/ 287 w 385"/>
                <a:gd name="T69" fmla="*/ 120 h 323"/>
                <a:gd name="T70" fmla="*/ 296 w 385"/>
                <a:gd name="T71" fmla="*/ 143 h 323"/>
                <a:gd name="T72" fmla="*/ 305 w 385"/>
                <a:gd name="T73" fmla="*/ 158 h 323"/>
                <a:gd name="T74" fmla="*/ 320 w 385"/>
                <a:gd name="T75" fmla="*/ 177 h 323"/>
                <a:gd name="T76" fmla="*/ 306 w 385"/>
                <a:gd name="T77" fmla="*/ 178 h 323"/>
                <a:gd name="T78" fmla="*/ 298 w 385"/>
                <a:gd name="T79" fmla="*/ 202 h 323"/>
                <a:gd name="T80" fmla="*/ 241 w 385"/>
                <a:gd name="T81" fmla="*/ 185 h 323"/>
                <a:gd name="T82" fmla="*/ 283 w 385"/>
                <a:gd name="T83" fmla="*/ 220 h 323"/>
                <a:gd name="T84" fmla="*/ 229 w 385"/>
                <a:gd name="T85" fmla="*/ 245 h 323"/>
                <a:gd name="T86" fmla="*/ 305 w 385"/>
                <a:gd name="T87" fmla="*/ 297 h 323"/>
                <a:gd name="T88" fmla="*/ 326 w 385"/>
                <a:gd name="T89" fmla="*/ 297 h 323"/>
                <a:gd name="T90" fmla="*/ 318 w 385"/>
                <a:gd name="T91" fmla="*/ 278 h 323"/>
                <a:gd name="T92" fmla="*/ 35 w 385"/>
                <a:gd name="T93" fmla="*/ 268 h 323"/>
                <a:gd name="T94" fmla="*/ 20 w 385"/>
                <a:gd name="T95" fmla="*/ 240 h 323"/>
                <a:gd name="T96" fmla="*/ 65 w 385"/>
                <a:gd name="T97" fmla="*/ 112 h 323"/>
                <a:gd name="T98" fmla="*/ 28 w 385"/>
                <a:gd name="T99" fmla="*/ 245 h 323"/>
                <a:gd name="T100" fmla="*/ 68 w 385"/>
                <a:gd name="T101" fmla="*/ 116 h 323"/>
                <a:gd name="T102" fmla="*/ 112 w 385"/>
                <a:gd name="T103" fmla="*/ 117 h 323"/>
                <a:gd name="T104" fmla="*/ 169 w 385"/>
                <a:gd name="T105" fmla="*/ 137 h 323"/>
                <a:gd name="T106" fmla="*/ 201 w 385"/>
                <a:gd name="T107" fmla="*/ 156 h 323"/>
                <a:gd name="T108" fmla="*/ 225 w 385"/>
                <a:gd name="T109" fmla="*/ 132 h 323"/>
                <a:gd name="T110" fmla="*/ 258 w 385"/>
                <a:gd name="T111" fmla="*/ 148 h 323"/>
                <a:gd name="T112" fmla="*/ 216 w 385"/>
                <a:gd name="T113" fmla="*/ 185 h 323"/>
                <a:gd name="T114" fmla="*/ 178 w 385"/>
                <a:gd name="T115" fmla="*/ 234 h 323"/>
                <a:gd name="T116" fmla="*/ 246 w 385"/>
                <a:gd name="T117" fmla="*/ 222 h 323"/>
                <a:gd name="T118" fmla="*/ 293 w 385"/>
                <a:gd name="T119" fmla="*/ 224 h 323"/>
                <a:gd name="T120" fmla="*/ 312 w 385"/>
                <a:gd name="T121" fmla="*/ 258 h 323"/>
                <a:gd name="T122" fmla="*/ 275 w 385"/>
                <a:gd name="T123" fmla="*/ 281 h 323"/>
                <a:gd name="T124" fmla="*/ 281 w 385"/>
                <a:gd name="T125" fmla="*/ 30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" h="323">
                  <a:moveTo>
                    <a:pt x="278" y="57"/>
                  </a:moveTo>
                  <a:cubicBezTo>
                    <a:pt x="279" y="56"/>
                    <a:pt x="279" y="56"/>
                    <a:pt x="279" y="56"/>
                  </a:cubicBezTo>
                  <a:cubicBezTo>
                    <a:pt x="280" y="56"/>
                    <a:pt x="280" y="56"/>
                    <a:pt x="280" y="56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3"/>
                    <a:pt x="282" y="53"/>
                    <a:pt x="282" y="53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3" y="54"/>
                    <a:pt x="283" y="54"/>
                    <a:pt x="283" y="54"/>
                  </a:cubicBezTo>
                  <a:cubicBezTo>
                    <a:pt x="283" y="53"/>
                    <a:pt x="283" y="53"/>
                    <a:pt x="283" y="53"/>
                  </a:cubicBezTo>
                  <a:cubicBezTo>
                    <a:pt x="284" y="53"/>
                    <a:pt x="284" y="53"/>
                    <a:pt x="284" y="53"/>
                  </a:cubicBezTo>
                  <a:cubicBezTo>
                    <a:pt x="284" y="52"/>
                    <a:pt x="284" y="52"/>
                    <a:pt x="284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4" y="51"/>
                    <a:pt x="284" y="51"/>
                    <a:pt x="284" y="51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49"/>
                    <a:pt x="284" y="49"/>
                    <a:pt x="284" y="49"/>
                  </a:cubicBezTo>
                  <a:cubicBezTo>
                    <a:pt x="285" y="48"/>
                    <a:pt x="285" y="48"/>
                    <a:pt x="285" y="48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7" y="46"/>
                    <a:pt x="287" y="46"/>
                    <a:pt x="287" y="46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5" y="50"/>
                    <a:pt x="285" y="50"/>
                    <a:pt x="285" y="50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86" y="52"/>
                    <a:pt x="286" y="52"/>
                    <a:pt x="286" y="52"/>
                  </a:cubicBezTo>
                  <a:cubicBezTo>
                    <a:pt x="287" y="51"/>
                    <a:pt x="287" y="51"/>
                    <a:pt x="287" y="51"/>
                  </a:cubicBezTo>
                  <a:cubicBezTo>
                    <a:pt x="288" y="49"/>
                    <a:pt x="288" y="49"/>
                    <a:pt x="288" y="49"/>
                  </a:cubicBezTo>
                  <a:cubicBezTo>
                    <a:pt x="289" y="48"/>
                    <a:pt x="289" y="48"/>
                    <a:pt x="289" y="48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1" y="47"/>
                    <a:pt x="291" y="47"/>
                    <a:pt x="291" y="47"/>
                  </a:cubicBezTo>
                  <a:cubicBezTo>
                    <a:pt x="292" y="47"/>
                    <a:pt x="292" y="47"/>
                    <a:pt x="292" y="47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5" y="46"/>
                    <a:pt x="295" y="46"/>
                    <a:pt x="295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7" y="46"/>
                    <a:pt x="297" y="46"/>
                    <a:pt x="297" y="46"/>
                  </a:cubicBezTo>
                  <a:cubicBezTo>
                    <a:pt x="297" y="45"/>
                    <a:pt x="297" y="45"/>
                    <a:pt x="297" y="45"/>
                  </a:cubicBezTo>
                  <a:cubicBezTo>
                    <a:pt x="297" y="44"/>
                    <a:pt x="297" y="44"/>
                    <a:pt x="297" y="44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7" y="43"/>
                    <a:pt x="297" y="43"/>
                    <a:pt x="297" y="43"/>
                  </a:cubicBezTo>
                  <a:cubicBezTo>
                    <a:pt x="297" y="42"/>
                    <a:pt x="297" y="42"/>
                    <a:pt x="297" y="42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2"/>
                    <a:pt x="295" y="42"/>
                    <a:pt x="295" y="42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7" y="41"/>
                    <a:pt x="297" y="41"/>
                    <a:pt x="297" y="41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2" y="40"/>
                    <a:pt x="292" y="40"/>
                    <a:pt x="292" y="40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5" y="38"/>
                  </a:cubicBezTo>
                  <a:cubicBezTo>
                    <a:pt x="296" y="37"/>
                    <a:pt x="296" y="37"/>
                    <a:pt x="296" y="37"/>
                  </a:cubicBezTo>
                  <a:cubicBezTo>
                    <a:pt x="297" y="36"/>
                    <a:pt x="297" y="36"/>
                    <a:pt x="297" y="36"/>
                  </a:cubicBezTo>
                  <a:cubicBezTo>
                    <a:pt x="298" y="35"/>
                    <a:pt x="298" y="35"/>
                    <a:pt x="298" y="35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4"/>
                    <a:pt x="297" y="34"/>
                    <a:pt x="297" y="34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2"/>
                    <a:pt x="298" y="32"/>
                    <a:pt x="298" y="32"/>
                  </a:cubicBezTo>
                  <a:cubicBezTo>
                    <a:pt x="298" y="31"/>
                    <a:pt x="298" y="31"/>
                    <a:pt x="298" y="31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8" y="28"/>
                    <a:pt x="298" y="28"/>
                    <a:pt x="298" y="28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31"/>
                    <a:pt x="296" y="31"/>
                    <a:pt x="296" y="31"/>
                  </a:cubicBezTo>
                  <a:cubicBezTo>
                    <a:pt x="297" y="32"/>
                    <a:pt x="297" y="32"/>
                    <a:pt x="297" y="32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5" y="33"/>
                    <a:pt x="295" y="33"/>
                    <a:pt x="295" y="33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28"/>
                    <a:pt x="296" y="28"/>
                    <a:pt x="296" y="28"/>
                  </a:cubicBezTo>
                  <a:cubicBezTo>
                    <a:pt x="296" y="27"/>
                    <a:pt x="296" y="27"/>
                    <a:pt x="296" y="27"/>
                  </a:cubicBezTo>
                  <a:cubicBezTo>
                    <a:pt x="295" y="27"/>
                    <a:pt x="295" y="27"/>
                    <a:pt x="295" y="27"/>
                  </a:cubicBezTo>
                  <a:cubicBezTo>
                    <a:pt x="294" y="27"/>
                    <a:pt x="294" y="27"/>
                    <a:pt x="294" y="27"/>
                  </a:cubicBezTo>
                  <a:cubicBezTo>
                    <a:pt x="294" y="28"/>
                    <a:pt x="294" y="28"/>
                    <a:pt x="294" y="28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6"/>
                    <a:pt x="293" y="26"/>
                    <a:pt x="293" y="26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3" y="19"/>
                    <a:pt x="293" y="19"/>
                    <a:pt x="293" y="19"/>
                  </a:cubicBezTo>
                  <a:cubicBezTo>
                    <a:pt x="294" y="17"/>
                    <a:pt x="294" y="17"/>
                    <a:pt x="294" y="17"/>
                  </a:cubicBezTo>
                  <a:cubicBezTo>
                    <a:pt x="294" y="16"/>
                    <a:pt x="294" y="16"/>
                    <a:pt x="294" y="16"/>
                  </a:cubicBezTo>
                  <a:cubicBezTo>
                    <a:pt x="293" y="16"/>
                    <a:pt x="293" y="16"/>
                    <a:pt x="293" y="16"/>
                  </a:cubicBezTo>
                  <a:cubicBezTo>
                    <a:pt x="293" y="15"/>
                    <a:pt x="293" y="15"/>
                    <a:pt x="293" y="15"/>
                  </a:cubicBezTo>
                  <a:cubicBezTo>
                    <a:pt x="292" y="14"/>
                    <a:pt x="292" y="14"/>
                    <a:pt x="292" y="14"/>
                  </a:cubicBezTo>
                  <a:cubicBezTo>
                    <a:pt x="292" y="13"/>
                    <a:pt x="292" y="13"/>
                    <a:pt x="292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9" y="13"/>
                    <a:pt x="289" y="13"/>
                    <a:pt x="289" y="13"/>
                  </a:cubicBezTo>
                  <a:cubicBezTo>
                    <a:pt x="288" y="13"/>
                    <a:pt x="288" y="13"/>
                    <a:pt x="288" y="13"/>
                  </a:cubicBezTo>
                  <a:cubicBezTo>
                    <a:pt x="288" y="14"/>
                    <a:pt x="288" y="14"/>
                    <a:pt x="288" y="14"/>
                  </a:cubicBezTo>
                  <a:cubicBezTo>
                    <a:pt x="287" y="15"/>
                    <a:pt x="287" y="15"/>
                    <a:pt x="287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9" y="15"/>
                    <a:pt x="289" y="15"/>
                    <a:pt x="289" y="15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8" y="18"/>
                    <a:pt x="288" y="18"/>
                    <a:pt x="288" y="18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86" y="19"/>
                    <a:pt x="286" y="19"/>
                    <a:pt x="286" y="19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4" y="18"/>
                    <a:pt x="284" y="18"/>
                    <a:pt x="284" y="18"/>
                  </a:cubicBezTo>
                  <a:cubicBezTo>
                    <a:pt x="283" y="19"/>
                    <a:pt x="283" y="19"/>
                    <a:pt x="283" y="19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4" y="21"/>
                    <a:pt x="284" y="21"/>
                    <a:pt x="284" y="21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4" y="22"/>
                    <a:pt x="284" y="22"/>
                    <a:pt x="284" y="22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85" y="23"/>
                    <a:pt x="285" y="23"/>
                    <a:pt x="285" y="23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4" y="24"/>
                    <a:pt x="284" y="24"/>
                    <a:pt x="284" y="24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0" y="23"/>
                    <a:pt x="280" y="23"/>
                    <a:pt x="280" y="23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79" y="24"/>
                    <a:pt x="279" y="24"/>
                    <a:pt x="279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6" y="23"/>
                    <a:pt x="276" y="23"/>
                    <a:pt x="276" y="23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7" y="25"/>
                    <a:pt x="277" y="25"/>
                    <a:pt x="277" y="25"/>
                  </a:cubicBezTo>
                  <a:cubicBezTo>
                    <a:pt x="277" y="26"/>
                    <a:pt x="277" y="26"/>
                    <a:pt x="277" y="26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79" y="29"/>
                    <a:pt x="279" y="29"/>
                    <a:pt x="279" y="29"/>
                  </a:cubicBezTo>
                  <a:cubicBezTo>
                    <a:pt x="280" y="29"/>
                    <a:pt x="280" y="29"/>
                    <a:pt x="280" y="29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282" y="28"/>
                    <a:pt x="282" y="28"/>
                    <a:pt x="282" y="28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30"/>
                    <a:pt x="282" y="30"/>
                    <a:pt x="282" y="30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0" y="30"/>
                    <a:pt x="280" y="30"/>
                    <a:pt x="280" y="30"/>
                  </a:cubicBezTo>
                  <a:cubicBezTo>
                    <a:pt x="277" y="30"/>
                    <a:pt x="277" y="30"/>
                    <a:pt x="277" y="30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2"/>
                    <a:pt x="274" y="32"/>
                    <a:pt x="274" y="32"/>
                  </a:cubicBezTo>
                  <a:cubicBezTo>
                    <a:pt x="273" y="32"/>
                    <a:pt x="273" y="32"/>
                    <a:pt x="273" y="32"/>
                  </a:cubicBezTo>
                  <a:cubicBezTo>
                    <a:pt x="273" y="34"/>
                    <a:pt x="273" y="34"/>
                    <a:pt x="273" y="34"/>
                  </a:cubicBezTo>
                  <a:cubicBezTo>
                    <a:pt x="274" y="34"/>
                    <a:pt x="274" y="34"/>
                    <a:pt x="274" y="34"/>
                  </a:cubicBezTo>
                  <a:cubicBezTo>
                    <a:pt x="275" y="34"/>
                    <a:pt x="275" y="34"/>
                    <a:pt x="275" y="34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5" y="35"/>
                    <a:pt x="275" y="35"/>
                    <a:pt x="275" y="35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71" y="36"/>
                    <a:pt x="271" y="36"/>
                    <a:pt x="271" y="36"/>
                  </a:cubicBezTo>
                  <a:cubicBezTo>
                    <a:pt x="271" y="37"/>
                    <a:pt x="271" y="37"/>
                    <a:pt x="271" y="37"/>
                  </a:cubicBezTo>
                  <a:cubicBezTo>
                    <a:pt x="272" y="37"/>
                    <a:pt x="272" y="37"/>
                    <a:pt x="272" y="37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9"/>
                    <a:pt x="274" y="39"/>
                    <a:pt x="274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4" y="40"/>
                    <a:pt x="274" y="40"/>
                    <a:pt x="274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39"/>
                    <a:pt x="276" y="39"/>
                    <a:pt x="276" y="39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82" y="42"/>
                    <a:pt x="282" y="42"/>
                    <a:pt x="282" y="42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0" y="43"/>
                    <a:pt x="280" y="43"/>
                    <a:pt x="280" y="43"/>
                  </a:cubicBezTo>
                  <a:cubicBezTo>
                    <a:pt x="279" y="43"/>
                    <a:pt x="279" y="43"/>
                    <a:pt x="279" y="43"/>
                  </a:cubicBezTo>
                  <a:cubicBezTo>
                    <a:pt x="278" y="42"/>
                    <a:pt x="278" y="42"/>
                    <a:pt x="278" y="42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7" y="43"/>
                    <a:pt x="277" y="43"/>
                    <a:pt x="277" y="43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1" y="44"/>
                    <a:pt x="281" y="44"/>
                    <a:pt x="281" y="44"/>
                  </a:cubicBezTo>
                  <a:cubicBezTo>
                    <a:pt x="282" y="44"/>
                    <a:pt x="282" y="44"/>
                    <a:pt x="282" y="4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78" y="44"/>
                    <a:pt x="278" y="44"/>
                    <a:pt x="278" y="44"/>
                  </a:cubicBezTo>
                  <a:cubicBezTo>
                    <a:pt x="277" y="44"/>
                    <a:pt x="277" y="44"/>
                    <a:pt x="277" y="44"/>
                  </a:cubicBezTo>
                  <a:cubicBezTo>
                    <a:pt x="276" y="43"/>
                    <a:pt x="276" y="43"/>
                    <a:pt x="276" y="43"/>
                  </a:cubicBezTo>
                  <a:cubicBezTo>
                    <a:pt x="275" y="43"/>
                    <a:pt x="275" y="43"/>
                    <a:pt x="275" y="43"/>
                  </a:cubicBezTo>
                  <a:cubicBezTo>
                    <a:pt x="274" y="42"/>
                    <a:pt x="274" y="42"/>
                    <a:pt x="274" y="42"/>
                  </a:cubicBezTo>
                  <a:cubicBezTo>
                    <a:pt x="273" y="42"/>
                    <a:pt x="273" y="42"/>
                    <a:pt x="273" y="42"/>
                  </a:cubicBezTo>
                  <a:cubicBezTo>
                    <a:pt x="273" y="43"/>
                    <a:pt x="273" y="43"/>
                    <a:pt x="273" y="43"/>
                  </a:cubicBezTo>
                  <a:cubicBezTo>
                    <a:pt x="272" y="43"/>
                    <a:pt x="272" y="43"/>
                    <a:pt x="272" y="43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72" y="46"/>
                    <a:pt x="272" y="46"/>
                    <a:pt x="272" y="46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70" y="46"/>
                    <a:pt x="270" y="46"/>
                    <a:pt x="270" y="46"/>
                  </a:cubicBezTo>
                  <a:cubicBezTo>
                    <a:pt x="270" y="47"/>
                    <a:pt x="270" y="47"/>
                    <a:pt x="270" y="47"/>
                  </a:cubicBezTo>
                  <a:cubicBezTo>
                    <a:pt x="270" y="48"/>
                    <a:pt x="270" y="48"/>
                    <a:pt x="270" y="48"/>
                  </a:cubicBezTo>
                  <a:cubicBezTo>
                    <a:pt x="270" y="49"/>
                    <a:pt x="270" y="49"/>
                    <a:pt x="270" y="49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2" y="49"/>
                    <a:pt x="272" y="49"/>
                    <a:pt x="272" y="49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72" y="50"/>
                    <a:pt x="272" y="50"/>
                    <a:pt x="272" y="50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9" y="51"/>
                    <a:pt x="269" y="51"/>
                    <a:pt x="269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1" y="53"/>
                    <a:pt x="271" y="53"/>
                    <a:pt x="271" y="53"/>
                  </a:cubicBezTo>
                  <a:cubicBezTo>
                    <a:pt x="271" y="54"/>
                    <a:pt x="271" y="54"/>
                    <a:pt x="271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6" y="54"/>
                    <a:pt x="276" y="54"/>
                    <a:pt x="276" y="54"/>
                  </a:cubicBezTo>
                  <a:cubicBezTo>
                    <a:pt x="277" y="55"/>
                    <a:pt x="277" y="55"/>
                    <a:pt x="277" y="55"/>
                  </a:cubicBezTo>
                  <a:cubicBezTo>
                    <a:pt x="276" y="55"/>
                    <a:pt x="276" y="55"/>
                    <a:pt x="276" y="55"/>
                  </a:cubicBezTo>
                  <a:cubicBezTo>
                    <a:pt x="276" y="56"/>
                    <a:pt x="276" y="56"/>
                    <a:pt x="276" y="56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1"/>
                    <a:pt x="278" y="51"/>
                    <a:pt x="278" y="51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5"/>
                    <a:pt x="278" y="55"/>
                    <a:pt x="278" y="55"/>
                  </a:cubicBezTo>
                  <a:cubicBezTo>
                    <a:pt x="278" y="56"/>
                    <a:pt x="278" y="56"/>
                    <a:pt x="278" y="56"/>
                  </a:cubicBezTo>
                  <a:cubicBezTo>
                    <a:pt x="278" y="57"/>
                    <a:pt x="278" y="57"/>
                    <a:pt x="278" y="57"/>
                  </a:cubicBezTo>
                  <a:cubicBezTo>
                    <a:pt x="278" y="57"/>
                    <a:pt x="278" y="57"/>
                    <a:pt x="278" y="57"/>
                  </a:cubicBezTo>
                  <a:close/>
                  <a:moveTo>
                    <a:pt x="281" y="22"/>
                  </a:moveTo>
                  <a:cubicBezTo>
                    <a:pt x="281" y="21"/>
                    <a:pt x="281" y="21"/>
                    <a:pt x="281" y="21"/>
                  </a:cubicBezTo>
                  <a:cubicBezTo>
                    <a:pt x="281" y="21"/>
                    <a:pt x="281" y="21"/>
                    <a:pt x="281" y="2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1" y="22"/>
                    <a:pt x="281" y="22"/>
                    <a:pt x="281" y="22"/>
                  </a:cubicBezTo>
                  <a:cubicBezTo>
                    <a:pt x="281" y="22"/>
                    <a:pt x="281" y="22"/>
                    <a:pt x="281" y="22"/>
                  </a:cubicBezTo>
                  <a:close/>
                  <a:moveTo>
                    <a:pt x="281" y="57"/>
                  </a:moveTo>
                  <a:cubicBezTo>
                    <a:pt x="281" y="56"/>
                    <a:pt x="281" y="56"/>
                    <a:pt x="281" y="56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2" y="56"/>
                    <a:pt x="282" y="56"/>
                    <a:pt x="282" y="56"/>
                  </a:cubicBezTo>
                  <a:cubicBezTo>
                    <a:pt x="282" y="57"/>
                    <a:pt x="282" y="57"/>
                    <a:pt x="282" y="57"/>
                  </a:cubicBezTo>
                  <a:cubicBezTo>
                    <a:pt x="281" y="57"/>
                    <a:pt x="281" y="57"/>
                    <a:pt x="281" y="57"/>
                  </a:cubicBezTo>
                  <a:close/>
                  <a:moveTo>
                    <a:pt x="290" y="49"/>
                  </a:moveTo>
                  <a:cubicBezTo>
                    <a:pt x="291" y="48"/>
                    <a:pt x="291" y="48"/>
                    <a:pt x="291" y="48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3" y="49"/>
                    <a:pt x="293" y="49"/>
                    <a:pt x="293" y="49"/>
                  </a:cubicBezTo>
                  <a:cubicBezTo>
                    <a:pt x="292" y="49"/>
                    <a:pt x="292" y="49"/>
                    <a:pt x="292" y="49"/>
                  </a:cubicBezTo>
                  <a:cubicBezTo>
                    <a:pt x="291" y="50"/>
                    <a:pt x="291" y="50"/>
                    <a:pt x="291" y="50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90" y="49"/>
                    <a:pt x="290" y="49"/>
                    <a:pt x="290" y="49"/>
                  </a:cubicBezTo>
                  <a:close/>
                  <a:moveTo>
                    <a:pt x="357" y="2"/>
                  </a:moveTo>
                  <a:cubicBezTo>
                    <a:pt x="357" y="1"/>
                    <a:pt x="357" y="1"/>
                    <a:pt x="357" y="1"/>
                  </a:cubicBezTo>
                  <a:cubicBezTo>
                    <a:pt x="358" y="1"/>
                    <a:pt x="358" y="1"/>
                    <a:pt x="358" y="1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7" y="2"/>
                    <a:pt x="357" y="2"/>
                    <a:pt x="357" y="2"/>
                  </a:cubicBezTo>
                  <a:close/>
                  <a:moveTo>
                    <a:pt x="325" y="58"/>
                  </a:moveTo>
                  <a:cubicBezTo>
                    <a:pt x="325" y="59"/>
                    <a:pt x="325" y="59"/>
                    <a:pt x="325" y="59"/>
                  </a:cubicBezTo>
                  <a:cubicBezTo>
                    <a:pt x="325" y="59"/>
                    <a:pt x="325" y="59"/>
                    <a:pt x="325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5" y="58"/>
                    <a:pt x="325" y="58"/>
                    <a:pt x="325" y="58"/>
                  </a:cubicBezTo>
                  <a:close/>
                  <a:moveTo>
                    <a:pt x="309" y="67"/>
                  </a:moveTo>
                  <a:cubicBezTo>
                    <a:pt x="309" y="68"/>
                    <a:pt x="309" y="68"/>
                    <a:pt x="309" y="68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9" y="67"/>
                    <a:pt x="309" y="67"/>
                    <a:pt x="309" y="67"/>
                  </a:cubicBezTo>
                  <a:close/>
                  <a:moveTo>
                    <a:pt x="287" y="67"/>
                  </a:moveTo>
                  <a:cubicBezTo>
                    <a:pt x="286" y="66"/>
                    <a:pt x="286" y="66"/>
                    <a:pt x="286" y="66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lose/>
                  <a:moveTo>
                    <a:pt x="280" y="79"/>
                  </a:moveTo>
                  <a:cubicBezTo>
                    <a:pt x="280" y="78"/>
                    <a:pt x="280" y="78"/>
                    <a:pt x="280" y="78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79" y="78"/>
                    <a:pt x="279" y="78"/>
                    <a:pt x="279" y="78"/>
                  </a:cubicBezTo>
                  <a:cubicBezTo>
                    <a:pt x="279" y="79"/>
                    <a:pt x="279" y="79"/>
                    <a:pt x="279" y="79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80" y="81"/>
                    <a:pt x="280" y="81"/>
                    <a:pt x="280" y="81"/>
                  </a:cubicBezTo>
                  <a:cubicBezTo>
                    <a:pt x="279" y="81"/>
                    <a:pt x="279" y="81"/>
                    <a:pt x="279" y="81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6" y="80"/>
                    <a:pt x="276" y="80"/>
                    <a:pt x="276" y="80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4" y="79"/>
                    <a:pt x="274" y="79"/>
                    <a:pt x="274" y="79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5" y="76"/>
                    <a:pt x="275" y="76"/>
                    <a:pt x="275" y="76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2" y="78"/>
                    <a:pt x="272" y="78"/>
                    <a:pt x="272" y="78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6"/>
                    <a:pt x="272" y="76"/>
                    <a:pt x="272" y="76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4"/>
                    <a:pt x="272" y="74"/>
                    <a:pt x="272" y="74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1" y="75"/>
                    <a:pt x="271" y="75"/>
                    <a:pt x="271" y="75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7"/>
                    <a:pt x="271" y="77"/>
                    <a:pt x="271" y="77"/>
                  </a:cubicBezTo>
                  <a:cubicBezTo>
                    <a:pt x="270" y="77"/>
                    <a:pt x="270" y="77"/>
                    <a:pt x="270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69" y="73"/>
                    <a:pt x="269" y="73"/>
                    <a:pt x="269" y="73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6" y="75"/>
                    <a:pt x="266" y="75"/>
                    <a:pt x="266" y="75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7" y="73"/>
                    <a:pt x="267" y="73"/>
                    <a:pt x="267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7" y="72"/>
                    <a:pt x="267" y="72"/>
                    <a:pt x="267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0"/>
                    <a:pt x="268" y="70"/>
                    <a:pt x="268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8"/>
                    <a:pt x="273" y="68"/>
                    <a:pt x="273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6" y="69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9" y="69"/>
                    <a:pt x="279" y="69"/>
                    <a:pt x="279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79" y="68"/>
                    <a:pt x="279" y="68"/>
                    <a:pt x="279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80" y="60"/>
                    <a:pt x="280" y="60"/>
                    <a:pt x="280" y="60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2" y="60"/>
                    <a:pt x="282" y="60"/>
                    <a:pt x="282" y="60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4" y="62"/>
                    <a:pt x="284" y="62"/>
                    <a:pt x="284" y="62"/>
                  </a:cubicBezTo>
                  <a:cubicBezTo>
                    <a:pt x="285" y="63"/>
                    <a:pt x="285" y="63"/>
                    <a:pt x="285" y="63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4" y="67"/>
                    <a:pt x="284" y="67"/>
                    <a:pt x="284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8"/>
                    <a:pt x="288" y="68"/>
                    <a:pt x="288" y="68"/>
                  </a:cubicBezTo>
                  <a:cubicBezTo>
                    <a:pt x="290" y="68"/>
                    <a:pt x="290" y="68"/>
                    <a:pt x="290" y="68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8"/>
                    <a:pt x="291" y="68"/>
                    <a:pt x="291" y="68"/>
                  </a:cubicBezTo>
                  <a:cubicBezTo>
                    <a:pt x="292" y="68"/>
                    <a:pt x="292" y="68"/>
                    <a:pt x="292" y="68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7" y="64"/>
                    <a:pt x="297" y="64"/>
                    <a:pt x="297" y="64"/>
                  </a:cubicBezTo>
                  <a:cubicBezTo>
                    <a:pt x="297" y="63"/>
                    <a:pt x="297" y="63"/>
                    <a:pt x="297" y="63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7" y="62"/>
                    <a:pt x="297" y="62"/>
                    <a:pt x="297" y="62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4" y="65"/>
                    <a:pt x="294" y="65"/>
                    <a:pt x="294" y="65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9" y="67"/>
                    <a:pt x="289" y="67"/>
                    <a:pt x="289" y="67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90" y="64"/>
                    <a:pt x="290" y="64"/>
                    <a:pt x="290" y="64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60"/>
                    <a:pt x="291" y="60"/>
                    <a:pt x="291" y="60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92" y="58"/>
                    <a:pt x="292" y="58"/>
                    <a:pt x="292" y="58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6" y="60"/>
                    <a:pt x="286" y="60"/>
                    <a:pt x="286" y="60"/>
                  </a:cubicBezTo>
                  <a:cubicBezTo>
                    <a:pt x="286" y="59"/>
                    <a:pt x="286" y="59"/>
                    <a:pt x="286" y="59"/>
                  </a:cubicBezTo>
                  <a:cubicBezTo>
                    <a:pt x="287" y="59"/>
                    <a:pt x="287" y="59"/>
                    <a:pt x="287" y="59"/>
                  </a:cubicBezTo>
                  <a:cubicBezTo>
                    <a:pt x="288" y="58"/>
                    <a:pt x="288" y="58"/>
                    <a:pt x="288" y="58"/>
                  </a:cubicBezTo>
                  <a:cubicBezTo>
                    <a:pt x="288" y="57"/>
                    <a:pt x="288" y="57"/>
                    <a:pt x="288" y="57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5" y="58"/>
                    <a:pt x="285" y="58"/>
                    <a:pt x="285" y="58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4" y="59"/>
                    <a:pt x="284" y="59"/>
                    <a:pt x="284" y="59"/>
                  </a:cubicBezTo>
                  <a:cubicBezTo>
                    <a:pt x="282" y="58"/>
                    <a:pt x="282" y="58"/>
                    <a:pt x="282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4" y="58"/>
                    <a:pt x="284" y="58"/>
                    <a:pt x="284" y="58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83" y="57"/>
                    <a:pt x="283" y="57"/>
                    <a:pt x="283" y="57"/>
                  </a:cubicBezTo>
                  <a:cubicBezTo>
                    <a:pt x="283" y="56"/>
                    <a:pt x="283" y="56"/>
                    <a:pt x="283" y="56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84" y="55"/>
                    <a:pt x="284" y="55"/>
                    <a:pt x="284" y="55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6" y="54"/>
                    <a:pt x="286" y="54"/>
                    <a:pt x="286" y="54"/>
                  </a:cubicBezTo>
                  <a:cubicBezTo>
                    <a:pt x="287" y="54"/>
                    <a:pt x="287" y="54"/>
                    <a:pt x="287" y="54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8" y="52"/>
                    <a:pt x="288" y="52"/>
                    <a:pt x="288" y="52"/>
                  </a:cubicBezTo>
                  <a:cubicBezTo>
                    <a:pt x="289" y="51"/>
                    <a:pt x="289" y="51"/>
                    <a:pt x="289" y="51"/>
                  </a:cubicBezTo>
                  <a:cubicBezTo>
                    <a:pt x="290" y="51"/>
                    <a:pt x="290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5" y="50"/>
                    <a:pt x="295" y="50"/>
                    <a:pt x="295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9" y="52"/>
                    <a:pt x="299" y="52"/>
                    <a:pt x="299" y="52"/>
                  </a:cubicBezTo>
                  <a:cubicBezTo>
                    <a:pt x="300" y="53"/>
                    <a:pt x="300" y="53"/>
                    <a:pt x="300" y="53"/>
                  </a:cubicBezTo>
                  <a:cubicBezTo>
                    <a:pt x="300" y="54"/>
                    <a:pt x="300" y="54"/>
                    <a:pt x="300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3" y="54"/>
                    <a:pt x="303" y="54"/>
                    <a:pt x="303" y="54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2" y="52"/>
                    <a:pt x="302" y="52"/>
                    <a:pt x="302" y="52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3" y="52"/>
                    <a:pt x="303" y="52"/>
                    <a:pt x="303" y="52"/>
                  </a:cubicBezTo>
                  <a:cubicBezTo>
                    <a:pt x="301" y="52"/>
                    <a:pt x="301" y="52"/>
                    <a:pt x="301" y="52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00" y="51"/>
                    <a:pt x="300" y="51"/>
                    <a:pt x="300" y="51"/>
                  </a:cubicBezTo>
                  <a:cubicBezTo>
                    <a:pt x="299" y="51"/>
                    <a:pt x="299" y="51"/>
                    <a:pt x="299" y="51"/>
                  </a:cubicBezTo>
                  <a:cubicBezTo>
                    <a:pt x="298" y="51"/>
                    <a:pt x="298" y="51"/>
                    <a:pt x="298" y="51"/>
                  </a:cubicBezTo>
                  <a:cubicBezTo>
                    <a:pt x="297" y="49"/>
                    <a:pt x="297" y="49"/>
                    <a:pt x="297" y="49"/>
                  </a:cubicBezTo>
                  <a:cubicBezTo>
                    <a:pt x="296" y="48"/>
                    <a:pt x="296" y="48"/>
                    <a:pt x="296" y="48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9" y="48"/>
                    <a:pt x="299" y="48"/>
                    <a:pt x="299" y="48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8" y="47"/>
                    <a:pt x="298" y="47"/>
                    <a:pt x="298" y="47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299" y="45"/>
                    <a:pt x="299" y="45"/>
                    <a:pt x="299" y="45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299" y="40"/>
                    <a:pt x="299" y="40"/>
                    <a:pt x="299" y="40"/>
                  </a:cubicBezTo>
                  <a:cubicBezTo>
                    <a:pt x="299" y="39"/>
                    <a:pt x="299" y="39"/>
                    <a:pt x="299" y="39"/>
                  </a:cubicBezTo>
                  <a:cubicBezTo>
                    <a:pt x="298" y="39"/>
                    <a:pt x="298" y="39"/>
                    <a:pt x="298" y="39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301" y="37"/>
                    <a:pt x="301" y="37"/>
                    <a:pt x="301" y="37"/>
                  </a:cubicBezTo>
                  <a:cubicBezTo>
                    <a:pt x="300" y="37"/>
                    <a:pt x="300" y="37"/>
                    <a:pt x="300" y="37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300" y="35"/>
                    <a:pt x="300" y="35"/>
                    <a:pt x="300" y="35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5" y="33"/>
                    <a:pt x="305" y="33"/>
                    <a:pt x="305" y="33"/>
                  </a:cubicBezTo>
                  <a:cubicBezTo>
                    <a:pt x="306" y="33"/>
                    <a:pt x="306" y="33"/>
                    <a:pt x="306" y="33"/>
                  </a:cubicBezTo>
                  <a:cubicBezTo>
                    <a:pt x="307" y="33"/>
                    <a:pt x="307" y="33"/>
                    <a:pt x="307" y="33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10" y="38"/>
                    <a:pt x="310" y="38"/>
                    <a:pt x="310" y="38"/>
                  </a:cubicBezTo>
                  <a:cubicBezTo>
                    <a:pt x="310" y="40"/>
                    <a:pt x="310" y="40"/>
                    <a:pt x="310" y="40"/>
                  </a:cubicBezTo>
                  <a:cubicBezTo>
                    <a:pt x="310" y="41"/>
                    <a:pt x="310" y="41"/>
                    <a:pt x="310" y="41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3"/>
                    <a:pt x="312" y="43"/>
                    <a:pt x="312" y="4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4" y="42"/>
                    <a:pt x="314" y="42"/>
                    <a:pt x="314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1"/>
                    <a:pt x="312" y="41"/>
                    <a:pt x="312" y="41"/>
                  </a:cubicBezTo>
                  <a:cubicBezTo>
                    <a:pt x="311" y="41"/>
                    <a:pt x="311" y="41"/>
                    <a:pt x="311" y="41"/>
                  </a:cubicBezTo>
                  <a:cubicBezTo>
                    <a:pt x="311" y="40"/>
                    <a:pt x="311" y="40"/>
                    <a:pt x="311" y="40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6"/>
                    <a:pt x="312" y="36"/>
                    <a:pt x="312" y="36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2" y="34"/>
                    <a:pt x="312" y="34"/>
                    <a:pt x="312" y="34"/>
                  </a:cubicBezTo>
                  <a:cubicBezTo>
                    <a:pt x="313" y="34"/>
                    <a:pt x="313" y="34"/>
                    <a:pt x="313" y="34"/>
                  </a:cubicBezTo>
                  <a:cubicBezTo>
                    <a:pt x="314" y="34"/>
                    <a:pt x="314" y="34"/>
                    <a:pt x="314" y="34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6" y="35"/>
                    <a:pt x="316" y="35"/>
                    <a:pt x="316" y="35"/>
                  </a:cubicBezTo>
                  <a:cubicBezTo>
                    <a:pt x="318" y="35"/>
                    <a:pt x="318" y="35"/>
                    <a:pt x="318" y="35"/>
                  </a:cubicBezTo>
                  <a:cubicBezTo>
                    <a:pt x="320" y="35"/>
                    <a:pt x="320" y="35"/>
                    <a:pt x="320" y="35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4" y="36"/>
                    <a:pt x="324" y="36"/>
                    <a:pt x="324" y="36"/>
                  </a:cubicBezTo>
                  <a:cubicBezTo>
                    <a:pt x="325" y="36"/>
                    <a:pt x="325" y="36"/>
                    <a:pt x="325" y="36"/>
                  </a:cubicBezTo>
                  <a:cubicBezTo>
                    <a:pt x="326" y="36"/>
                    <a:pt x="326" y="36"/>
                    <a:pt x="326" y="36"/>
                  </a:cubicBezTo>
                  <a:cubicBezTo>
                    <a:pt x="326" y="35"/>
                    <a:pt x="326" y="35"/>
                    <a:pt x="326" y="35"/>
                  </a:cubicBezTo>
                  <a:cubicBezTo>
                    <a:pt x="325" y="35"/>
                    <a:pt x="325" y="35"/>
                    <a:pt x="325" y="35"/>
                  </a:cubicBezTo>
                  <a:cubicBezTo>
                    <a:pt x="324" y="35"/>
                    <a:pt x="324" y="35"/>
                    <a:pt x="324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3" y="34"/>
                    <a:pt x="323" y="34"/>
                    <a:pt x="323" y="34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9" y="33"/>
                    <a:pt x="329" y="33"/>
                    <a:pt x="329" y="33"/>
                  </a:cubicBezTo>
                  <a:cubicBezTo>
                    <a:pt x="331" y="34"/>
                    <a:pt x="331" y="34"/>
                    <a:pt x="331" y="34"/>
                  </a:cubicBezTo>
                  <a:cubicBezTo>
                    <a:pt x="332" y="34"/>
                    <a:pt x="332" y="34"/>
                    <a:pt x="332" y="34"/>
                  </a:cubicBezTo>
                  <a:cubicBezTo>
                    <a:pt x="333" y="34"/>
                    <a:pt x="333" y="34"/>
                    <a:pt x="333" y="34"/>
                  </a:cubicBezTo>
                  <a:cubicBezTo>
                    <a:pt x="334" y="34"/>
                    <a:pt x="334" y="34"/>
                    <a:pt x="334" y="34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1" y="32"/>
                    <a:pt x="331" y="32"/>
                    <a:pt x="331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8" y="31"/>
                    <a:pt x="328" y="31"/>
                    <a:pt x="328" y="31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1" y="28"/>
                    <a:pt x="331" y="28"/>
                    <a:pt x="331" y="28"/>
                  </a:cubicBezTo>
                  <a:cubicBezTo>
                    <a:pt x="333" y="27"/>
                    <a:pt x="333" y="27"/>
                    <a:pt x="333" y="27"/>
                  </a:cubicBezTo>
                  <a:cubicBezTo>
                    <a:pt x="334" y="27"/>
                    <a:pt x="334" y="27"/>
                    <a:pt x="334" y="27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4" y="26"/>
                    <a:pt x="334" y="26"/>
                    <a:pt x="334" y="26"/>
                  </a:cubicBezTo>
                  <a:cubicBezTo>
                    <a:pt x="332" y="27"/>
                    <a:pt x="332" y="27"/>
                    <a:pt x="332" y="27"/>
                  </a:cubicBezTo>
                  <a:cubicBezTo>
                    <a:pt x="330" y="28"/>
                    <a:pt x="330" y="28"/>
                    <a:pt x="330" y="28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27" y="29"/>
                    <a:pt x="327" y="29"/>
                    <a:pt x="327" y="29"/>
                  </a:cubicBezTo>
                  <a:cubicBezTo>
                    <a:pt x="326" y="30"/>
                    <a:pt x="326" y="30"/>
                    <a:pt x="326" y="30"/>
                  </a:cubicBezTo>
                  <a:cubicBezTo>
                    <a:pt x="327" y="30"/>
                    <a:pt x="327" y="30"/>
                    <a:pt x="327" y="30"/>
                  </a:cubicBezTo>
                  <a:cubicBezTo>
                    <a:pt x="327" y="31"/>
                    <a:pt x="327" y="31"/>
                    <a:pt x="327" y="31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320" y="33"/>
                    <a:pt x="320" y="33"/>
                    <a:pt x="320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7" y="33"/>
                    <a:pt x="317" y="33"/>
                    <a:pt x="317" y="33"/>
                  </a:cubicBezTo>
                  <a:cubicBezTo>
                    <a:pt x="316" y="32"/>
                    <a:pt x="316" y="32"/>
                    <a:pt x="316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16" y="31"/>
                    <a:pt x="316" y="31"/>
                    <a:pt x="316" y="31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8" y="30"/>
                    <a:pt x="318" y="30"/>
                    <a:pt x="318" y="30"/>
                  </a:cubicBezTo>
                  <a:cubicBezTo>
                    <a:pt x="319" y="29"/>
                    <a:pt x="319" y="29"/>
                    <a:pt x="319" y="29"/>
                  </a:cubicBezTo>
                  <a:cubicBezTo>
                    <a:pt x="318" y="29"/>
                    <a:pt x="318" y="29"/>
                    <a:pt x="318" y="29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6" y="30"/>
                    <a:pt x="316" y="30"/>
                    <a:pt x="316" y="30"/>
                  </a:cubicBezTo>
                  <a:cubicBezTo>
                    <a:pt x="315" y="30"/>
                    <a:pt x="315" y="30"/>
                    <a:pt x="315" y="30"/>
                  </a:cubicBezTo>
                  <a:cubicBezTo>
                    <a:pt x="314" y="30"/>
                    <a:pt x="314" y="30"/>
                    <a:pt x="314" y="30"/>
                  </a:cubicBezTo>
                  <a:cubicBezTo>
                    <a:pt x="314" y="29"/>
                    <a:pt x="314" y="29"/>
                    <a:pt x="314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3" y="30"/>
                    <a:pt x="313" y="30"/>
                    <a:pt x="313" y="30"/>
                  </a:cubicBezTo>
                  <a:cubicBezTo>
                    <a:pt x="312" y="31"/>
                    <a:pt x="312" y="31"/>
                    <a:pt x="312" y="31"/>
                  </a:cubicBezTo>
                  <a:cubicBezTo>
                    <a:pt x="310" y="31"/>
                    <a:pt x="310" y="31"/>
                    <a:pt x="310" y="31"/>
                  </a:cubicBezTo>
                  <a:cubicBezTo>
                    <a:pt x="309" y="31"/>
                    <a:pt x="309" y="31"/>
                    <a:pt x="309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6" y="30"/>
                    <a:pt x="306" y="30"/>
                    <a:pt x="306" y="30"/>
                  </a:cubicBezTo>
                  <a:cubicBezTo>
                    <a:pt x="306" y="29"/>
                    <a:pt x="306" y="29"/>
                    <a:pt x="306" y="29"/>
                  </a:cubicBezTo>
                  <a:cubicBezTo>
                    <a:pt x="305" y="29"/>
                    <a:pt x="305" y="29"/>
                    <a:pt x="305" y="29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304" y="28"/>
                    <a:pt x="304" y="28"/>
                    <a:pt x="304" y="28"/>
                  </a:cubicBezTo>
                  <a:cubicBezTo>
                    <a:pt x="305" y="28"/>
                    <a:pt x="305" y="28"/>
                    <a:pt x="305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7" y="26"/>
                    <a:pt x="307" y="26"/>
                    <a:pt x="307" y="26"/>
                  </a:cubicBezTo>
                  <a:cubicBezTo>
                    <a:pt x="308" y="25"/>
                    <a:pt x="308" y="25"/>
                    <a:pt x="308" y="25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10" y="24"/>
                    <a:pt x="310" y="24"/>
                    <a:pt x="310" y="24"/>
                  </a:cubicBezTo>
                  <a:cubicBezTo>
                    <a:pt x="312" y="24"/>
                    <a:pt x="312" y="24"/>
                    <a:pt x="312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8" y="24"/>
                    <a:pt x="318" y="24"/>
                    <a:pt x="318" y="24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5" y="24"/>
                    <a:pt x="315" y="24"/>
                    <a:pt x="315" y="24"/>
                  </a:cubicBezTo>
                  <a:cubicBezTo>
                    <a:pt x="314" y="24"/>
                    <a:pt x="314" y="24"/>
                    <a:pt x="314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1" y="24"/>
                    <a:pt x="311" y="24"/>
                    <a:pt x="311" y="24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08" y="23"/>
                    <a:pt x="308" y="23"/>
                    <a:pt x="308" y="23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6" y="26"/>
                    <a:pt x="306" y="26"/>
                    <a:pt x="306" y="26"/>
                  </a:cubicBezTo>
                  <a:cubicBezTo>
                    <a:pt x="304" y="26"/>
                    <a:pt x="304" y="26"/>
                    <a:pt x="304" y="26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2" y="27"/>
                    <a:pt x="302" y="27"/>
                    <a:pt x="302" y="27"/>
                  </a:cubicBezTo>
                  <a:cubicBezTo>
                    <a:pt x="301" y="26"/>
                    <a:pt x="301" y="26"/>
                    <a:pt x="301" y="26"/>
                  </a:cubicBezTo>
                  <a:cubicBezTo>
                    <a:pt x="300" y="26"/>
                    <a:pt x="300" y="26"/>
                    <a:pt x="300" y="26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2"/>
                    <a:pt x="299" y="22"/>
                    <a:pt x="299" y="22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4" y="22"/>
                    <a:pt x="304" y="22"/>
                    <a:pt x="304" y="22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3" y="22"/>
                    <a:pt x="313" y="22"/>
                    <a:pt x="313" y="22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0"/>
                    <a:pt x="315" y="20"/>
                    <a:pt x="315" y="20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3" y="21"/>
                    <a:pt x="313" y="21"/>
                    <a:pt x="313" y="21"/>
                  </a:cubicBezTo>
                  <a:cubicBezTo>
                    <a:pt x="312" y="21"/>
                    <a:pt x="312" y="21"/>
                    <a:pt x="312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6" y="22"/>
                    <a:pt x="306" y="22"/>
                    <a:pt x="306" y="22"/>
                  </a:cubicBezTo>
                  <a:cubicBezTo>
                    <a:pt x="305" y="21"/>
                    <a:pt x="305" y="21"/>
                    <a:pt x="305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3" y="21"/>
                    <a:pt x="303" y="21"/>
                    <a:pt x="303" y="21"/>
                  </a:cubicBezTo>
                  <a:cubicBezTo>
                    <a:pt x="301" y="20"/>
                    <a:pt x="301" y="20"/>
                    <a:pt x="301" y="20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1" y="18"/>
                    <a:pt x="301" y="18"/>
                    <a:pt x="301" y="18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3" y="17"/>
                    <a:pt x="303" y="17"/>
                    <a:pt x="303" y="17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7" y="15"/>
                    <a:pt x="307" y="15"/>
                    <a:pt x="307" y="15"/>
                  </a:cubicBezTo>
                  <a:cubicBezTo>
                    <a:pt x="307" y="16"/>
                    <a:pt x="307" y="16"/>
                    <a:pt x="307" y="16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4" y="15"/>
                    <a:pt x="304" y="15"/>
                    <a:pt x="304" y="15"/>
                  </a:cubicBezTo>
                  <a:cubicBezTo>
                    <a:pt x="303" y="15"/>
                    <a:pt x="303" y="15"/>
                    <a:pt x="303" y="15"/>
                  </a:cubicBezTo>
                  <a:cubicBezTo>
                    <a:pt x="302" y="15"/>
                    <a:pt x="302" y="15"/>
                    <a:pt x="302" y="15"/>
                  </a:cubicBezTo>
                  <a:cubicBezTo>
                    <a:pt x="302" y="16"/>
                    <a:pt x="302" y="16"/>
                    <a:pt x="302" y="16"/>
                  </a:cubicBezTo>
                  <a:cubicBezTo>
                    <a:pt x="301" y="16"/>
                    <a:pt x="301" y="16"/>
                    <a:pt x="301" y="16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2" y="14"/>
                    <a:pt x="302" y="14"/>
                    <a:pt x="302" y="14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5" y="13"/>
                    <a:pt x="305" y="13"/>
                    <a:pt x="305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1"/>
                    <a:pt x="304" y="11"/>
                    <a:pt x="304" y="11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1" y="12"/>
                    <a:pt x="301" y="12"/>
                    <a:pt x="301" y="12"/>
                  </a:cubicBezTo>
                  <a:cubicBezTo>
                    <a:pt x="301" y="13"/>
                    <a:pt x="301" y="13"/>
                    <a:pt x="301" y="13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9" y="14"/>
                    <a:pt x="299" y="14"/>
                    <a:pt x="299" y="14"/>
                  </a:cubicBezTo>
                  <a:cubicBezTo>
                    <a:pt x="299" y="13"/>
                    <a:pt x="299" y="13"/>
                    <a:pt x="299" y="13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300" y="11"/>
                    <a:pt x="300" y="11"/>
                    <a:pt x="300" y="11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1" y="10"/>
                    <a:pt x="301" y="10"/>
                    <a:pt x="301" y="10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3" y="9"/>
                    <a:pt x="303" y="9"/>
                    <a:pt x="303" y="9"/>
                  </a:cubicBezTo>
                  <a:cubicBezTo>
                    <a:pt x="304" y="9"/>
                    <a:pt x="304" y="9"/>
                    <a:pt x="304" y="9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11"/>
                    <a:pt x="309" y="11"/>
                    <a:pt x="309" y="11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8"/>
                    <a:pt x="311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8"/>
                    <a:pt x="312" y="8"/>
                    <a:pt x="312" y="8"/>
                  </a:cubicBezTo>
                  <a:cubicBezTo>
                    <a:pt x="312" y="9"/>
                    <a:pt x="312" y="9"/>
                    <a:pt x="312" y="9"/>
                  </a:cubicBezTo>
                  <a:cubicBezTo>
                    <a:pt x="313" y="9"/>
                    <a:pt x="313" y="9"/>
                    <a:pt x="313" y="9"/>
                  </a:cubicBezTo>
                  <a:cubicBezTo>
                    <a:pt x="313" y="10"/>
                    <a:pt x="313" y="10"/>
                    <a:pt x="313" y="10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7" y="10"/>
                    <a:pt x="317" y="10"/>
                    <a:pt x="317" y="10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6" y="12"/>
                    <a:pt x="316" y="12"/>
                    <a:pt x="316" y="12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3"/>
                    <a:pt x="317" y="13"/>
                    <a:pt x="317" y="13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9" y="11"/>
                    <a:pt x="319" y="11"/>
                    <a:pt x="319" y="11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9" y="13"/>
                    <a:pt x="319" y="13"/>
                    <a:pt x="319" y="13"/>
                  </a:cubicBezTo>
                  <a:cubicBezTo>
                    <a:pt x="319" y="12"/>
                    <a:pt x="319" y="12"/>
                    <a:pt x="319" y="12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3"/>
                    <a:pt x="320" y="13"/>
                    <a:pt x="320" y="13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9"/>
                    <a:pt x="319" y="9"/>
                    <a:pt x="319" y="9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318" y="6"/>
                    <a:pt x="318" y="6"/>
                    <a:pt x="318" y="6"/>
                  </a:cubicBezTo>
                  <a:cubicBezTo>
                    <a:pt x="319" y="7"/>
                    <a:pt x="319" y="7"/>
                    <a:pt x="319" y="7"/>
                  </a:cubicBezTo>
                  <a:cubicBezTo>
                    <a:pt x="320" y="7"/>
                    <a:pt x="320" y="7"/>
                    <a:pt x="320" y="7"/>
                  </a:cubicBezTo>
                  <a:cubicBezTo>
                    <a:pt x="321" y="7"/>
                    <a:pt x="321" y="7"/>
                    <a:pt x="321" y="7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2" y="3"/>
                    <a:pt x="322" y="3"/>
                    <a:pt x="322" y="3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6"/>
                    <a:pt x="324" y="6"/>
                    <a:pt x="324" y="6"/>
                  </a:cubicBezTo>
                  <a:cubicBezTo>
                    <a:pt x="325" y="6"/>
                    <a:pt x="325" y="6"/>
                    <a:pt x="325" y="6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25" y="10"/>
                    <a:pt x="325" y="10"/>
                    <a:pt x="325" y="10"/>
                  </a:cubicBezTo>
                  <a:cubicBezTo>
                    <a:pt x="326" y="9"/>
                    <a:pt x="326" y="9"/>
                    <a:pt x="326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9" y="8"/>
                    <a:pt x="329" y="8"/>
                    <a:pt x="329" y="8"/>
                  </a:cubicBezTo>
                  <a:cubicBezTo>
                    <a:pt x="330" y="8"/>
                    <a:pt x="330" y="8"/>
                    <a:pt x="330" y="8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1" y="5"/>
                    <a:pt x="331" y="5"/>
                    <a:pt x="331" y="5"/>
                  </a:cubicBezTo>
                  <a:cubicBezTo>
                    <a:pt x="330" y="4"/>
                    <a:pt x="330" y="4"/>
                    <a:pt x="330" y="4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3" y="3"/>
                    <a:pt x="333" y="3"/>
                    <a:pt x="333" y="3"/>
                  </a:cubicBezTo>
                  <a:cubicBezTo>
                    <a:pt x="333" y="5"/>
                    <a:pt x="333" y="5"/>
                    <a:pt x="333" y="5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3" y="6"/>
                    <a:pt x="333" y="6"/>
                    <a:pt x="333" y="6"/>
                  </a:cubicBezTo>
                  <a:cubicBezTo>
                    <a:pt x="334" y="7"/>
                    <a:pt x="334" y="7"/>
                    <a:pt x="334" y="7"/>
                  </a:cubicBezTo>
                  <a:cubicBezTo>
                    <a:pt x="334" y="8"/>
                    <a:pt x="334" y="8"/>
                    <a:pt x="334" y="8"/>
                  </a:cubicBezTo>
                  <a:cubicBezTo>
                    <a:pt x="334" y="9"/>
                    <a:pt x="334" y="9"/>
                    <a:pt x="334" y="9"/>
                  </a:cubicBezTo>
                  <a:cubicBezTo>
                    <a:pt x="335" y="8"/>
                    <a:pt x="335" y="8"/>
                    <a:pt x="335" y="8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6"/>
                    <a:pt x="335" y="6"/>
                    <a:pt x="335" y="6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4" y="3"/>
                    <a:pt x="334" y="3"/>
                    <a:pt x="334" y="3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7" y="4"/>
                    <a:pt x="337" y="4"/>
                    <a:pt x="337" y="4"/>
                  </a:cubicBezTo>
                  <a:cubicBezTo>
                    <a:pt x="337" y="5"/>
                    <a:pt x="337" y="5"/>
                    <a:pt x="337" y="5"/>
                  </a:cubicBezTo>
                  <a:cubicBezTo>
                    <a:pt x="337" y="6"/>
                    <a:pt x="337" y="6"/>
                    <a:pt x="337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40" y="7"/>
                    <a:pt x="340" y="7"/>
                    <a:pt x="340" y="7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0" y="5"/>
                    <a:pt x="340" y="5"/>
                    <a:pt x="340" y="5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3"/>
                    <a:pt x="342" y="3"/>
                    <a:pt x="342" y="3"/>
                  </a:cubicBezTo>
                  <a:cubicBezTo>
                    <a:pt x="343" y="3"/>
                    <a:pt x="343" y="3"/>
                    <a:pt x="343" y="3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46" y="4"/>
                    <a:pt x="346" y="4"/>
                    <a:pt x="346" y="4"/>
                  </a:cubicBezTo>
                  <a:cubicBezTo>
                    <a:pt x="346" y="5"/>
                    <a:pt x="346" y="5"/>
                    <a:pt x="346" y="5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7" y="6"/>
                    <a:pt x="347" y="6"/>
                    <a:pt x="347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5"/>
                    <a:pt x="348" y="5"/>
                    <a:pt x="348" y="5"/>
                  </a:cubicBezTo>
                  <a:cubicBezTo>
                    <a:pt x="349" y="3"/>
                    <a:pt x="349" y="3"/>
                    <a:pt x="349" y="3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2"/>
                    <a:pt x="354" y="2"/>
                    <a:pt x="354" y="2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7" y="2"/>
                    <a:pt x="357" y="2"/>
                    <a:pt x="357" y="2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4"/>
                    <a:pt x="357" y="4"/>
                    <a:pt x="357" y="4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8" y="5"/>
                    <a:pt x="358" y="5"/>
                    <a:pt x="358" y="5"/>
                  </a:cubicBezTo>
                  <a:cubicBezTo>
                    <a:pt x="359" y="4"/>
                    <a:pt x="359" y="4"/>
                    <a:pt x="359" y="4"/>
                  </a:cubicBezTo>
                  <a:cubicBezTo>
                    <a:pt x="360" y="3"/>
                    <a:pt x="360" y="3"/>
                    <a:pt x="360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4" y="4"/>
                    <a:pt x="364" y="4"/>
                    <a:pt x="364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8" y="4"/>
                    <a:pt x="368" y="4"/>
                    <a:pt x="368" y="4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8" y="5"/>
                    <a:pt x="368" y="5"/>
                    <a:pt x="368" y="5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7"/>
                    <a:pt x="368" y="7"/>
                    <a:pt x="368" y="7"/>
                  </a:cubicBezTo>
                  <a:cubicBezTo>
                    <a:pt x="369" y="7"/>
                    <a:pt x="369" y="7"/>
                    <a:pt x="369" y="7"/>
                  </a:cubicBezTo>
                  <a:cubicBezTo>
                    <a:pt x="370" y="6"/>
                    <a:pt x="370" y="6"/>
                    <a:pt x="370" y="6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72" y="6"/>
                    <a:pt x="372" y="6"/>
                    <a:pt x="372" y="6"/>
                  </a:cubicBezTo>
                  <a:cubicBezTo>
                    <a:pt x="372" y="7"/>
                    <a:pt x="372" y="7"/>
                    <a:pt x="372" y="7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8"/>
                    <a:pt x="374" y="8"/>
                    <a:pt x="374" y="8"/>
                  </a:cubicBezTo>
                  <a:cubicBezTo>
                    <a:pt x="376" y="9"/>
                    <a:pt x="376" y="9"/>
                    <a:pt x="376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10"/>
                    <a:pt x="377" y="10"/>
                    <a:pt x="377" y="10"/>
                  </a:cubicBezTo>
                  <a:cubicBezTo>
                    <a:pt x="375" y="10"/>
                    <a:pt x="375" y="10"/>
                    <a:pt x="375" y="10"/>
                  </a:cubicBezTo>
                  <a:cubicBezTo>
                    <a:pt x="374" y="11"/>
                    <a:pt x="374" y="11"/>
                    <a:pt x="374" y="11"/>
                  </a:cubicBezTo>
                  <a:cubicBezTo>
                    <a:pt x="373" y="12"/>
                    <a:pt x="373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1" y="12"/>
                    <a:pt x="371" y="12"/>
                    <a:pt x="371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71" y="13"/>
                    <a:pt x="371" y="13"/>
                    <a:pt x="371" y="13"/>
                  </a:cubicBezTo>
                  <a:cubicBezTo>
                    <a:pt x="372" y="13"/>
                    <a:pt x="372" y="13"/>
                    <a:pt x="372" y="13"/>
                  </a:cubicBezTo>
                  <a:cubicBezTo>
                    <a:pt x="373" y="13"/>
                    <a:pt x="373" y="13"/>
                    <a:pt x="373" y="13"/>
                  </a:cubicBezTo>
                  <a:cubicBezTo>
                    <a:pt x="374" y="13"/>
                    <a:pt x="374" y="13"/>
                    <a:pt x="374" y="13"/>
                  </a:cubicBezTo>
                  <a:cubicBezTo>
                    <a:pt x="374" y="12"/>
                    <a:pt x="374" y="12"/>
                    <a:pt x="374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6" y="11"/>
                    <a:pt x="376" y="11"/>
                    <a:pt x="376" y="11"/>
                  </a:cubicBezTo>
                  <a:cubicBezTo>
                    <a:pt x="377" y="11"/>
                    <a:pt x="377" y="11"/>
                    <a:pt x="377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2"/>
                    <a:pt x="378" y="12"/>
                    <a:pt x="378" y="12"/>
                  </a:cubicBezTo>
                  <a:cubicBezTo>
                    <a:pt x="378" y="13"/>
                    <a:pt x="378" y="13"/>
                    <a:pt x="378" y="13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2"/>
                    <a:pt x="381" y="12"/>
                    <a:pt x="381" y="12"/>
                  </a:cubicBezTo>
                  <a:cubicBezTo>
                    <a:pt x="382" y="12"/>
                    <a:pt x="382" y="12"/>
                    <a:pt x="382" y="12"/>
                  </a:cubicBezTo>
                  <a:cubicBezTo>
                    <a:pt x="383" y="12"/>
                    <a:pt x="383" y="12"/>
                    <a:pt x="383" y="12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6"/>
                    <a:pt x="382" y="16"/>
                    <a:pt x="382" y="16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1" y="17"/>
                    <a:pt x="381" y="17"/>
                    <a:pt x="381" y="17"/>
                  </a:cubicBezTo>
                  <a:cubicBezTo>
                    <a:pt x="380" y="18"/>
                    <a:pt x="380" y="18"/>
                    <a:pt x="380" y="18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2" y="18"/>
                    <a:pt x="382" y="18"/>
                    <a:pt x="382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85" y="19"/>
                    <a:pt x="385" y="19"/>
                    <a:pt x="385" y="19"/>
                  </a:cubicBezTo>
                  <a:cubicBezTo>
                    <a:pt x="385" y="20"/>
                    <a:pt x="385" y="20"/>
                    <a:pt x="385" y="20"/>
                  </a:cubicBezTo>
                  <a:cubicBezTo>
                    <a:pt x="385" y="22"/>
                    <a:pt x="385" y="22"/>
                    <a:pt x="385" y="22"/>
                  </a:cubicBezTo>
                  <a:cubicBezTo>
                    <a:pt x="384" y="24"/>
                    <a:pt x="384" y="24"/>
                    <a:pt x="384" y="24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1" y="25"/>
                    <a:pt x="381" y="25"/>
                    <a:pt x="381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79" y="26"/>
                    <a:pt x="379" y="26"/>
                    <a:pt x="379" y="26"/>
                  </a:cubicBezTo>
                  <a:cubicBezTo>
                    <a:pt x="377" y="27"/>
                    <a:pt x="377" y="27"/>
                    <a:pt x="377" y="27"/>
                  </a:cubicBezTo>
                  <a:cubicBezTo>
                    <a:pt x="376" y="28"/>
                    <a:pt x="376" y="28"/>
                    <a:pt x="376" y="28"/>
                  </a:cubicBezTo>
                  <a:cubicBezTo>
                    <a:pt x="375" y="28"/>
                    <a:pt x="375" y="28"/>
                    <a:pt x="375" y="28"/>
                  </a:cubicBezTo>
                  <a:cubicBezTo>
                    <a:pt x="374" y="29"/>
                    <a:pt x="374" y="29"/>
                    <a:pt x="374" y="29"/>
                  </a:cubicBezTo>
                  <a:cubicBezTo>
                    <a:pt x="372" y="29"/>
                    <a:pt x="372" y="29"/>
                    <a:pt x="372" y="29"/>
                  </a:cubicBezTo>
                  <a:cubicBezTo>
                    <a:pt x="372" y="28"/>
                    <a:pt x="372" y="28"/>
                    <a:pt x="372" y="28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9" y="29"/>
                    <a:pt x="369" y="29"/>
                    <a:pt x="369" y="29"/>
                  </a:cubicBezTo>
                  <a:cubicBezTo>
                    <a:pt x="368" y="29"/>
                    <a:pt x="368" y="29"/>
                    <a:pt x="368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0" y="28"/>
                    <a:pt x="360" y="28"/>
                    <a:pt x="360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3" y="29"/>
                    <a:pt x="363" y="29"/>
                    <a:pt x="363" y="29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6" y="30"/>
                    <a:pt x="366" y="30"/>
                    <a:pt x="366" y="30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1" y="32"/>
                    <a:pt x="361" y="32"/>
                    <a:pt x="361" y="32"/>
                  </a:cubicBezTo>
                  <a:cubicBezTo>
                    <a:pt x="359" y="32"/>
                    <a:pt x="359" y="32"/>
                    <a:pt x="359" y="32"/>
                  </a:cubicBezTo>
                  <a:cubicBezTo>
                    <a:pt x="358" y="32"/>
                    <a:pt x="358" y="32"/>
                    <a:pt x="358" y="32"/>
                  </a:cubicBezTo>
                  <a:cubicBezTo>
                    <a:pt x="356" y="32"/>
                    <a:pt x="356" y="32"/>
                    <a:pt x="356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2" y="33"/>
                    <a:pt x="352" y="33"/>
                    <a:pt x="352" y="33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33"/>
                    <a:pt x="353" y="33"/>
                    <a:pt x="353" y="33"/>
                  </a:cubicBezTo>
                  <a:cubicBezTo>
                    <a:pt x="354" y="33"/>
                    <a:pt x="354" y="33"/>
                    <a:pt x="354" y="33"/>
                  </a:cubicBezTo>
                  <a:cubicBezTo>
                    <a:pt x="357" y="33"/>
                    <a:pt x="357" y="33"/>
                    <a:pt x="357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61" y="33"/>
                    <a:pt x="361" y="33"/>
                    <a:pt x="361" y="33"/>
                  </a:cubicBezTo>
                  <a:cubicBezTo>
                    <a:pt x="364" y="32"/>
                    <a:pt x="364" y="32"/>
                    <a:pt x="364" y="32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66" y="31"/>
                    <a:pt x="366" y="31"/>
                    <a:pt x="366" y="31"/>
                  </a:cubicBezTo>
                  <a:cubicBezTo>
                    <a:pt x="367" y="31"/>
                    <a:pt x="367" y="31"/>
                    <a:pt x="367" y="31"/>
                  </a:cubicBezTo>
                  <a:cubicBezTo>
                    <a:pt x="368" y="31"/>
                    <a:pt x="368" y="31"/>
                    <a:pt x="368" y="31"/>
                  </a:cubicBezTo>
                  <a:cubicBezTo>
                    <a:pt x="369" y="31"/>
                    <a:pt x="369" y="31"/>
                    <a:pt x="369" y="31"/>
                  </a:cubicBezTo>
                  <a:cubicBezTo>
                    <a:pt x="369" y="32"/>
                    <a:pt x="369" y="32"/>
                    <a:pt x="369" y="32"/>
                  </a:cubicBezTo>
                  <a:cubicBezTo>
                    <a:pt x="368" y="33"/>
                    <a:pt x="368" y="33"/>
                    <a:pt x="368" y="33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3" y="36"/>
                    <a:pt x="363" y="36"/>
                    <a:pt x="363" y="36"/>
                  </a:cubicBezTo>
                  <a:cubicBezTo>
                    <a:pt x="362" y="36"/>
                    <a:pt x="362" y="36"/>
                    <a:pt x="362" y="36"/>
                  </a:cubicBezTo>
                  <a:cubicBezTo>
                    <a:pt x="361" y="37"/>
                    <a:pt x="361" y="37"/>
                    <a:pt x="361" y="37"/>
                  </a:cubicBezTo>
                  <a:cubicBezTo>
                    <a:pt x="360" y="37"/>
                    <a:pt x="360" y="37"/>
                    <a:pt x="360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58" y="37"/>
                    <a:pt x="358" y="37"/>
                    <a:pt x="358" y="37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352" y="39"/>
                    <a:pt x="352" y="39"/>
                    <a:pt x="352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1"/>
                    <a:pt x="350" y="41"/>
                    <a:pt x="350" y="41"/>
                  </a:cubicBezTo>
                  <a:cubicBezTo>
                    <a:pt x="349" y="42"/>
                    <a:pt x="349" y="42"/>
                    <a:pt x="349" y="42"/>
                  </a:cubicBezTo>
                  <a:cubicBezTo>
                    <a:pt x="349" y="43"/>
                    <a:pt x="349" y="43"/>
                    <a:pt x="349" y="43"/>
                  </a:cubicBezTo>
                  <a:cubicBezTo>
                    <a:pt x="347" y="43"/>
                    <a:pt x="347" y="43"/>
                    <a:pt x="347" y="43"/>
                  </a:cubicBezTo>
                  <a:cubicBezTo>
                    <a:pt x="346" y="43"/>
                    <a:pt x="346" y="43"/>
                    <a:pt x="346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6" y="42"/>
                    <a:pt x="346" y="42"/>
                    <a:pt x="346" y="42"/>
                  </a:cubicBezTo>
                  <a:cubicBezTo>
                    <a:pt x="346" y="41"/>
                    <a:pt x="346" y="41"/>
                    <a:pt x="346" y="41"/>
                  </a:cubicBezTo>
                  <a:cubicBezTo>
                    <a:pt x="345" y="41"/>
                    <a:pt x="345" y="41"/>
                    <a:pt x="345" y="41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4" y="43"/>
                    <a:pt x="344" y="43"/>
                    <a:pt x="344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6" y="44"/>
                    <a:pt x="346" y="44"/>
                    <a:pt x="346" y="44"/>
                  </a:cubicBezTo>
                  <a:cubicBezTo>
                    <a:pt x="345" y="45"/>
                    <a:pt x="345" y="45"/>
                    <a:pt x="345" y="45"/>
                  </a:cubicBezTo>
                  <a:cubicBezTo>
                    <a:pt x="344" y="45"/>
                    <a:pt x="344" y="45"/>
                    <a:pt x="344" y="45"/>
                  </a:cubicBezTo>
                  <a:cubicBezTo>
                    <a:pt x="343" y="44"/>
                    <a:pt x="343" y="44"/>
                    <a:pt x="343" y="44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5"/>
                    <a:pt x="339" y="45"/>
                    <a:pt x="339" y="45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2" y="47"/>
                    <a:pt x="342" y="47"/>
                    <a:pt x="342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8"/>
                    <a:pt x="340" y="48"/>
                    <a:pt x="340" y="48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39" y="50"/>
                    <a:pt x="339" y="50"/>
                    <a:pt x="339" y="50"/>
                  </a:cubicBezTo>
                  <a:cubicBezTo>
                    <a:pt x="338" y="50"/>
                    <a:pt x="338" y="50"/>
                    <a:pt x="338" y="50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5" y="49"/>
                    <a:pt x="335" y="49"/>
                    <a:pt x="335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7"/>
                    <a:pt x="334" y="47"/>
                    <a:pt x="334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6"/>
                    <a:pt x="333" y="46"/>
                    <a:pt x="333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3" y="48"/>
                    <a:pt x="333" y="48"/>
                    <a:pt x="333" y="4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33" y="51"/>
                    <a:pt x="333" y="51"/>
                    <a:pt x="333" y="51"/>
                  </a:cubicBezTo>
                  <a:cubicBezTo>
                    <a:pt x="332" y="50"/>
                    <a:pt x="332" y="50"/>
                    <a:pt x="332" y="50"/>
                  </a:cubicBezTo>
                  <a:cubicBezTo>
                    <a:pt x="331" y="50"/>
                    <a:pt x="331" y="50"/>
                    <a:pt x="331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1"/>
                    <a:pt x="330" y="51"/>
                    <a:pt x="330" y="5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28" y="50"/>
                    <a:pt x="328" y="50"/>
                    <a:pt x="328" y="50"/>
                  </a:cubicBezTo>
                  <a:cubicBezTo>
                    <a:pt x="328" y="51"/>
                    <a:pt x="328" y="51"/>
                    <a:pt x="328" y="51"/>
                  </a:cubicBezTo>
                  <a:cubicBezTo>
                    <a:pt x="327" y="51"/>
                    <a:pt x="327" y="51"/>
                    <a:pt x="327" y="51"/>
                  </a:cubicBezTo>
                  <a:cubicBezTo>
                    <a:pt x="327" y="50"/>
                    <a:pt x="327" y="50"/>
                    <a:pt x="327" y="50"/>
                  </a:cubicBezTo>
                  <a:cubicBezTo>
                    <a:pt x="326" y="50"/>
                    <a:pt x="326" y="50"/>
                    <a:pt x="326" y="50"/>
                  </a:cubicBezTo>
                  <a:cubicBezTo>
                    <a:pt x="326" y="49"/>
                    <a:pt x="326" y="49"/>
                    <a:pt x="326" y="49"/>
                  </a:cubicBezTo>
                  <a:cubicBezTo>
                    <a:pt x="325" y="49"/>
                    <a:pt x="325" y="49"/>
                    <a:pt x="325" y="49"/>
                  </a:cubicBezTo>
                  <a:cubicBezTo>
                    <a:pt x="325" y="48"/>
                    <a:pt x="325" y="48"/>
                    <a:pt x="325" y="48"/>
                  </a:cubicBezTo>
                  <a:cubicBezTo>
                    <a:pt x="324" y="48"/>
                    <a:pt x="324" y="48"/>
                    <a:pt x="324" y="48"/>
                  </a:cubicBezTo>
                  <a:cubicBezTo>
                    <a:pt x="323" y="48"/>
                    <a:pt x="323" y="48"/>
                    <a:pt x="323" y="48"/>
                  </a:cubicBezTo>
                  <a:cubicBezTo>
                    <a:pt x="323" y="47"/>
                    <a:pt x="323" y="47"/>
                    <a:pt x="323" y="47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3" y="49"/>
                    <a:pt x="323" y="49"/>
                    <a:pt x="323" y="49"/>
                  </a:cubicBezTo>
                  <a:cubicBezTo>
                    <a:pt x="324" y="49"/>
                    <a:pt x="324" y="49"/>
                    <a:pt x="324" y="49"/>
                  </a:cubicBezTo>
                  <a:cubicBezTo>
                    <a:pt x="325" y="50"/>
                    <a:pt x="325" y="50"/>
                    <a:pt x="325" y="50"/>
                  </a:cubicBezTo>
                  <a:cubicBezTo>
                    <a:pt x="325" y="51"/>
                    <a:pt x="325" y="51"/>
                    <a:pt x="325" y="51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22" y="50"/>
                    <a:pt x="322" y="50"/>
                    <a:pt x="322" y="50"/>
                  </a:cubicBezTo>
                  <a:cubicBezTo>
                    <a:pt x="322" y="49"/>
                    <a:pt x="322" y="49"/>
                    <a:pt x="322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50"/>
                    <a:pt x="321" y="50"/>
                    <a:pt x="321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49"/>
                    <a:pt x="320" y="49"/>
                    <a:pt x="320" y="49"/>
                  </a:cubicBezTo>
                  <a:cubicBezTo>
                    <a:pt x="319" y="49"/>
                    <a:pt x="319" y="49"/>
                    <a:pt x="319" y="49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51"/>
                    <a:pt x="320" y="51"/>
                    <a:pt x="320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5" y="52"/>
                    <a:pt x="325" y="52"/>
                    <a:pt x="325" y="52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28" y="54"/>
                    <a:pt x="328" y="54"/>
                    <a:pt x="328" y="54"/>
                  </a:cubicBezTo>
                  <a:cubicBezTo>
                    <a:pt x="327" y="55"/>
                    <a:pt x="327" y="55"/>
                    <a:pt x="327" y="55"/>
                  </a:cubicBezTo>
                  <a:cubicBezTo>
                    <a:pt x="328" y="56"/>
                    <a:pt x="328" y="56"/>
                    <a:pt x="328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6" y="55"/>
                    <a:pt x="326" y="55"/>
                    <a:pt x="326" y="55"/>
                  </a:cubicBezTo>
                  <a:cubicBezTo>
                    <a:pt x="325" y="55"/>
                    <a:pt x="325" y="55"/>
                    <a:pt x="325" y="55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2" y="52"/>
                    <a:pt x="322" y="52"/>
                    <a:pt x="322" y="52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9" y="51"/>
                    <a:pt x="319" y="51"/>
                    <a:pt x="319" y="51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8" y="52"/>
                    <a:pt x="318" y="52"/>
                    <a:pt x="318" y="52"/>
                  </a:cubicBezTo>
                  <a:cubicBezTo>
                    <a:pt x="319" y="52"/>
                    <a:pt x="319" y="52"/>
                    <a:pt x="319" y="52"/>
                  </a:cubicBezTo>
                  <a:cubicBezTo>
                    <a:pt x="321" y="52"/>
                    <a:pt x="321" y="52"/>
                    <a:pt x="321" y="52"/>
                  </a:cubicBezTo>
                  <a:cubicBezTo>
                    <a:pt x="323" y="53"/>
                    <a:pt x="323" y="53"/>
                    <a:pt x="323" y="53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19" y="53"/>
                    <a:pt x="319" y="53"/>
                    <a:pt x="319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7" y="52"/>
                    <a:pt x="317" y="52"/>
                    <a:pt x="317" y="52"/>
                  </a:cubicBezTo>
                  <a:cubicBezTo>
                    <a:pt x="316" y="52"/>
                    <a:pt x="316" y="52"/>
                    <a:pt x="316" y="52"/>
                  </a:cubicBezTo>
                  <a:cubicBezTo>
                    <a:pt x="316" y="53"/>
                    <a:pt x="316" y="53"/>
                    <a:pt x="316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1" y="54"/>
                    <a:pt x="321" y="54"/>
                    <a:pt x="321" y="54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23" y="55"/>
                    <a:pt x="323" y="55"/>
                    <a:pt x="323" y="55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4" y="57"/>
                    <a:pt x="324" y="57"/>
                    <a:pt x="324" y="57"/>
                  </a:cubicBezTo>
                  <a:cubicBezTo>
                    <a:pt x="325" y="57"/>
                    <a:pt x="325" y="57"/>
                    <a:pt x="325" y="57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2" y="62"/>
                    <a:pt x="322" y="62"/>
                    <a:pt x="322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19" y="60"/>
                    <a:pt x="319" y="60"/>
                    <a:pt x="319" y="60"/>
                  </a:cubicBezTo>
                  <a:cubicBezTo>
                    <a:pt x="318" y="60"/>
                    <a:pt x="318" y="60"/>
                    <a:pt x="318" y="60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3"/>
                    <a:pt x="321" y="63"/>
                    <a:pt x="321" y="63"/>
                  </a:cubicBezTo>
                  <a:cubicBezTo>
                    <a:pt x="321" y="64"/>
                    <a:pt x="321" y="64"/>
                    <a:pt x="321" y="64"/>
                  </a:cubicBezTo>
                  <a:cubicBezTo>
                    <a:pt x="320" y="64"/>
                    <a:pt x="320" y="64"/>
                    <a:pt x="320" y="64"/>
                  </a:cubicBezTo>
                  <a:cubicBezTo>
                    <a:pt x="319" y="64"/>
                    <a:pt x="319" y="64"/>
                    <a:pt x="319" y="64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7" y="64"/>
                    <a:pt x="317" y="64"/>
                    <a:pt x="317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4" y="64"/>
                    <a:pt x="314" y="64"/>
                    <a:pt x="314" y="64"/>
                  </a:cubicBezTo>
                  <a:cubicBezTo>
                    <a:pt x="315" y="64"/>
                    <a:pt x="315" y="64"/>
                    <a:pt x="315" y="64"/>
                  </a:cubicBezTo>
                  <a:cubicBezTo>
                    <a:pt x="317" y="65"/>
                    <a:pt x="317" y="65"/>
                    <a:pt x="317" y="65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8" y="66"/>
                    <a:pt x="318" y="66"/>
                    <a:pt x="318" y="66"/>
                  </a:cubicBezTo>
                  <a:cubicBezTo>
                    <a:pt x="317" y="66"/>
                    <a:pt x="317" y="66"/>
                    <a:pt x="317" y="66"/>
                  </a:cubicBezTo>
                  <a:cubicBezTo>
                    <a:pt x="317" y="67"/>
                    <a:pt x="317" y="67"/>
                    <a:pt x="317" y="67"/>
                  </a:cubicBezTo>
                  <a:cubicBezTo>
                    <a:pt x="316" y="67"/>
                    <a:pt x="316" y="67"/>
                    <a:pt x="316" y="67"/>
                  </a:cubicBezTo>
                  <a:cubicBezTo>
                    <a:pt x="315" y="66"/>
                    <a:pt x="315" y="66"/>
                    <a:pt x="315" y="66"/>
                  </a:cubicBezTo>
                  <a:cubicBezTo>
                    <a:pt x="315" y="67"/>
                    <a:pt x="315" y="67"/>
                    <a:pt x="315" y="67"/>
                  </a:cubicBezTo>
                  <a:cubicBezTo>
                    <a:pt x="314" y="67"/>
                    <a:pt x="314" y="67"/>
                    <a:pt x="314" y="67"/>
                  </a:cubicBezTo>
                  <a:cubicBezTo>
                    <a:pt x="312" y="67"/>
                    <a:pt x="312" y="67"/>
                    <a:pt x="312" y="67"/>
                  </a:cubicBezTo>
                  <a:cubicBezTo>
                    <a:pt x="312" y="66"/>
                    <a:pt x="312" y="66"/>
                    <a:pt x="312" y="66"/>
                  </a:cubicBezTo>
                  <a:cubicBezTo>
                    <a:pt x="310" y="66"/>
                    <a:pt x="310" y="66"/>
                    <a:pt x="310" y="66"/>
                  </a:cubicBezTo>
                  <a:cubicBezTo>
                    <a:pt x="309" y="66"/>
                    <a:pt x="309" y="66"/>
                    <a:pt x="309" y="66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8" y="69"/>
                    <a:pt x="308" y="69"/>
                    <a:pt x="308" y="69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8" y="70"/>
                    <a:pt x="308" y="70"/>
                    <a:pt x="308" y="70"/>
                  </a:cubicBezTo>
                  <a:cubicBezTo>
                    <a:pt x="308" y="71"/>
                    <a:pt x="308" y="71"/>
                    <a:pt x="308" y="71"/>
                  </a:cubicBezTo>
                  <a:cubicBezTo>
                    <a:pt x="307" y="71"/>
                    <a:pt x="307" y="71"/>
                    <a:pt x="307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2"/>
                    <a:pt x="306" y="72"/>
                    <a:pt x="306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1" y="72"/>
                    <a:pt x="301" y="72"/>
                    <a:pt x="301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5" y="69"/>
                    <a:pt x="295" y="69"/>
                    <a:pt x="295" y="69"/>
                  </a:cubicBezTo>
                  <a:cubicBezTo>
                    <a:pt x="295" y="70"/>
                    <a:pt x="295" y="70"/>
                    <a:pt x="295" y="70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94" y="73"/>
                    <a:pt x="294" y="73"/>
                    <a:pt x="294" y="73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300" y="73"/>
                    <a:pt x="300" y="73"/>
                    <a:pt x="300" y="73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301" y="74"/>
                    <a:pt x="301" y="74"/>
                    <a:pt x="301" y="74"/>
                  </a:cubicBezTo>
                  <a:cubicBezTo>
                    <a:pt x="301" y="75"/>
                    <a:pt x="301" y="75"/>
                    <a:pt x="301" y="75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0" y="78"/>
                    <a:pt x="300" y="78"/>
                    <a:pt x="300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2" y="77"/>
                    <a:pt x="302" y="77"/>
                    <a:pt x="302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4" y="77"/>
                    <a:pt x="304" y="77"/>
                    <a:pt x="304" y="77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4" y="78"/>
                    <a:pt x="304" y="78"/>
                    <a:pt x="304" y="78"/>
                  </a:cubicBezTo>
                  <a:cubicBezTo>
                    <a:pt x="303" y="80"/>
                    <a:pt x="303" y="80"/>
                    <a:pt x="303" y="80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1" y="82"/>
                    <a:pt x="301" y="82"/>
                    <a:pt x="301" y="82"/>
                  </a:cubicBezTo>
                  <a:cubicBezTo>
                    <a:pt x="300" y="82"/>
                    <a:pt x="300" y="82"/>
                    <a:pt x="300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2" y="84"/>
                    <a:pt x="292" y="84"/>
                    <a:pt x="292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89" y="78"/>
                    <a:pt x="289" y="78"/>
                    <a:pt x="289" y="78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9" y="75"/>
                    <a:pt x="289" y="75"/>
                    <a:pt x="289" y="75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86" y="80"/>
                    <a:pt x="286" y="80"/>
                    <a:pt x="286" y="80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5" y="77"/>
                    <a:pt x="285" y="77"/>
                    <a:pt x="285" y="77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4" y="80"/>
                    <a:pt x="284" y="80"/>
                    <a:pt x="284" y="80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9"/>
                    <a:pt x="282" y="79"/>
                    <a:pt x="282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0" y="79"/>
                    <a:pt x="280" y="79"/>
                    <a:pt x="280" y="79"/>
                  </a:cubicBezTo>
                  <a:close/>
                  <a:moveTo>
                    <a:pt x="304" y="198"/>
                  </a:moveTo>
                  <a:cubicBezTo>
                    <a:pt x="304" y="199"/>
                    <a:pt x="304" y="199"/>
                    <a:pt x="304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4" y="201"/>
                    <a:pt x="304" y="201"/>
                    <a:pt x="304" y="201"/>
                  </a:cubicBezTo>
                  <a:cubicBezTo>
                    <a:pt x="305" y="200"/>
                    <a:pt x="305" y="200"/>
                    <a:pt x="305" y="200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5" y="199"/>
                    <a:pt x="305" y="199"/>
                    <a:pt x="305" y="199"/>
                  </a:cubicBezTo>
                  <a:cubicBezTo>
                    <a:pt x="305" y="198"/>
                    <a:pt x="305" y="198"/>
                    <a:pt x="305" y="198"/>
                  </a:cubicBezTo>
                  <a:cubicBezTo>
                    <a:pt x="304" y="198"/>
                    <a:pt x="304" y="198"/>
                    <a:pt x="304" y="198"/>
                  </a:cubicBezTo>
                  <a:close/>
                  <a:moveTo>
                    <a:pt x="303" y="194"/>
                  </a:moveTo>
                  <a:cubicBezTo>
                    <a:pt x="303" y="193"/>
                    <a:pt x="303" y="193"/>
                    <a:pt x="303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4"/>
                    <a:pt x="304" y="194"/>
                    <a:pt x="304" y="194"/>
                  </a:cubicBezTo>
                  <a:cubicBezTo>
                    <a:pt x="303" y="194"/>
                    <a:pt x="303" y="194"/>
                    <a:pt x="303" y="194"/>
                  </a:cubicBezTo>
                  <a:close/>
                  <a:moveTo>
                    <a:pt x="302" y="191"/>
                  </a:moveTo>
                  <a:cubicBezTo>
                    <a:pt x="303" y="190"/>
                    <a:pt x="303" y="190"/>
                    <a:pt x="303" y="190"/>
                  </a:cubicBezTo>
                  <a:cubicBezTo>
                    <a:pt x="303" y="190"/>
                    <a:pt x="303" y="190"/>
                    <a:pt x="303" y="190"/>
                  </a:cubicBezTo>
                  <a:cubicBezTo>
                    <a:pt x="304" y="190"/>
                    <a:pt x="304" y="190"/>
                    <a:pt x="304" y="190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2" y="191"/>
                    <a:pt x="302" y="191"/>
                    <a:pt x="302" y="191"/>
                  </a:cubicBezTo>
                  <a:close/>
                  <a:moveTo>
                    <a:pt x="295" y="131"/>
                  </a:moveTo>
                  <a:cubicBezTo>
                    <a:pt x="295" y="131"/>
                    <a:pt x="295" y="131"/>
                    <a:pt x="295" y="131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95" y="131"/>
                    <a:pt x="295" y="131"/>
                    <a:pt x="295" y="131"/>
                  </a:cubicBezTo>
                  <a:close/>
                  <a:moveTo>
                    <a:pt x="296" y="132"/>
                  </a:moveTo>
                  <a:cubicBezTo>
                    <a:pt x="296" y="131"/>
                    <a:pt x="296" y="131"/>
                    <a:pt x="296" y="131"/>
                  </a:cubicBezTo>
                  <a:cubicBezTo>
                    <a:pt x="296" y="131"/>
                    <a:pt x="296" y="131"/>
                    <a:pt x="296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6" y="132"/>
                    <a:pt x="296" y="132"/>
                    <a:pt x="296" y="132"/>
                  </a:cubicBezTo>
                  <a:close/>
                  <a:moveTo>
                    <a:pt x="295" y="134"/>
                  </a:moveTo>
                  <a:cubicBezTo>
                    <a:pt x="295" y="133"/>
                    <a:pt x="295" y="133"/>
                    <a:pt x="295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6" y="132"/>
                    <a:pt x="296" y="132"/>
                    <a:pt x="296" y="132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4"/>
                    <a:pt x="295" y="134"/>
                    <a:pt x="295" y="134"/>
                  </a:cubicBezTo>
                  <a:close/>
                  <a:moveTo>
                    <a:pt x="308" y="152"/>
                  </a:moveTo>
                  <a:cubicBezTo>
                    <a:pt x="309" y="151"/>
                    <a:pt x="309" y="151"/>
                    <a:pt x="309" y="151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8" y="152"/>
                    <a:pt x="308" y="152"/>
                    <a:pt x="308" y="152"/>
                  </a:cubicBezTo>
                  <a:cubicBezTo>
                    <a:pt x="308" y="152"/>
                    <a:pt x="308" y="152"/>
                    <a:pt x="308" y="152"/>
                  </a:cubicBezTo>
                  <a:close/>
                  <a:moveTo>
                    <a:pt x="307" y="152"/>
                  </a:moveTo>
                  <a:cubicBezTo>
                    <a:pt x="307" y="151"/>
                    <a:pt x="307" y="151"/>
                    <a:pt x="307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lose/>
                  <a:moveTo>
                    <a:pt x="304" y="160"/>
                  </a:move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4" y="160"/>
                    <a:pt x="304" y="160"/>
                    <a:pt x="304" y="160"/>
                  </a:cubicBezTo>
                  <a:close/>
                  <a:moveTo>
                    <a:pt x="308" y="163"/>
                  </a:moveTo>
                  <a:cubicBezTo>
                    <a:pt x="308" y="164"/>
                    <a:pt x="308" y="164"/>
                    <a:pt x="308" y="164"/>
                  </a:cubicBezTo>
                  <a:cubicBezTo>
                    <a:pt x="309" y="164"/>
                    <a:pt x="309" y="164"/>
                    <a:pt x="309" y="164"/>
                  </a:cubicBezTo>
                  <a:cubicBezTo>
                    <a:pt x="309" y="163"/>
                    <a:pt x="309" y="163"/>
                    <a:pt x="309" y="163"/>
                  </a:cubicBezTo>
                  <a:cubicBezTo>
                    <a:pt x="308" y="163"/>
                    <a:pt x="308" y="163"/>
                    <a:pt x="308" y="163"/>
                  </a:cubicBezTo>
                  <a:cubicBezTo>
                    <a:pt x="308" y="163"/>
                    <a:pt x="308" y="163"/>
                    <a:pt x="308" y="163"/>
                  </a:cubicBezTo>
                  <a:close/>
                  <a:moveTo>
                    <a:pt x="315" y="170"/>
                  </a:moveTo>
                  <a:cubicBezTo>
                    <a:pt x="314" y="169"/>
                    <a:pt x="314" y="169"/>
                    <a:pt x="314" y="169"/>
                  </a:cubicBezTo>
                  <a:cubicBezTo>
                    <a:pt x="315" y="168"/>
                    <a:pt x="315" y="168"/>
                    <a:pt x="315" y="168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70"/>
                    <a:pt x="315" y="170"/>
                    <a:pt x="315" y="170"/>
                  </a:cubicBezTo>
                  <a:cubicBezTo>
                    <a:pt x="315" y="170"/>
                    <a:pt x="315" y="170"/>
                    <a:pt x="315" y="170"/>
                  </a:cubicBezTo>
                  <a:close/>
                  <a:moveTo>
                    <a:pt x="318" y="173"/>
                  </a:moveTo>
                  <a:cubicBezTo>
                    <a:pt x="318" y="173"/>
                    <a:pt x="318" y="173"/>
                    <a:pt x="318" y="173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3"/>
                    <a:pt x="319" y="173"/>
                    <a:pt x="319" y="173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18" y="173"/>
                    <a:pt x="318" y="173"/>
                    <a:pt x="318" y="173"/>
                  </a:cubicBezTo>
                  <a:close/>
                  <a:moveTo>
                    <a:pt x="293" y="88"/>
                  </a:moveTo>
                  <a:cubicBezTo>
                    <a:pt x="293" y="87"/>
                    <a:pt x="293" y="87"/>
                    <a:pt x="293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6"/>
                    <a:pt x="294" y="86"/>
                    <a:pt x="294" y="86"/>
                  </a:cubicBezTo>
                  <a:cubicBezTo>
                    <a:pt x="296" y="85"/>
                    <a:pt x="296" y="85"/>
                    <a:pt x="296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8"/>
                    <a:pt x="293" y="88"/>
                    <a:pt x="293" y="88"/>
                  </a:cubicBezTo>
                  <a:close/>
                  <a:moveTo>
                    <a:pt x="289" y="84"/>
                  </a:moveTo>
                  <a:cubicBezTo>
                    <a:pt x="289" y="84"/>
                    <a:pt x="289" y="84"/>
                    <a:pt x="289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89" y="84"/>
                    <a:pt x="289" y="84"/>
                    <a:pt x="289" y="84"/>
                  </a:cubicBezTo>
                  <a:close/>
                  <a:moveTo>
                    <a:pt x="265" y="74"/>
                  </a:moveTo>
                  <a:cubicBezTo>
                    <a:pt x="264" y="74"/>
                    <a:pt x="264" y="74"/>
                    <a:pt x="264" y="74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4" y="72"/>
                    <a:pt x="264" y="72"/>
                    <a:pt x="264" y="72"/>
                  </a:cubicBezTo>
                  <a:cubicBezTo>
                    <a:pt x="264" y="71"/>
                    <a:pt x="264" y="71"/>
                    <a:pt x="264" y="71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6" y="70"/>
                    <a:pt x="266" y="70"/>
                    <a:pt x="266" y="70"/>
                  </a:cubicBezTo>
                  <a:cubicBezTo>
                    <a:pt x="266" y="71"/>
                    <a:pt x="266" y="71"/>
                    <a:pt x="266" y="71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4"/>
                    <a:pt x="265" y="74"/>
                    <a:pt x="265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5" y="74"/>
                    <a:pt x="265" y="74"/>
                    <a:pt x="265" y="74"/>
                  </a:cubicBezTo>
                  <a:close/>
                  <a:moveTo>
                    <a:pt x="265" y="30"/>
                  </a:moveTo>
                  <a:cubicBezTo>
                    <a:pt x="266" y="29"/>
                    <a:pt x="266" y="29"/>
                    <a:pt x="266" y="29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8" y="27"/>
                    <a:pt x="268" y="27"/>
                    <a:pt x="268" y="27"/>
                  </a:cubicBezTo>
                  <a:cubicBezTo>
                    <a:pt x="268" y="26"/>
                    <a:pt x="268" y="26"/>
                    <a:pt x="268" y="26"/>
                  </a:cubicBezTo>
                  <a:cubicBezTo>
                    <a:pt x="268" y="25"/>
                    <a:pt x="268" y="25"/>
                    <a:pt x="268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6" y="25"/>
                    <a:pt x="266" y="25"/>
                    <a:pt x="266" y="25"/>
                  </a:cubicBezTo>
                  <a:cubicBezTo>
                    <a:pt x="267" y="24"/>
                    <a:pt x="267" y="24"/>
                    <a:pt x="267" y="24"/>
                  </a:cubicBezTo>
                  <a:cubicBezTo>
                    <a:pt x="266" y="24"/>
                    <a:pt x="266" y="24"/>
                    <a:pt x="266" y="24"/>
                  </a:cubicBezTo>
                  <a:cubicBezTo>
                    <a:pt x="265" y="25"/>
                    <a:pt x="265" y="25"/>
                    <a:pt x="265" y="25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3" y="26"/>
                    <a:pt x="263" y="26"/>
                    <a:pt x="263" y="26"/>
                  </a:cubicBezTo>
                  <a:cubicBezTo>
                    <a:pt x="263" y="27"/>
                    <a:pt x="263" y="27"/>
                    <a:pt x="263" y="27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5" y="27"/>
                    <a:pt x="265" y="27"/>
                    <a:pt x="265" y="27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264" y="28"/>
                    <a:pt x="264" y="28"/>
                    <a:pt x="264" y="28"/>
                  </a:cubicBezTo>
                  <a:cubicBezTo>
                    <a:pt x="264" y="29"/>
                    <a:pt x="264" y="29"/>
                    <a:pt x="264" y="29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65" y="30"/>
                    <a:pt x="265" y="30"/>
                    <a:pt x="265" y="30"/>
                  </a:cubicBezTo>
                  <a:close/>
                  <a:moveTo>
                    <a:pt x="253" y="54"/>
                  </a:moveTo>
                  <a:cubicBezTo>
                    <a:pt x="253" y="53"/>
                    <a:pt x="253" y="53"/>
                    <a:pt x="253" y="53"/>
                  </a:cubicBezTo>
                  <a:cubicBezTo>
                    <a:pt x="254" y="53"/>
                    <a:pt x="254" y="53"/>
                    <a:pt x="254" y="53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49"/>
                    <a:pt x="255" y="49"/>
                    <a:pt x="255" y="49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5" y="44"/>
                    <a:pt x="255" y="44"/>
                    <a:pt x="255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2"/>
                    <a:pt x="256" y="42"/>
                    <a:pt x="256" y="42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8" y="41"/>
                    <a:pt x="258" y="41"/>
                    <a:pt x="258" y="41"/>
                  </a:cubicBezTo>
                  <a:cubicBezTo>
                    <a:pt x="259" y="41"/>
                    <a:pt x="259" y="41"/>
                    <a:pt x="259" y="41"/>
                  </a:cubicBezTo>
                  <a:cubicBezTo>
                    <a:pt x="260" y="42"/>
                    <a:pt x="260" y="42"/>
                    <a:pt x="260" y="4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5"/>
                    <a:pt x="261" y="45"/>
                    <a:pt x="261" y="45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7"/>
                    <a:pt x="262" y="47"/>
                    <a:pt x="262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8"/>
                    <a:pt x="263" y="48"/>
                    <a:pt x="263" y="48"/>
                  </a:cubicBezTo>
                  <a:cubicBezTo>
                    <a:pt x="264" y="50"/>
                    <a:pt x="264" y="50"/>
                    <a:pt x="264" y="50"/>
                  </a:cubicBezTo>
                  <a:cubicBezTo>
                    <a:pt x="263" y="50"/>
                    <a:pt x="263" y="50"/>
                    <a:pt x="263" y="50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2"/>
                    <a:pt x="262" y="52"/>
                    <a:pt x="262" y="52"/>
                  </a:cubicBezTo>
                  <a:cubicBezTo>
                    <a:pt x="262" y="53"/>
                    <a:pt x="262" y="53"/>
                    <a:pt x="262" y="53"/>
                  </a:cubicBezTo>
                  <a:cubicBezTo>
                    <a:pt x="260" y="54"/>
                    <a:pt x="260" y="54"/>
                    <a:pt x="260" y="54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3"/>
                    <a:pt x="259" y="53"/>
                    <a:pt x="259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7" y="54"/>
                    <a:pt x="257" y="54"/>
                    <a:pt x="257" y="54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4" y="54"/>
                    <a:pt x="254" y="54"/>
                    <a:pt x="254" y="54"/>
                  </a:cubicBezTo>
                  <a:cubicBezTo>
                    <a:pt x="253" y="54"/>
                    <a:pt x="253" y="54"/>
                    <a:pt x="253" y="54"/>
                  </a:cubicBezTo>
                  <a:close/>
                  <a:moveTo>
                    <a:pt x="264" y="53"/>
                  </a:moveTo>
                  <a:cubicBezTo>
                    <a:pt x="264" y="53"/>
                    <a:pt x="264" y="53"/>
                    <a:pt x="264" y="53"/>
                  </a:cubicBezTo>
                  <a:cubicBezTo>
                    <a:pt x="264" y="52"/>
                    <a:pt x="264" y="52"/>
                    <a:pt x="264" y="52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3" y="51"/>
                    <a:pt x="263" y="51"/>
                    <a:pt x="263" y="51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4" y="53"/>
                    <a:pt x="264" y="53"/>
                    <a:pt x="264" y="53"/>
                  </a:cubicBezTo>
                  <a:close/>
                  <a:moveTo>
                    <a:pt x="267" y="65"/>
                  </a:moveTo>
                  <a:cubicBezTo>
                    <a:pt x="267" y="66"/>
                    <a:pt x="267" y="66"/>
                    <a:pt x="267" y="66"/>
                  </a:cubicBezTo>
                  <a:cubicBezTo>
                    <a:pt x="268" y="66"/>
                    <a:pt x="268" y="66"/>
                    <a:pt x="268" y="66"/>
                  </a:cubicBezTo>
                  <a:cubicBezTo>
                    <a:pt x="269" y="66"/>
                    <a:pt x="269" y="66"/>
                    <a:pt x="269" y="66"/>
                  </a:cubicBezTo>
                  <a:cubicBezTo>
                    <a:pt x="270" y="66"/>
                    <a:pt x="270" y="66"/>
                    <a:pt x="270" y="66"/>
                  </a:cubicBezTo>
                  <a:cubicBezTo>
                    <a:pt x="270" y="65"/>
                    <a:pt x="270" y="65"/>
                    <a:pt x="270" y="65"/>
                  </a:cubicBezTo>
                  <a:cubicBezTo>
                    <a:pt x="271" y="64"/>
                    <a:pt x="271" y="64"/>
                    <a:pt x="271" y="64"/>
                  </a:cubicBezTo>
                  <a:cubicBezTo>
                    <a:pt x="270" y="64"/>
                    <a:pt x="270" y="64"/>
                    <a:pt x="270" y="64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69" y="63"/>
                    <a:pt x="269" y="63"/>
                    <a:pt x="269" y="63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7" y="64"/>
                  </a:cubicBezTo>
                  <a:cubicBezTo>
                    <a:pt x="267" y="65"/>
                    <a:pt x="267" y="65"/>
                    <a:pt x="267" y="65"/>
                  </a:cubicBezTo>
                  <a:close/>
                  <a:moveTo>
                    <a:pt x="266" y="65"/>
                  </a:move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6" y="65"/>
                    <a:pt x="266" y="65"/>
                    <a:pt x="266" y="65"/>
                  </a:cubicBezTo>
                  <a:close/>
                  <a:moveTo>
                    <a:pt x="253" y="59"/>
                  </a:moveTo>
                  <a:cubicBezTo>
                    <a:pt x="253" y="58"/>
                    <a:pt x="253" y="58"/>
                    <a:pt x="253" y="58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7"/>
                    <a:pt x="257" y="57"/>
                    <a:pt x="257" y="57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6"/>
                    <a:pt x="258" y="56"/>
                    <a:pt x="258" y="56"/>
                  </a:cubicBezTo>
                  <a:cubicBezTo>
                    <a:pt x="259" y="57"/>
                    <a:pt x="259" y="57"/>
                    <a:pt x="259" y="57"/>
                  </a:cubicBezTo>
                  <a:cubicBezTo>
                    <a:pt x="260" y="57"/>
                    <a:pt x="260" y="57"/>
                    <a:pt x="260" y="57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9"/>
                    <a:pt x="261" y="59"/>
                    <a:pt x="261" y="59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3" y="59"/>
                    <a:pt x="263" y="59"/>
                    <a:pt x="263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1"/>
                    <a:pt x="263" y="61"/>
                    <a:pt x="263" y="61"/>
                  </a:cubicBezTo>
                  <a:cubicBezTo>
                    <a:pt x="262" y="61"/>
                    <a:pt x="262" y="61"/>
                    <a:pt x="262" y="61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0" y="62"/>
                    <a:pt x="260" y="62"/>
                    <a:pt x="260" y="62"/>
                  </a:cubicBezTo>
                  <a:cubicBezTo>
                    <a:pt x="259" y="61"/>
                    <a:pt x="259" y="61"/>
                    <a:pt x="259" y="61"/>
                  </a:cubicBezTo>
                  <a:cubicBezTo>
                    <a:pt x="258" y="61"/>
                    <a:pt x="258" y="61"/>
                    <a:pt x="258" y="61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54" y="59"/>
                    <a:pt x="254" y="59"/>
                    <a:pt x="254" y="59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53" y="59"/>
                    <a:pt x="253" y="59"/>
                    <a:pt x="253" y="59"/>
                  </a:cubicBezTo>
                  <a:close/>
                  <a:moveTo>
                    <a:pt x="242" y="46"/>
                  </a:moveTo>
                  <a:cubicBezTo>
                    <a:pt x="242" y="45"/>
                    <a:pt x="242" y="45"/>
                    <a:pt x="242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42" y="46"/>
                    <a:pt x="242" y="46"/>
                    <a:pt x="242" y="46"/>
                  </a:cubicBezTo>
                  <a:close/>
                  <a:moveTo>
                    <a:pt x="243" y="50"/>
                  </a:moveTo>
                  <a:cubicBezTo>
                    <a:pt x="243" y="52"/>
                    <a:pt x="243" y="52"/>
                    <a:pt x="243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5" y="53"/>
                    <a:pt x="245" y="53"/>
                    <a:pt x="245" y="53"/>
                  </a:cubicBezTo>
                  <a:cubicBezTo>
                    <a:pt x="246" y="53"/>
                    <a:pt x="246" y="53"/>
                    <a:pt x="246" y="53"/>
                  </a:cubicBezTo>
                  <a:cubicBezTo>
                    <a:pt x="247" y="52"/>
                    <a:pt x="247" y="52"/>
                    <a:pt x="247" y="52"/>
                  </a:cubicBezTo>
                  <a:cubicBezTo>
                    <a:pt x="247" y="51"/>
                    <a:pt x="247" y="51"/>
                    <a:pt x="247" y="51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4"/>
                    <a:pt x="252" y="44"/>
                    <a:pt x="252" y="44"/>
                  </a:cubicBezTo>
                  <a:cubicBezTo>
                    <a:pt x="253" y="43"/>
                    <a:pt x="253" y="43"/>
                    <a:pt x="253" y="4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3" y="40"/>
                    <a:pt x="253" y="40"/>
                    <a:pt x="253" y="40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2" y="38"/>
                    <a:pt x="252" y="38"/>
                    <a:pt x="252" y="38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1" y="37"/>
                    <a:pt x="251" y="37"/>
                    <a:pt x="251" y="37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5"/>
                    <a:pt x="252" y="35"/>
                    <a:pt x="252" y="35"/>
                  </a:cubicBezTo>
                  <a:cubicBezTo>
                    <a:pt x="252" y="34"/>
                    <a:pt x="252" y="34"/>
                    <a:pt x="252" y="34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49" y="34"/>
                    <a:pt x="249" y="34"/>
                    <a:pt x="249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3"/>
                    <a:pt x="248" y="33"/>
                    <a:pt x="248" y="33"/>
                  </a:cubicBezTo>
                  <a:cubicBezTo>
                    <a:pt x="248" y="31"/>
                    <a:pt x="248" y="31"/>
                    <a:pt x="248" y="31"/>
                  </a:cubicBezTo>
                  <a:cubicBezTo>
                    <a:pt x="248" y="30"/>
                    <a:pt x="248" y="30"/>
                    <a:pt x="248" y="30"/>
                  </a:cubicBezTo>
                  <a:cubicBezTo>
                    <a:pt x="247" y="30"/>
                    <a:pt x="247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6" y="29"/>
                    <a:pt x="246" y="29"/>
                    <a:pt x="246" y="29"/>
                  </a:cubicBezTo>
                  <a:cubicBezTo>
                    <a:pt x="245" y="29"/>
                    <a:pt x="245" y="29"/>
                    <a:pt x="245" y="29"/>
                  </a:cubicBezTo>
                  <a:cubicBezTo>
                    <a:pt x="244" y="29"/>
                    <a:pt x="244" y="29"/>
                    <a:pt x="244" y="29"/>
                  </a:cubicBezTo>
                  <a:cubicBezTo>
                    <a:pt x="243" y="30"/>
                    <a:pt x="243" y="30"/>
                    <a:pt x="243" y="30"/>
                  </a:cubicBezTo>
                  <a:cubicBezTo>
                    <a:pt x="243" y="29"/>
                    <a:pt x="243" y="29"/>
                    <a:pt x="243" y="29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39" y="32"/>
                    <a:pt x="239" y="32"/>
                    <a:pt x="239" y="32"/>
                  </a:cubicBezTo>
                  <a:cubicBezTo>
                    <a:pt x="240" y="33"/>
                    <a:pt x="240" y="33"/>
                    <a:pt x="240" y="33"/>
                  </a:cubicBezTo>
                  <a:cubicBezTo>
                    <a:pt x="240" y="32"/>
                    <a:pt x="240" y="32"/>
                    <a:pt x="240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7"/>
                    <a:pt x="241" y="37"/>
                    <a:pt x="241" y="37"/>
                  </a:cubicBezTo>
                  <a:cubicBezTo>
                    <a:pt x="242" y="37"/>
                    <a:pt x="242" y="37"/>
                    <a:pt x="242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8"/>
                    <a:pt x="242" y="38"/>
                    <a:pt x="242" y="38"/>
                  </a:cubicBezTo>
                  <a:cubicBezTo>
                    <a:pt x="241" y="38"/>
                    <a:pt x="241" y="38"/>
                    <a:pt x="241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9"/>
                    <a:pt x="239" y="39"/>
                    <a:pt x="239" y="39"/>
                  </a:cubicBezTo>
                  <a:cubicBezTo>
                    <a:pt x="238" y="39"/>
                    <a:pt x="238" y="39"/>
                    <a:pt x="238" y="39"/>
                  </a:cubicBezTo>
                  <a:cubicBezTo>
                    <a:pt x="237" y="38"/>
                    <a:pt x="237" y="38"/>
                    <a:pt x="237" y="38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40"/>
                    <a:pt x="235" y="40"/>
                    <a:pt x="235" y="40"/>
                  </a:cubicBezTo>
                  <a:cubicBezTo>
                    <a:pt x="235" y="41"/>
                    <a:pt x="235" y="41"/>
                    <a:pt x="235" y="41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3"/>
                    <a:pt x="242" y="43"/>
                    <a:pt x="242" y="43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2" y="44"/>
                    <a:pt x="242" y="44"/>
                    <a:pt x="242" y="44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7"/>
                    <a:pt x="244" y="47"/>
                    <a:pt x="244" y="47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3" y="50"/>
                    <a:pt x="243" y="50"/>
                    <a:pt x="243" y="50"/>
                  </a:cubicBezTo>
                  <a:close/>
                  <a:moveTo>
                    <a:pt x="238" y="44"/>
                  </a:moveTo>
                  <a:cubicBezTo>
                    <a:pt x="238" y="44"/>
                    <a:pt x="238" y="44"/>
                    <a:pt x="238" y="44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5"/>
                    <a:pt x="238" y="45"/>
                    <a:pt x="238" y="45"/>
                  </a:cubicBezTo>
                  <a:cubicBezTo>
                    <a:pt x="238" y="44"/>
                    <a:pt x="238" y="44"/>
                    <a:pt x="238" y="44"/>
                  </a:cubicBezTo>
                  <a:close/>
                  <a:moveTo>
                    <a:pt x="236" y="49"/>
                  </a:moveTo>
                  <a:cubicBezTo>
                    <a:pt x="237" y="48"/>
                    <a:pt x="237" y="48"/>
                    <a:pt x="23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9" y="48"/>
                    <a:pt x="239" y="48"/>
                    <a:pt x="239" y="48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0" y="50"/>
                    <a:pt x="240" y="50"/>
                    <a:pt x="240" y="50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0" y="52"/>
                    <a:pt x="240" y="52"/>
                    <a:pt x="240" y="52"/>
                  </a:cubicBezTo>
                  <a:cubicBezTo>
                    <a:pt x="239" y="51"/>
                    <a:pt x="239" y="51"/>
                    <a:pt x="239" y="51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7" y="51"/>
                    <a:pt x="237" y="51"/>
                    <a:pt x="237" y="51"/>
                  </a:cubicBezTo>
                  <a:cubicBezTo>
                    <a:pt x="236" y="50"/>
                    <a:pt x="236" y="50"/>
                    <a:pt x="236" y="50"/>
                  </a:cubicBezTo>
                  <a:cubicBezTo>
                    <a:pt x="236" y="49"/>
                    <a:pt x="236" y="49"/>
                    <a:pt x="236" y="49"/>
                  </a:cubicBezTo>
                  <a:close/>
                  <a:moveTo>
                    <a:pt x="225" y="56"/>
                  </a:moveTo>
                  <a:cubicBezTo>
                    <a:pt x="226" y="55"/>
                    <a:pt x="226" y="55"/>
                    <a:pt x="226" y="55"/>
                  </a:cubicBezTo>
                  <a:cubicBezTo>
                    <a:pt x="227" y="55"/>
                    <a:pt x="227" y="55"/>
                    <a:pt x="227" y="55"/>
                  </a:cubicBezTo>
                  <a:cubicBezTo>
                    <a:pt x="227" y="56"/>
                    <a:pt x="227" y="56"/>
                    <a:pt x="227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lose/>
                  <a:moveTo>
                    <a:pt x="224" y="55"/>
                  </a:moveTo>
                  <a:cubicBezTo>
                    <a:pt x="224" y="54"/>
                    <a:pt x="224" y="54"/>
                    <a:pt x="224" y="54"/>
                  </a:cubicBezTo>
                  <a:cubicBezTo>
                    <a:pt x="224" y="53"/>
                    <a:pt x="224" y="53"/>
                    <a:pt x="224" y="53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6" y="50"/>
                    <a:pt x="226" y="50"/>
                    <a:pt x="226" y="50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6" y="48"/>
                    <a:pt x="226" y="48"/>
                    <a:pt x="226" y="48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7" y="51"/>
                    <a:pt x="227" y="51"/>
                    <a:pt x="227" y="51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4" y="55"/>
                    <a:pt x="224" y="55"/>
                    <a:pt x="224" y="55"/>
                  </a:cubicBezTo>
                  <a:close/>
                  <a:moveTo>
                    <a:pt x="214" y="36"/>
                  </a:moveTo>
                  <a:cubicBezTo>
                    <a:pt x="214" y="36"/>
                    <a:pt x="214" y="36"/>
                    <a:pt x="214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3" y="34"/>
                    <a:pt x="213" y="34"/>
                    <a:pt x="213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1" y="34"/>
                    <a:pt x="211" y="34"/>
                    <a:pt x="211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2" y="32"/>
                    <a:pt x="212" y="32"/>
                    <a:pt x="212" y="32"/>
                  </a:cubicBezTo>
                  <a:cubicBezTo>
                    <a:pt x="215" y="31"/>
                    <a:pt x="215" y="31"/>
                    <a:pt x="215" y="31"/>
                  </a:cubicBezTo>
                  <a:cubicBezTo>
                    <a:pt x="216" y="31"/>
                    <a:pt x="216" y="31"/>
                    <a:pt x="216" y="31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9" y="31"/>
                    <a:pt x="219" y="31"/>
                    <a:pt x="219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2" y="31"/>
                    <a:pt x="222" y="31"/>
                    <a:pt x="222" y="31"/>
                  </a:cubicBezTo>
                  <a:cubicBezTo>
                    <a:pt x="222" y="32"/>
                    <a:pt x="222" y="32"/>
                    <a:pt x="222" y="32"/>
                  </a:cubicBezTo>
                  <a:cubicBezTo>
                    <a:pt x="223" y="32"/>
                    <a:pt x="223" y="32"/>
                    <a:pt x="223" y="32"/>
                  </a:cubicBezTo>
                  <a:cubicBezTo>
                    <a:pt x="223" y="33"/>
                    <a:pt x="223" y="33"/>
                    <a:pt x="223" y="33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7"/>
                    <a:pt x="222" y="37"/>
                    <a:pt x="222" y="37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7" y="38"/>
                    <a:pt x="217" y="38"/>
                    <a:pt x="217" y="38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36"/>
                    <a:pt x="214" y="36"/>
                    <a:pt x="214" y="36"/>
                  </a:cubicBezTo>
                  <a:close/>
                  <a:moveTo>
                    <a:pt x="202" y="42"/>
                  </a:moveTo>
                  <a:cubicBezTo>
                    <a:pt x="203" y="42"/>
                    <a:pt x="203" y="42"/>
                    <a:pt x="203" y="42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15" y="41"/>
                    <a:pt x="215" y="41"/>
                    <a:pt x="215" y="41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4"/>
                    <a:pt x="213" y="44"/>
                    <a:pt x="213" y="44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0" y="47"/>
                    <a:pt x="210" y="47"/>
                    <a:pt x="210" y="47"/>
                  </a:cubicBezTo>
                  <a:cubicBezTo>
                    <a:pt x="209" y="47"/>
                    <a:pt x="209" y="47"/>
                    <a:pt x="209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4" y="47"/>
                    <a:pt x="204" y="47"/>
                    <a:pt x="204" y="47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2" y="42"/>
                    <a:pt x="202" y="42"/>
                    <a:pt x="202" y="42"/>
                  </a:cubicBezTo>
                  <a:close/>
                  <a:moveTo>
                    <a:pt x="201" y="40"/>
                  </a:moveTo>
                  <a:cubicBezTo>
                    <a:pt x="201" y="40"/>
                    <a:pt x="201" y="40"/>
                    <a:pt x="201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1" y="40"/>
                    <a:pt x="201" y="40"/>
                    <a:pt x="201" y="40"/>
                  </a:cubicBezTo>
                  <a:close/>
                  <a:moveTo>
                    <a:pt x="276" y="99"/>
                  </a:moveTo>
                  <a:cubicBezTo>
                    <a:pt x="277" y="99"/>
                    <a:pt x="277" y="99"/>
                    <a:pt x="277" y="99"/>
                  </a:cubicBezTo>
                  <a:cubicBezTo>
                    <a:pt x="277" y="99"/>
                    <a:pt x="277" y="99"/>
                    <a:pt x="277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2" y="99"/>
                    <a:pt x="282" y="99"/>
                    <a:pt x="282" y="99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4" y="99"/>
                    <a:pt x="284" y="99"/>
                    <a:pt x="284" y="99"/>
                  </a:cubicBezTo>
                  <a:cubicBezTo>
                    <a:pt x="284" y="100"/>
                    <a:pt x="284" y="100"/>
                    <a:pt x="284" y="100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86" y="98"/>
                    <a:pt x="286" y="98"/>
                    <a:pt x="286" y="98"/>
                  </a:cubicBezTo>
                  <a:cubicBezTo>
                    <a:pt x="286" y="97"/>
                    <a:pt x="286" y="97"/>
                    <a:pt x="286" y="97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6"/>
                    <a:pt x="289" y="96"/>
                    <a:pt x="289" y="96"/>
                  </a:cubicBezTo>
                  <a:cubicBezTo>
                    <a:pt x="289" y="95"/>
                    <a:pt x="289" y="95"/>
                    <a:pt x="289" y="95"/>
                  </a:cubicBezTo>
                  <a:cubicBezTo>
                    <a:pt x="288" y="95"/>
                    <a:pt x="288" y="95"/>
                    <a:pt x="288" y="95"/>
                  </a:cubicBezTo>
                  <a:cubicBezTo>
                    <a:pt x="287" y="95"/>
                    <a:pt x="287" y="95"/>
                    <a:pt x="287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4"/>
                    <a:pt x="286" y="94"/>
                    <a:pt x="286" y="94"/>
                  </a:cubicBezTo>
                  <a:cubicBezTo>
                    <a:pt x="287" y="94"/>
                    <a:pt x="287" y="94"/>
                    <a:pt x="287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93"/>
                    <a:pt x="288" y="93"/>
                    <a:pt x="288" y="93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2"/>
                    <a:pt x="290" y="92"/>
                    <a:pt x="290" y="92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0" y="89"/>
                    <a:pt x="290" y="89"/>
                    <a:pt x="290" y="89"/>
                  </a:cubicBezTo>
                  <a:cubicBezTo>
                    <a:pt x="289" y="89"/>
                    <a:pt x="289" y="89"/>
                    <a:pt x="289" y="89"/>
                  </a:cubicBezTo>
                  <a:cubicBezTo>
                    <a:pt x="287" y="89"/>
                    <a:pt x="287" y="89"/>
                    <a:pt x="287" y="89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7"/>
                    <a:pt x="287" y="87"/>
                    <a:pt x="287" y="87"/>
                  </a:cubicBezTo>
                  <a:cubicBezTo>
                    <a:pt x="286" y="86"/>
                    <a:pt x="286" y="86"/>
                    <a:pt x="286" y="86"/>
                  </a:cubicBezTo>
                  <a:cubicBezTo>
                    <a:pt x="285" y="86"/>
                    <a:pt x="285" y="86"/>
                    <a:pt x="285" y="86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3" y="86"/>
                    <a:pt x="283" y="86"/>
                    <a:pt x="283" y="86"/>
                  </a:cubicBezTo>
                  <a:cubicBezTo>
                    <a:pt x="282" y="87"/>
                    <a:pt x="282" y="87"/>
                    <a:pt x="282" y="87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80" y="85"/>
                    <a:pt x="280" y="85"/>
                    <a:pt x="280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5" y="85"/>
                    <a:pt x="275" y="85"/>
                    <a:pt x="275" y="85"/>
                  </a:cubicBezTo>
                  <a:cubicBezTo>
                    <a:pt x="274" y="86"/>
                    <a:pt x="274" y="86"/>
                    <a:pt x="274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7"/>
                    <a:pt x="273" y="87"/>
                    <a:pt x="273" y="87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2" y="86"/>
                    <a:pt x="272" y="86"/>
                    <a:pt x="272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1" y="88"/>
                    <a:pt x="271" y="88"/>
                    <a:pt x="271" y="88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7" y="87"/>
                    <a:pt x="267" y="87"/>
                    <a:pt x="267" y="87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5" y="85"/>
                    <a:pt x="265" y="85"/>
                    <a:pt x="26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5" y="84"/>
                    <a:pt x="265" y="84"/>
                    <a:pt x="265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3"/>
                    <a:pt x="264" y="83"/>
                    <a:pt x="264" y="83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3"/>
                    <a:pt x="263" y="83"/>
                    <a:pt x="263" y="83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62" y="85"/>
                    <a:pt x="262" y="85"/>
                    <a:pt x="262" y="85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84"/>
                    <a:pt x="261" y="84"/>
                    <a:pt x="261" y="84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2" y="82"/>
                    <a:pt x="262" y="82"/>
                    <a:pt x="262" y="82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1" y="80"/>
                    <a:pt x="261" y="80"/>
                    <a:pt x="261" y="80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8" y="78"/>
                    <a:pt x="258" y="78"/>
                    <a:pt x="258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61" y="78"/>
                    <a:pt x="261" y="78"/>
                    <a:pt x="261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8" y="76"/>
                    <a:pt x="258" y="76"/>
                    <a:pt x="258" y="76"/>
                  </a:cubicBezTo>
                  <a:cubicBezTo>
                    <a:pt x="257" y="75"/>
                    <a:pt x="257" y="75"/>
                    <a:pt x="257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9" y="75"/>
                    <a:pt x="259" y="75"/>
                    <a:pt x="259" y="75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1" y="76"/>
                    <a:pt x="261" y="76"/>
                    <a:pt x="261" y="76"/>
                  </a:cubicBezTo>
                  <a:cubicBezTo>
                    <a:pt x="261" y="77"/>
                    <a:pt x="261" y="77"/>
                    <a:pt x="261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4" y="77"/>
                    <a:pt x="264" y="77"/>
                    <a:pt x="264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0" y="73"/>
                    <a:pt x="260" y="73"/>
                    <a:pt x="260" y="73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1"/>
                    <a:pt x="263" y="71"/>
                    <a:pt x="263" y="71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0" y="70"/>
                    <a:pt x="260" y="70"/>
                    <a:pt x="260" y="70"/>
                  </a:cubicBezTo>
                  <a:cubicBezTo>
                    <a:pt x="259" y="71"/>
                    <a:pt x="259" y="71"/>
                    <a:pt x="259" y="71"/>
                  </a:cubicBezTo>
                  <a:cubicBezTo>
                    <a:pt x="258" y="71"/>
                    <a:pt x="258" y="71"/>
                    <a:pt x="258" y="71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2"/>
                    <a:pt x="254" y="72"/>
                    <a:pt x="254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8"/>
                    <a:pt x="256" y="68"/>
                    <a:pt x="256" y="68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4" y="66"/>
                    <a:pt x="254" y="66"/>
                    <a:pt x="254" y="66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3" y="64"/>
                    <a:pt x="253" y="64"/>
                    <a:pt x="253" y="64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251" y="63"/>
                    <a:pt x="251" y="63"/>
                    <a:pt x="251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49" y="63"/>
                    <a:pt x="249" y="63"/>
                    <a:pt x="249" y="63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47" y="65"/>
                    <a:pt x="247" y="65"/>
                    <a:pt x="247" y="65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6" y="65"/>
                    <a:pt x="246" y="65"/>
                    <a:pt x="246" y="65"/>
                  </a:cubicBezTo>
                  <a:cubicBezTo>
                    <a:pt x="246" y="66"/>
                    <a:pt x="246" y="66"/>
                    <a:pt x="246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7" y="68"/>
                    <a:pt x="247" y="68"/>
                    <a:pt x="247" y="68"/>
                  </a:cubicBezTo>
                  <a:cubicBezTo>
                    <a:pt x="247" y="69"/>
                    <a:pt x="247" y="69"/>
                    <a:pt x="247" y="69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2"/>
                    <a:pt x="247" y="72"/>
                    <a:pt x="247" y="72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50" y="72"/>
                    <a:pt x="250" y="72"/>
                    <a:pt x="250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73"/>
                    <a:pt x="251" y="73"/>
                    <a:pt x="251" y="73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54" y="76"/>
                    <a:pt x="254" y="76"/>
                    <a:pt x="254" y="76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5" y="78"/>
                    <a:pt x="255" y="78"/>
                    <a:pt x="255" y="78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4" y="80"/>
                    <a:pt x="254" y="80"/>
                    <a:pt x="254" y="80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6"/>
                    <a:pt x="249" y="86"/>
                    <a:pt x="249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1"/>
                    <a:pt x="249" y="91"/>
                    <a:pt x="249" y="91"/>
                  </a:cubicBezTo>
                  <a:cubicBezTo>
                    <a:pt x="250" y="91"/>
                    <a:pt x="250" y="91"/>
                    <a:pt x="250" y="91"/>
                  </a:cubicBezTo>
                  <a:cubicBezTo>
                    <a:pt x="251" y="91"/>
                    <a:pt x="251" y="91"/>
                    <a:pt x="251" y="91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53" y="89"/>
                    <a:pt x="253" y="89"/>
                    <a:pt x="253" y="89"/>
                  </a:cubicBezTo>
                  <a:cubicBezTo>
                    <a:pt x="253" y="90"/>
                    <a:pt x="253" y="90"/>
                    <a:pt x="253" y="90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3" y="93"/>
                    <a:pt x="253" y="93"/>
                    <a:pt x="253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8" y="92"/>
                    <a:pt x="258" y="92"/>
                    <a:pt x="258" y="92"/>
                  </a:cubicBezTo>
                  <a:cubicBezTo>
                    <a:pt x="258" y="91"/>
                    <a:pt x="258" y="91"/>
                    <a:pt x="258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2"/>
                    <a:pt x="259" y="92"/>
                    <a:pt x="259" y="92"/>
                  </a:cubicBezTo>
                  <a:cubicBezTo>
                    <a:pt x="258" y="94"/>
                    <a:pt x="258" y="94"/>
                    <a:pt x="258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8" y="95"/>
                    <a:pt x="258" y="95"/>
                    <a:pt x="258" y="95"/>
                  </a:cubicBezTo>
                  <a:cubicBezTo>
                    <a:pt x="259" y="95"/>
                    <a:pt x="259" y="95"/>
                    <a:pt x="259" y="95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60" y="96"/>
                    <a:pt x="260" y="96"/>
                    <a:pt x="260" y="96"/>
                  </a:cubicBezTo>
                  <a:cubicBezTo>
                    <a:pt x="261" y="96"/>
                    <a:pt x="261" y="96"/>
                    <a:pt x="261" y="96"/>
                  </a:cubicBezTo>
                  <a:cubicBezTo>
                    <a:pt x="261" y="95"/>
                    <a:pt x="261" y="95"/>
                    <a:pt x="261" y="95"/>
                  </a:cubicBezTo>
                  <a:cubicBezTo>
                    <a:pt x="262" y="95"/>
                    <a:pt x="262" y="95"/>
                    <a:pt x="262" y="95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263" y="95"/>
                    <a:pt x="263" y="95"/>
                    <a:pt x="263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5"/>
                    <a:pt x="265" y="95"/>
                    <a:pt x="265" y="95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6" y="96"/>
                    <a:pt x="266" y="96"/>
                    <a:pt x="266" y="96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7" y="97"/>
                    <a:pt x="267" y="97"/>
                    <a:pt x="267" y="97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8" y="95"/>
                    <a:pt x="268" y="95"/>
                    <a:pt x="268" y="95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7"/>
                    <a:pt x="268" y="97"/>
                    <a:pt x="268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6"/>
                    <a:pt x="269" y="96"/>
                    <a:pt x="269" y="96"/>
                  </a:cubicBezTo>
                  <a:cubicBezTo>
                    <a:pt x="269" y="95"/>
                    <a:pt x="269" y="95"/>
                    <a:pt x="269" y="95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271" y="98"/>
                    <a:pt x="271" y="98"/>
                    <a:pt x="271" y="98"/>
                  </a:cubicBezTo>
                  <a:cubicBezTo>
                    <a:pt x="272" y="98"/>
                    <a:pt x="272" y="98"/>
                    <a:pt x="272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98"/>
                    <a:pt x="274" y="98"/>
                    <a:pt x="274" y="98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5" y="96"/>
                    <a:pt x="275" y="96"/>
                    <a:pt x="275" y="96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5" y="95"/>
                    <a:pt x="275" y="95"/>
                    <a:pt x="275" y="95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6" y="96"/>
                    <a:pt x="276" y="96"/>
                    <a:pt x="276" y="96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6" y="99"/>
                    <a:pt x="276" y="99"/>
                    <a:pt x="276" y="99"/>
                  </a:cubicBezTo>
                  <a:close/>
                  <a:moveTo>
                    <a:pt x="245" y="62"/>
                  </a:move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lose/>
                  <a:moveTo>
                    <a:pt x="244" y="67"/>
                  </a:moveTo>
                  <a:cubicBezTo>
                    <a:pt x="244" y="67"/>
                    <a:pt x="244" y="67"/>
                    <a:pt x="244" y="67"/>
                  </a:cubicBezTo>
                  <a:cubicBezTo>
                    <a:pt x="244" y="66"/>
                    <a:pt x="244" y="66"/>
                    <a:pt x="244" y="66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lose/>
                  <a:moveTo>
                    <a:pt x="222" y="74"/>
                  </a:moveTo>
                  <a:cubicBezTo>
                    <a:pt x="222" y="75"/>
                    <a:pt x="222" y="75"/>
                    <a:pt x="222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2" y="74"/>
                    <a:pt x="222" y="74"/>
                    <a:pt x="222" y="74"/>
                  </a:cubicBezTo>
                  <a:close/>
                  <a:moveTo>
                    <a:pt x="236" y="62"/>
                  </a:moveTo>
                  <a:cubicBezTo>
                    <a:pt x="236" y="62"/>
                    <a:pt x="236" y="62"/>
                    <a:pt x="236" y="62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6" y="62"/>
                    <a:pt x="236" y="62"/>
                    <a:pt x="236" y="62"/>
                  </a:cubicBezTo>
                  <a:close/>
                  <a:moveTo>
                    <a:pt x="230" y="62"/>
                  </a:moveTo>
                  <a:cubicBezTo>
                    <a:pt x="230" y="63"/>
                    <a:pt x="230" y="63"/>
                    <a:pt x="230" y="63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3" y="61"/>
                    <a:pt x="233" y="61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30" y="62"/>
                    <a:pt x="230" y="62"/>
                    <a:pt x="230" y="62"/>
                  </a:cubicBezTo>
                  <a:close/>
                  <a:moveTo>
                    <a:pt x="223" y="65"/>
                  </a:moveTo>
                  <a:cubicBezTo>
                    <a:pt x="222" y="64"/>
                    <a:pt x="222" y="64"/>
                    <a:pt x="222" y="64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20" y="63"/>
                    <a:pt x="220" y="63"/>
                    <a:pt x="220" y="63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60"/>
                    <a:pt x="222" y="60"/>
                    <a:pt x="222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3"/>
                    <a:pt x="224" y="63"/>
                    <a:pt x="224" y="63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3" y="64"/>
                    <a:pt x="223" y="64"/>
                    <a:pt x="223" y="64"/>
                  </a:cubicBezTo>
                  <a:cubicBezTo>
                    <a:pt x="223" y="65"/>
                    <a:pt x="223" y="65"/>
                    <a:pt x="223" y="65"/>
                  </a:cubicBezTo>
                  <a:close/>
                  <a:moveTo>
                    <a:pt x="222" y="67"/>
                  </a:moveTo>
                  <a:cubicBezTo>
                    <a:pt x="223" y="68"/>
                    <a:pt x="223" y="68"/>
                    <a:pt x="223" y="68"/>
                  </a:cubicBezTo>
                  <a:cubicBezTo>
                    <a:pt x="224" y="67"/>
                    <a:pt x="224" y="67"/>
                    <a:pt x="224" y="67"/>
                  </a:cubicBezTo>
                  <a:cubicBezTo>
                    <a:pt x="225" y="66"/>
                    <a:pt x="225" y="66"/>
                    <a:pt x="225" y="66"/>
                  </a:cubicBezTo>
                  <a:cubicBezTo>
                    <a:pt x="224" y="65"/>
                    <a:pt x="224" y="65"/>
                    <a:pt x="224" y="65"/>
                  </a:cubicBezTo>
                  <a:cubicBezTo>
                    <a:pt x="223" y="65"/>
                    <a:pt x="223" y="65"/>
                    <a:pt x="223" y="65"/>
                  </a:cubicBezTo>
                  <a:cubicBezTo>
                    <a:pt x="222" y="65"/>
                    <a:pt x="222" y="65"/>
                    <a:pt x="222" y="65"/>
                  </a:cubicBezTo>
                  <a:cubicBezTo>
                    <a:pt x="221" y="65"/>
                    <a:pt x="221" y="65"/>
                    <a:pt x="221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8" y="66"/>
                    <a:pt x="218" y="66"/>
                    <a:pt x="218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21" y="67"/>
                    <a:pt x="221" y="67"/>
                    <a:pt x="221" y="67"/>
                  </a:cubicBezTo>
                  <a:cubicBezTo>
                    <a:pt x="222" y="67"/>
                    <a:pt x="222" y="67"/>
                    <a:pt x="222" y="67"/>
                  </a:cubicBezTo>
                  <a:close/>
                  <a:moveTo>
                    <a:pt x="218" y="69"/>
                  </a:moveTo>
                  <a:cubicBezTo>
                    <a:pt x="220" y="69"/>
                    <a:pt x="220" y="69"/>
                    <a:pt x="220" y="69"/>
                  </a:cubicBezTo>
                  <a:cubicBezTo>
                    <a:pt x="221" y="69"/>
                    <a:pt x="221" y="69"/>
                    <a:pt x="221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68"/>
                    <a:pt x="224" y="68"/>
                    <a:pt x="224" y="68"/>
                  </a:cubicBezTo>
                  <a:cubicBezTo>
                    <a:pt x="223" y="68"/>
                    <a:pt x="223" y="68"/>
                    <a:pt x="223" y="68"/>
                  </a:cubicBezTo>
                  <a:cubicBezTo>
                    <a:pt x="221" y="68"/>
                    <a:pt x="221" y="68"/>
                    <a:pt x="221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19" y="68"/>
                    <a:pt x="219" y="68"/>
                    <a:pt x="219" y="68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18" y="69"/>
                    <a:pt x="218" y="69"/>
                    <a:pt x="218" y="69"/>
                  </a:cubicBezTo>
                  <a:close/>
                  <a:moveTo>
                    <a:pt x="218" y="71"/>
                  </a:moveTo>
                  <a:cubicBezTo>
                    <a:pt x="219" y="70"/>
                    <a:pt x="219" y="70"/>
                    <a:pt x="219" y="70"/>
                  </a:cubicBezTo>
                  <a:cubicBezTo>
                    <a:pt x="219" y="70"/>
                    <a:pt x="219" y="70"/>
                    <a:pt x="219" y="70"/>
                  </a:cubicBezTo>
                  <a:cubicBezTo>
                    <a:pt x="220" y="70"/>
                    <a:pt x="220" y="70"/>
                    <a:pt x="220" y="70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70"/>
                    <a:pt x="224" y="70"/>
                    <a:pt x="224" y="70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1" y="70"/>
                    <a:pt x="221" y="70"/>
                    <a:pt x="221" y="70"/>
                  </a:cubicBezTo>
                  <a:cubicBezTo>
                    <a:pt x="221" y="71"/>
                    <a:pt x="221" y="71"/>
                    <a:pt x="221" y="71"/>
                  </a:cubicBezTo>
                  <a:cubicBezTo>
                    <a:pt x="220" y="71"/>
                    <a:pt x="220" y="71"/>
                    <a:pt x="220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lose/>
                  <a:moveTo>
                    <a:pt x="197" y="47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7" y="47"/>
                    <a:pt x="197" y="47"/>
                    <a:pt x="197" y="47"/>
                  </a:cubicBezTo>
                  <a:close/>
                  <a:moveTo>
                    <a:pt x="191" y="49"/>
                  </a:moveTo>
                  <a:cubicBezTo>
                    <a:pt x="192" y="49"/>
                    <a:pt x="192" y="49"/>
                    <a:pt x="192" y="49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lose/>
                  <a:moveTo>
                    <a:pt x="160" y="50"/>
                  </a:move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lose/>
                  <a:moveTo>
                    <a:pt x="163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4"/>
                    <a:pt x="164" y="54"/>
                    <a:pt x="164" y="54"/>
                  </a:cubicBezTo>
                  <a:cubicBezTo>
                    <a:pt x="163" y="55"/>
                    <a:pt x="163" y="55"/>
                    <a:pt x="163" y="55"/>
                  </a:cubicBezTo>
                  <a:cubicBezTo>
                    <a:pt x="163" y="55"/>
                    <a:pt x="163" y="54"/>
                    <a:pt x="163" y="54"/>
                  </a:cubicBezTo>
                  <a:close/>
                  <a:moveTo>
                    <a:pt x="165" y="53"/>
                  </a:moveTo>
                  <a:cubicBezTo>
                    <a:pt x="165" y="53"/>
                    <a:pt x="165" y="53"/>
                    <a:pt x="165" y="53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6" y="50"/>
                    <a:pt x="176" y="50"/>
                    <a:pt x="176" y="50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8"/>
                    <a:pt x="177" y="48"/>
                    <a:pt x="177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1" y="46"/>
                    <a:pt x="181" y="46"/>
                    <a:pt x="181" y="46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1" y="47"/>
                    <a:pt x="181" y="47"/>
                    <a:pt x="181" y="47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81" y="53"/>
                    <a:pt x="181" y="53"/>
                    <a:pt x="181" y="53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82" y="50"/>
                    <a:pt x="182" y="50"/>
                    <a:pt x="182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4" y="42"/>
                    <a:pt x="194" y="42"/>
                    <a:pt x="194" y="42"/>
                  </a:cubicBezTo>
                  <a:cubicBezTo>
                    <a:pt x="193" y="42"/>
                    <a:pt x="193" y="42"/>
                    <a:pt x="193" y="42"/>
                  </a:cubicBezTo>
                  <a:cubicBezTo>
                    <a:pt x="193" y="40"/>
                    <a:pt x="193" y="40"/>
                    <a:pt x="193" y="40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6" y="43"/>
                    <a:pt x="176" y="43"/>
                    <a:pt x="176" y="43"/>
                  </a:cubicBezTo>
                  <a:cubicBezTo>
                    <a:pt x="175" y="43"/>
                    <a:pt x="175" y="43"/>
                    <a:pt x="175" y="43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1" y="44"/>
                    <a:pt x="171" y="44"/>
                    <a:pt x="171" y="44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0" y="45"/>
                    <a:pt x="170" y="45"/>
                    <a:pt x="170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7" y="46"/>
                    <a:pt x="167" y="46"/>
                    <a:pt x="167" y="46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lose/>
                  <a:moveTo>
                    <a:pt x="250" y="98"/>
                  </a:moveTo>
                  <a:cubicBezTo>
                    <a:pt x="250" y="98"/>
                    <a:pt x="250" y="98"/>
                    <a:pt x="250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8"/>
                    <a:pt x="250" y="98"/>
                    <a:pt x="250" y="98"/>
                  </a:cubicBezTo>
                  <a:close/>
                  <a:moveTo>
                    <a:pt x="240" y="81"/>
                  </a:moveTo>
                  <a:cubicBezTo>
                    <a:pt x="239" y="80"/>
                    <a:pt x="239" y="80"/>
                    <a:pt x="239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8" y="81"/>
                    <a:pt x="238" y="81"/>
                    <a:pt x="238" y="81"/>
                  </a:cubicBezTo>
                  <a:cubicBezTo>
                    <a:pt x="237" y="81"/>
                    <a:pt x="237" y="81"/>
                    <a:pt x="237" y="81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3"/>
                    <a:pt x="238" y="83"/>
                    <a:pt x="238" y="83"/>
                  </a:cubicBezTo>
                  <a:cubicBezTo>
                    <a:pt x="237" y="82"/>
                    <a:pt x="237" y="82"/>
                    <a:pt x="237" y="82"/>
                  </a:cubicBezTo>
                  <a:cubicBezTo>
                    <a:pt x="236" y="83"/>
                    <a:pt x="236" y="83"/>
                    <a:pt x="236" y="83"/>
                  </a:cubicBezTo>
                  <a:cubicBezTo>
                    <a:pt x="235" y="83"/>
                    <a:pt x="235" y="83"/>
                    <a:pt x="235" y="8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9" y="88"/>
                    <a:pt x="239" y="88"/>
                    <a:pt x="239" y="88"/>
                  </a:cubicBezTo>
                  <a:cubicBezTo>
                    <a:pt x="239" y="89"/>
                    <a:pt x="239" y="89"/>
                    <a:pt x="239" y="89"/>
                  </a:cubicBezTo>
                  <a:cubicBezTo>
                    <a:pt x="240" y="89"/>
                    <a:pt x="240" y="89"/>
                    <a:pt x="240" y="89"/>
                  </a:cubicBezTo>
                  <a:cubicBezTo>
                    <a:pt x="241" y="89"/>
                    <a:pt x="241" y="89"/>
                    <a:pt x="241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2" y="90"/>
                    <a:pt x="242" y="90"/>
                    <a:pt x="242" y="90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4" y="88"/>
                    <a:pt x="244" y="88"/>
                    <a:pt x="244" y="88"/>
                  </a:cubicBezTo>
                  <a:cubicBezTo>
                    <a:pt x="243" y="87"/>
                    <a:pt x="243" y="87"/>
                    <a:pt x="243" y="87"/>
                  </a:cubicBezTo>
                  <a:cubicBezTo>
                    <a:pt x="244" y="86"/>
                    <a:pt x="244" y="86"/>
                    <a:pt x="244" y="86"/>
                  </a:cubicBezTo>
                  <a:cubicBezTo>
                    <a:pt x="244" y="85"/>
                    <a:pt x="244" y="85"/>
                    <a:pt x="244" y="85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2"/>
                    <a:pt x="245" y="82"/>
                    <a:pt x="245" y="82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3" y="79"/>
                    <a:pt x="243" y="79"/>
                    <a:pt x="243" y="79"/>
                  </a:cubicBezTo>
                  <a:cubicBezTo>
                    <a:pt x="242" y="79"/>
                    <a:pt x="242" y="79"/>
                    <a:pt x="242" y="79"/>
                  </a:cubicBezTo>
                  <a:cubicBezTo>
                    <a:pt x="241" y="79"/>
                    <a:pt x="241" y="79"/>
                    <a:pt x="241" y="79"/>
                  </a:cubicBezTo>
                  <a:cubicBezTo>
                    <a:pt x="240" y="79"/>
                    <a:pt x="240" y="79"/>
                    <a:pt x="240" y="79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1"/>
                    <a:pt x="240" y="81"/>
                    <a:pt x="240" y="81"/>
                  </a:cubicBezTo>
                  <a:cubicBezTo>
                    <a:pt x="240" y="81"/>
                    <a:pt x="240" y="81"/>
                    <a:pt x="240" y="81"/>
                  </a:cubicBezTo>
                  <a:close/>
                  <a:moveTo>
                    <a:pt x="245" y="74"/>
                  </a:moveTo>
                  <a:cubicBezTo>
                    <a:pt x="245" y="74"/>
                    <a:pt x="245" y="74"/>
                    <a:pt x="245" y="74"/>
                  </a:cubicBezTo>
                  <a:cubicBezTo>
                    <a:pt x="245" y="74"/>
                    <a:pt x="245" y="74"/>
                    <a:pt x="245" y="74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246" y="74"/>
                    <a:pt x="246" y="74"/>
                    <a:pt x="245" y="74"/>
                  </a:cubicBezTo>
                  <a:close/>
                  <a:moveTo>
                    <a:pt x="244" y="78"/>
                  </a:moveTo>
                  <a:cubicBezTo>
                    <a:pt x="244" y="78"/>
                    <a:pt x="244" y="78"/>
                    <a:pt x="244" y="78"/>
                  </a:cubicBezTo>
                  <a:cubicBezTo>
                    <a:pt x="244" y="78"/>
                    <a:pt x="244" y="78"/>
                    <a:pt x="244" y="78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5" y="77"/>
                    <a:pt x="245" y="77"/>
                    <a:pt x="245" y="77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5" y="78"/>
                    <a:pt x="244" y="78"/>
                    <a:pt x="244" y="78"/>
                  </a:cubicBezTo>
                  <a:close/>
                  <a:moveTo>
                    <a:pt x="238" y="77"/>
                  </a:moveTo>
                  <a:cubicBezTo>
                    <a:pt x="238" y="76"/>
                    <a:pt x="238" y="76"/>
                    <a:pt x="238" y="76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8" y="77"/>
                    <a:pt x="238" y="77"/>
                    <a:pt x="238" y="77"/>
                  </a:cubicBezTo>
                  <a:close/>
                  <a:moveTo>
                    <a:pt x="237" y="78"/>
                  </a:move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8"/>
                    <a:pt x="237" y="78"/>
                    <a:pt x="237" y="78"/>
                  </a:cubicBezTo>
                  <a:close/>
                  <a:moveTo>
                    <a:pt x="238" y="79"/>
                  </a:move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9" y="78"/>
                    <a:pt x="239" y="78"/>
                    <a:pt x="239" y="78"/>
                  </a:cubicBezTo>
                  <a:cubicBezTo>
                    <a:pt x="239" y="79"/>
                    <a:pt x="239" y="79"/>
                    <a:pt x="239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lose/>
                  <a:moveTo>
                    <a:pt x="236" y="80"/>
                  </a:moveTo>
                  <a:cubicBezTo>
                    <a:pt x="236" y="80"/>
                    <a:pt x="236" y="80"/>
                    <a:pt x="236" y="80"/>
                  </a:cubicBezTo>
                  <a:cubicBezTo>
                    <a:pt x="235" y="79"/>
                    <a:pt x="235" y="79"/>
                    <a:pt x="235" y="79"/>
                  </a:cubicBezTo>
                  <a:cubicBezTo>
                    <a:pt x="236" y="79"/>
                    <a:pt x="236" y="79"/>
                    <a:pt x="236" y="79"/>
                  </a:cubicBezTo>
                  <a:cubicBezTo>
                    <a:pt x="236" y="78"/>
                    <a:pt x="236" y="78"/>
                    <a:pt x="236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lose/>
                  <a:moveTo>
                    <a:pt x="234" y="81"/>
                  </a:move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1"/>
                    <a:pt x="234" y="81"/>
                    <a:pt x="234" y="81"/>
                  </a:cubicBezTo>
                  <a:close/>
                  <a:moveTo>
                    <a:pt x="225" y="82"/>
                  </a:moveTo>
                  <a:cubicBezTo>
                    <a:pt x="224" y="81"/>
                    <a:pt x="224" y="81"/>
                    <a:pt x="224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6"/>
                    <a:pt x="224" y="76"/>
                    <a:pt x="224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7" y="77"/>
                    <a:pt x="227" y="77"/>
                    <a:pt x="227" y="77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8" y="76"/>
                    <a:pt x="228" y="76"/>
                    <a:pt x="228" y="76"/>
                  </a:cubicBezTo>
                  <a:cubicBezTo>
                    <a:pt x="228" y="75"/>
                    <a:pt x="228" y="75"/>
                    <a:pt x="228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27" y="74"/>
                    <a:pt x="227" y="74"/>
                    <a:pt x="227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2" y="73"/>
                    <a:pt x="222" y="73"/>
                    <a:pt x="222" y="73"/>
                  </a:cubicBezTo>
                  <a:cubicBezTo>
                    <a:pt x="221" y="73"/>
                    <a:pt x="221" y="73"/>
                    <a:pt x="221" y="73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4"/>
                    <a:pt x="220" y="74"/>
                    <a:pt x="220" y="74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3" y="71"/>
                    <a:pt x="223" y="71"/>
                    <a:pt x="223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4" y="73"/>
                    <a:pt x="224" y="73"/>
                    <a:pt x="224" y="73"/>
                  </a:cubicBezTo>
                  <a:cubicBezTo>
                    <a:pt x="225" y="73"/>
                    <a:pt x="225" y="73"/>
                    <a:pt x="225" y="73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5" y="70"/>
                    <a:pt x="225" y="70"/>
                    <a:pt x="225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5" y="69"/>
                    <a:pt x="225" y="69"/>
                    <a:pt x="225" y="69"/>
                  </a:cubicBezTo>
                  <a:cubicBezTo>
                    <a:pt x="225" y="68"/>
                    <a:pt x="225" y="68"/>
                    <a:pt x="225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6"/>
                    <a:pt x="226" y="66"/>
                    <a:pt x="226" y="66"/>
                  </a:cubicBezTo>
                  <a:cubicBezTo>
                    <a:pt x="227" y="66"/>
                    <a:pt x="227" y="66"/>
                    <a:pt x="227" y="6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1"/>
                    <a:pt x="229" y="71"/>
                    <a:pt x="229" y="71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30" y="72"/>
                    <a:pt x="230" y="72"/>
                    <a:pt x="230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0"/>
                    <a:pt x="231" y="70"/>
                    <a:pt x="231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1" y="64"/>
                    <a:pt x="231" y="64"/>
                    <a:pt x="231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4"/>
                    <a:pt x="235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8" y="66"/>
                    <a:pt x="238" y="66"/>
                    <a:pt x="238" y="66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9"/>
                    <a:pt x="240" y="69"/>
                    <a:pt x="240" y="69"/>
                  </a:cubicBezTo>
                  <a:cubicBezTo>
                    <a:pt x="240" y="70"/>
                    <a:pt x="240" y="70"/>
                    <a:pt x="240" y="70"/>
                  </a:cubicBezTo>
                  <a:cubicBezTo>
                    <a:pt x="240" y="71"/>
                    <a:pt x="240" y="71"/>
                    <a:pt x="240" y="71"/>
                  </a:cubicBezTo>
                  <a:cubicBezTo>
                    <a:pt x="239" y="71"/>
                    <a:pt x="239" y="71"/>
                    <a:pt x="239" y="71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37" y="73"/>
                    <a:pt x="237" y="73"/>
                    <a:pt x="237" y="73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6"/>
                    <a:pt x="235" y="76"/>
                    <a:pt x="235" y="76"/>
                  </a:cubicBezTo>
                  <a:cubicBezTo>
                    <a:pt x="236" y="76"/>
                    <a:pt x="236" y="76"/>
                    <a:pt x="236" y="76"/>
                  </a:cubicBezTo>
                  <a:cubicBezTo>
                    <a:pt x="236" y="77"/>
                    <a:pt x="236" y="77"/>
                    <a:pt x="236" y="77"/>
                  </a:cubicBezTo>
                  <a:cubicBezTo>
                    <a:pt x="235" y="78"/>
                    <a:pt x="235" y="78"/>
                    <a:pt x="235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3" y="77"/>
                    <a:pt x="233" y="77"/>
                    <a:pt x="233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2" y="79"/>
                    <a:pt x="232" y="79"/>
                    <a:pt x="232" y="79"/>
                  </a:cubicBezTo>
                  <a:cubicBezTo>
                    <a:pt x="231" y="79"/>
                    <a:pt x="231" y="79"/>
                    <a:pt x="231" y="79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1" y="81"/>
                    <a:pt x="231" y="81"/>
                    <a:pt x="231" y="81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0" y="80"/>
                    <a:pt x="230" y="80"/>
                    <a:pt x="230" y="80"/>
                  </a:cubicBezTo>
                  <a:cubicBezTo>
                    <a:pt x="230" y="81"/>
                    <a:pt x="230" y="81"/>
                    <a:pt x="230" y="81"/>
                  </a:cubicBezTo>
                  <a:cubicBezTo>
                    <a:pt x="231" y="82"/>
                    <a:pt x="231" y="82"/>
                    <a:pt x="231" y="82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6" y="82"/>
                    <a:pt x="226" y="82"/>
                    <a:pt x="226" y="82"/>
                  </a:cubicBezTo>
                  <a:cubicBezTo>
                    <a:pt x="226" y="81"/>
                    <a:pt x="226" y="81"/>
                    <a:pt x="226" y="81"/>
                  </a:cubicBezTo>
                  <a:cubicBezTo>
                    <a:pt x="226" y="80"/>
                    <a:pt x="226" y="80"/>
                    <a:pt x="226" y="80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2"/>
                    <a:pt x="225" y="82"/>
                    <a:pt x="225" y="82"/>
                  </a:cubicBezTo>
                  <a:close/>
                  <a:moveTo>
                    <a:pt x="167" y="60"/>
                  </a:moveTo>
                  <a:cubicBezTo>
                    <a:pt x="167" y="59"/>
                    <a:pt x="167" y="59"/>
                    <a:pt x="167" y="59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7" y="60"/>
                    <a:pt x="167" y="60"/>
                    <a:pt x="167" y="60"/>
                  </a:cubicBezTo>
                  <a:close/>
                  <a:moveTo>
                    <a:pt x="210" y="76"/>
                  </a:moveTo>
                  <a:cubicBezTo>
                    <a:pt x="210" y="76"/>
                    <a:pt x="210" y="76"/>
                    <a:pt x="210" y="76"/>
                  </a:cubicBezTo>
                  <a:cubicBezTo>
                    <a:pt x="210" y="75"/>
                    <a:pt x="210" y="75"/>
                    <a:pt x="210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12" y="74"/>
                    <a:pt x="212" y="74"/>
                    <a:pt x="212" y="74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4"/>
                    <a:pt x="213" y="74"/>
                    <a:pt x="213" y="74"/>
                  </a:cubicBezTo>
                  <a:cubicBezTo>
                    <a:pt x="214" y="74"/>
                    <a:pt x="214" y="74"/>
                    <a:pt x="214" y="74"/>
                  </a:cubicBezTo>
                  <a:cubicBezTo>
                    <a:pt x="214" y="75"/>
                    <a:pt x="214" y="75"/>
                    <a:pt x="214" y="75"/>
                  </a:cubicBezTo>
                  <a:cubicBezTo>
                    <a:pt x="213" y="76"/>
                    <a:pt x="213" y="76"/>
                    <a:pt x="213" y="76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2" y="77"/>
                    <a:pt x="212" y="77"/>
                    <a:pt x="212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lose/>
                  <a:moveTo>
                    <a:pt x="176" y="75"/>
                  </a:moveTo>
                  <a:cubicBezTo>
                    <a:pt x="176" y="74"/>
                    <a:pt x="176" y="74"/>
                    <a:pt x="176" y="74"/>
                  </a:cubicBezTo>
                  <a:cubicBezTo>
                    <a:pt x="176" y="73"/>
                    <a:pt x="176" y="73"/>
                    <a:pt x="176" y="73"/>
                  </a:cubicBezTo>
                  <a:cubicBezTo>
                    <a:pt x="176" y="72"/>
                    <a:pt x="176" y="72"/>
                    <a:pt x="176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1"/>
                    <a:pt x="182" y="71"/>
                    <a:pt x="182" y="71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5" y="72"/>
                    <a:pt x="185" y="72"/>
                    <a:pt x="185" y="72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7" y="72"/>
                    <a:pt x="187" y="72"/>
                    <a:pt x="187" y="72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90" y="71"/>
                    <a:pt x="190" y="71"/>
                    <a:pt x="190" y="71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8" y="71"/>
                    <a:pt x="188" y="71"/>
                    <a:pt x="188" y="71"/>
                  </a:cubicBezTo>
                  <a:cubicBezTo>
                    <a:pt x="188" y="70"/>
                    <a:pt x="188" y="70"/>
                    <a:pt x="188" y="70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70"/>
                    <a:pt x="186" y="70"/>
                    <a:pt x="186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2" y="70"/>
                    <a:pt x="182" y="70"/>
                    <a:pt x="182" y="70"/>
                  </a:cubicBezTo>
                  <a:cubicBezTo>
                    <a:pt x="181" y="70"/>
                    <a:pt x="181" y="70"/>
                    <a:pt x="181" y="70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4" y="69"/>
                    <a:pt x="174" y="69"/>
                    <a:pt x="174" y="69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9" y="65"/>
                    <a:pt x="169" y="65"/>
                    <a:pt x="169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9" y="63"/>
                    <a:pt x="179" y="63"/>
                    <a:pt x="179" y="63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8" y="62"/>
                    <a:pt x="178" y="62"/>
                    <a:pt x="178" y="62"/>
                  </a:cubicBezTo>
                  <a:cubicBezTo>
                    <a:pt x="177" y="62"/>
                    <a:pt x="177" y="62"/>
                    <a:pt x="177" y="62"/>
                  </a:cubicBezTo>
                  <a:cubicBezTo>
                    <a:pt x="175" y="62"/>
                    <a:pt x="175" y="62"/>
                    <a:pt x="175" y="62"/>
                  </a:cubicBezTo>
                  <a:cubicBezTo>
                    <a:pt x="174" y="62"/>
                    <a:pt x="174" y="62"/>
                    <a:pt x="174" y="62"/>
                  </a:cubicBezTo>
                  <a:cubicBezTo>
                    <a:pt x="174" y="61"/>
                    <a:pt x="174" y="61"/>
                    <a:pt x="174" y="61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6" y="59"/>
                    <a:pt x="176" y="59"/>
                    <a:pt x="176" y="59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78" y="59"/>
                    <a:pt x="178" y="59"/>
                    <a:pt x="178" y="59"/>
                  </a:cubicBezTo>
                  <a:cubicBezTo>
                    <a:pt x="180" y="59"/>
                    <a:pt x="180" y="59"/>
                    <a:pt x="180" y="5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2" y="59"/>
                    <a:pt x="182" y="59"/>
                    <a:pt x="182" y="59"/>
                  </a:cubicBezTo>
                  <a:cubicBezTo>
                    <a:pt x="181" y="58"/>
                    <a:pt x="181" y="58"/>
                    <a:pt x="181" y="5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9" y="58"/>
                    <a:pt x="179" y="58"/>
                    <a:pt x="179" y="58"/>
                  </a:cubicBezTo>
                  <a:cubicBezTo>
                    <a:pt x="178" y="57"/>
                    <a:pt x="178" y="57"/>
                    <a:pt x="178" y="57"/>
                  </a:cubicBezTo>
                  <a:cubicBezTo>
                    <a:pt x="179" y="56"/>
                    <a:pt x="179" y="56"/>
                    <a:pt x="179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0" y="55"/>
                    <a:pt x="180" y="55"/>
                    <a:pt x="180" y="55"/>
                  </a:cubicBezTo>
                  <a:cubicBezTo>
                    <a:pt x="181" y="55"/>
                    <a:pt x="181" y="55"/>
                    <a:pt x="181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5"/>
                    <a:pt x="185" y="55"/>
                    <a:pt x="185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4" y="53"/>
                    <a:pt x="184" y="53"/>
                    <a:pt x="184" y="53"/>
                  </a:cubicBezTo>
                  <a:cubicBezTo>
                    <a:pt x="186" y="53"/>
                    <a:pt x="186" y="53"/>
                    <a:pt x="186" y="53"/>
                  </a:cubicBezTo>
                  <a:cubicBezTo>
                    <a:pt x="187" y="53"/>
                    <a:pt x="187" y="53"/>
                    <a:pt x="187" y="53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90" y="57"/>
                    <a:pt x="190" y="57"/>
                    <a:pt x="190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2" y="59"/>
                    <a:pt x="192" y="59"/>
                    <a:pt x="192" y="59"/>
                  </a:cubicBezTo>
                  <a:cubicBezTo>
                    <a:pt x="192" y="60"/>
                    <a:pt x="192" y="60"/>
                    <a:pt x="192" y="60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2" y="66"/>
                    <a:pt x="192" y="66"/>
                    <a:pt x="192" y="66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8" y="69"/>
                    <a:pt x="198" y="69"/>
                    <a:pt x="198" y="69"/>
                  </a:cubicBezTo>
                  <a:cubicBezTo>
                    <a:pt x="199" y="69"/>
                    <a:pt x="199" y="69"/>
                    <a:pt x="199" y="69"/>
                  </a:cubicBezTo>
                  <a:cubicBezTo>
                    <a:pt x="199" y="68"/>
                    <a:pt x="199" y="68"/>
                    <a:pt x="199" y="68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200" y="67"/>
                    <a:pt x="200" y="67"/>
                    <a:pt x="200" y="67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201" y="57"/>
                    <a:pt x="201" y="57"/>
                    <a:pt x="201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04" y="56"/>
                    <a:pt x="204" y="56"/>
                    <a:pt x="204" y="56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7" y="54"/>
                    <a:pt x="207" y="54"/>
                    <a:pt x="207" y="54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7" y="56"/>
                    <a:pt x="207" y="56"/>
                    <a:pt x="207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4" y="63"/>
                    <a:pt x="204" y="63"/>
                    <a:pt x="204" y="63"/>
                  </a:cubicBezTo>
                  <a:cubicBezTo>
                    <a:pt x="204" y="64"/>
                    <a:pt x="204" y="64"/>
                    <a:pt x="204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7" y="63"/>
                    <a:pt x="207" y="63"/>
                    <a:pt x="207" y="63"/>
                  </a:cubicBezTo>
                  <a:cubicBezTo>
                    <a:pt x="207" y="64"/>
                    <a:pt x="207" y="64"/>
                    <a:pt x="207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3" y="67"/>
                    <a:pt x="203" y="67"/>
                    <a:pt x="203" y="67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7" y="65"/>
                    <a:pt x="207" y="65"/>
                    <a:pt x="207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7" y="69"/>
                    <a:pt x="207" y="69"/>
                    <a:pt x="207" y="69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2" y="65"/>
                    <a:pt x="212" y="65"/>
                    <a:pt x="212" y="65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8"/>
                    <a:pt x="213" y="68"/>
                    <a:pt x="213" y="68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1" y="71"/>
                    <a:pt x="211" y="71"/>
                    <a:pt x="211" y="71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1"/>
                    <a:pt x="209" y="71"/>
                    <a:pt x="209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4" y="76"/>
                    <a:pt x="204" y="76"/>
                    <a:pt x="204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199" y="74"/>
                    <a:pt x="199" y="74"/>
                    <a:pt x="199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88" y="75"/>
                    <a:pt x="188" y="75"/>
                    <a:pt x="188" y="75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7" y="76"/>
                    <a:pt x="187" y="76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6" y="77"/>
                    <a:pt x="186" y="77"/>
                    <a:pt x="186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4" y="77"/>
                    <a:pt x="184" y="77"/>
                    <a:pt x="184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2" y="77"/>
                    <a:pt x="182" y="77"/>
                    <a:pt x="182" y="77"/>
                  </a:cubicBezTo>
                  <a:cubicBezTo>
                    <a:pt x="181" y="77"/>
                    <a:pt x="181" y="77"/>
                    <a:pt x="181" y="77"/>
                  </a:cubicBezTo>
                  <a:cubicBezTo>
                    <a:pt x="179" y="77"/>
                    <a:pt x="179" y="77"/>
                    <a:pt x="179" y="77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6" y="75"/>
                    <a:pt x="176" y="75"/>
                    <a:pt x="176" y="75"/>
                  </a:cubicBezTo>
                  <a:close/>
                  <a:moveTo>
                    <a:pt x="123" y="100"/>
                  </a:moveTo>
                  <a:cubicBezTo>
                    <a:pt x="123" y="98"/>
                    <a:pt x="123" y="98"/>
                    <a:pt x="123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23" y="94"/>
                    <a:pt x="123" y="94"/>
                    <a:pt x="123" y="94"/>
                  </a:cubicBezTo>
                  <a:cubicBezTo>
                    <a:pt x="122" y="92"/>
                    <a:pt x="122" y="92"/>
                    <a:pt x="122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1"/>
                    <a:pt x="123" y="91"/>
                    <a:pt x="123" y="91"/>
                  </a:cubicBezTo>
                  <a:cubicBezTo>
                    <a:pt x="122" y="91"/>
                    <a:pt x="122" y="91"/>
                    <a:pt x="122" y="91"/>
                  </a:cubicBezTo>
                  <a:cubicBezTo>
                    <a:pt x="120" y="91"/>
                    <a:pt x="120" y="91"/>
                    <a:pt x="120" y="91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21" y="90"/>
                    <a:pt x="121" y="90"/>
                    <a:pt x="121" y="90"/>
                  </a:cubicBezTo>
                  <a:cubicBezTo>
                    <a:pt x="122" y="90"/>
                    <a:pt x="122" y="90"/>
                    <a:pt x="122" y="90"/>
                  </a:cubicBezTo>
                  <a:cubicBezTo>
                    <a:pt x="123" y="89"/>
                    <a:pt x="123" y="89"/>
                    <a:pt x="123" y="89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50" y="69"/>
                    <a:pt x="150" y="69"/>
                    <a:pt x="150" y="69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1" y="86"/>
                    <a:pt x="161" y="86"/>
                    <a:pt x="161" y="86"/>
                  </a:cubicBezTo>
                  <a:cubicBezTo>
                    <a:pt x="159" y="86"/>
                    <a:pt x="159" y="86"/>
                    <a:pt x="159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49" y="89"/>
                    <a:pt x="149" y="89"/>
                    <a:pt x="149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7" y="89"/>
                    <a:pt x="147" y="89"/>
                    <a:pt x="147" y="89"/>
                  </a:cubicBezTo>
                  <a:cubicBezTo>
                    <a:pt x="146" y="89"/>
                    <a:pt x="146" y="89"/>
                    <a:pt x="146" y="89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2"/>
                    <a:pt x="144" y="92"/>
                    <a:pt x="144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6"/>
                    <a:pt x="136" y="96"/>
                    <a:pt x="136" y="96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8"/>
                    <a:pt x="130" y="98"/>
                    <a:pt x="130" y="98"/>
                  </a:cubicBezTo>
                  <a:cubicBezTo>
                    <a:pt x="130" y="97"/>
                    <a:pt x="130" y="97"/>
                    <a:pt x="130" y="97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7" y="100"/>
                    <a:pt x="127" y="100"/>
                    <a:pt x="127" y="100"/>
                  </a:cubicBezTo>
                  <a:cubicBezTo>
                    <a:pt x="126" y="100"/>
                    <a:pt x="126" y="100"/>
                    <a:pt x="126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lose/>
                  <a:moveTo>
                    <a:pt x="236" y="88"/>
                  </a:moveTo>
                  <a:cubicBezTo>
                    <a:pt x="236" y="88"/>
                    <a:pt x="236" y="88"/>
                    <a:pt x="236" y="88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35" y="88"/>
                    <a:pt x="235" y="88"/>
                    <a:pt x="235" y="88"/>
                  </a:cubicBezTo>
                  <a:cubicBezTo>
                    <a:pt x="236" y="88"/>
                    <a:pt x="236" y="88"/>
                    <a:pt x="236" y="88"/>
                  </a:cubicBezTo>
                  <a:close/>
                  <a:moveTo>
                    <a:pt x="227" y="88"/>
                  </a:moveTo>
                  <a:cubicBezTo>
                    <a:pt x="227" y="87"/>
                    <a:pt x="227" y="87"/>
                    <a:pt x="227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8"/>
                    <a:pt x="229" y="88"/>
                    <a:pt x="229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7" y="88"/>
                    <a:pt x="227" y="88"/>
                    <a:pt x="227" y="88"/>
                  </a:cubicBezTo>
                  <a:close/>
                  <a:moveTo>
                    <a:pt x="218" y="92"/>
                  </a:moveTo>
                  <a:cubicBezTo>
                    <a:pt x="219" y="93"/>
                    <a:pt x="219" y="93"/>
                    <a:pt x="219" y="93"/>
                  </a:cubicBezTo>
                  <a:cubicBezTo>
                    <a:pt x="220" y="93"/>
                    <a:pt x="220" y="93"/>
                    <a:pt x="220" y="93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3"/>
                    <a:pt x="223" y="93"/>
                    <a:pt x="223" y="93"/>
                  </a:cubicBezTo>
                  <a:cubicBezTo>
                    <a:pt x="224" y="94"/>
                    <a:pt x="224" y="94"/>
                    <a:pt x="224" y="94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6" y="93"/>
                    <a:pt x="226" y="93"/>
                    <a:pt x="226" y="93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5" y="92"/>
                    <a:pt x="225" y="92"/>
                    <a:pt x="225" y="92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2" y="92"/>
                    <a:pt x="222" y="92"/>
                    <a:pt x="222" y="92"/>
                  </a:cubicBezTo>
                  <a:cubicBezTo>
                    <a:pt x="221" y="92"/>
                    <a:pt x="221" y="92"/>
                    <a:pt x="221" y="92"/>
                  </a:cubicBezTo>
                  <a:cubicBezTo>
                    <a:pt x="220" y="92"/>
                    <a:pt x="220" y="92"/>
                    <a:pt x="220" y="92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8" y="92"/>
                    <a:pt x="218" y="92"/>
                    <a:pt x="218" y="92"/>
                  </a:cubicBezTo>
                  <a:close/>
                  <a:moveTo>
                    <a:pt x="214" y="120"/>
                  </a:moveTo>
                  <a:cubicBezTo>
                    <a:pt x="213" y="120"/>
                    <a:pt x="213" y="120"/>
                    <a:pt x="213" y="120"/>
                  </a:cubicBezTo>
                  <a:cubicBezTo>
                    <a:pt x="213" y="120"/>
                    <a:pt x="213" y="120"/>
                    <a:pt x="213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lose/>
                  <a:moveTo>
                    <a:pt x="208" y="120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6" y="116"/>
                    <a:pt x="206" y="116"/>
                    <a:pt x="206" y="116"/>
                  </a:cubicBezTo>
                  <a:cubicBezTo>
                    <a:pt x="207" y="115"/>
                    <a:pt x="207" y="115"/>
                    <a:pt x="207" y="115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207" y="113"/>
                    <a:pt x="207" y="113"/>
                    <a:pt x="207" y="113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5" y="111"/>
                    <a:pt x="205" y="111"/>
                    <a:pt x="205" y="111"/>
                  </a:cubicBezTo>
                  <a:cubicBezTo>
                    <a:pt x="205" y="110"/>
                    <a:pt x="205" y="110"/>
                    <a:pt x="205" y="110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1" y="107"/>
                    <a:pt x="201" y="107"/>
                    <a:pt x="201" y="107"/>
                  </a:cubicBezTo>
                  <a:cubicBezTo>
                    <a:pt x="201" y="106"/>
                    <a:pt x="201" y="106"/>
                    <a:pt x="201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3" y="100"/>
                    <a:pt x="203" y="100"/>
                    <a:pt x="203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99"/>
                    <a:pt x="204" y="99"/>
                    <a:pt x="204" y="99"/>
                  </a:cubicBezTo>
                  <a:cubicBezTo>
                    <a:pt x="205" y="100"/>
                    <a:pt x="205" y="100"/>
                    <a:pt x="205" y="100"/>
                  </a:cubicBezTo>
                  <a:cubicBezTo>
                    <a:pt x="206" y="99"/>
                    <a:pt x="206" y="99"/>
                    <a:pt x="206" y="99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7" y="101"/>
                    <a:pt x="207" y="101"/>
                    <a:pt x="207" y="101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8" y="103"/>
                    <a:pt x="208" y="103"/>
                    <a:pt x="208" y="103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1"/>
                    <a:pt x="211" y="101"/>
                    <a:pt x="211" y="101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2" y="100"/>
                    <a:pt x="212" y="100"/>
                    <a:pt x="212" y="100"/>
                  </a:cubicBezTo>
                  <a:cubicBezTo>
                    <a:pt x="213" y="100"/>
                    <a:pt x="213" y="100"/>
                    <a:pt x="213" y="100"/>
                  </a:cubicBezTo>
                  <a:cubicBezTo>
                    <a:pt x="213" y="101"/>
                    <a:pt x="213" y="101"/>
                    <a:pt x="213" y="101"/>
                  </a:cubicBezTo>
                  <a:cubicBezTo>
                    <a:pt x="214" y="101"/>
                    <a:pt x="214" y="101"/>
                    <a:pt x="214" y="101"/>
                  </a:cubicBezTo>
                  <a:cubicBezTo>
                    <a:pt x="214" y="100"/>
                    <a:pt x="214" y="100"/>
                    <a:pt x="214" y="100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2" y="99"/>
                    <a:pt x="212" y="99"/>
                    <a:pt x="212" y="99"/>
                  </a:cubicBezTo>
                  <a:cubicBezTo>
                    <a:pt x="211" y="99"/>
                    <a:pt x="211" y="99"/>
                    <a:pt x="211" y="99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7"/>
                    <a:pt x="210" y="97"/>
                    <a:pt x="210" y="97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6"/>
                    <a:pt x="213" y="96"/>
                    <a:pt x="213" y="96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3"/>
                    <a:pt x="213" y="93"/>
                    <a:pt x="213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16" y="94"/>
                    <a:pt x="216" y="94"/>
                    <a:pt x="216" y="94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7" y="92"/>
                    <a:pt x="217" y="92"/>
                    <a:pt x="217" y="92"/>
                  </a:cubicBezTo>
                  <a:cubicBezTo>
                    <a:pt x="218" y="92"/>
                    <a:pt x="218" y="92"/>
                    <a:pt x="218" y="92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4"/>
                    <a:pt x="218" y="94"/>
                    <a:pt x="218" y="94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1" y="95"/>
                    <a:pt x="221" y="95"/>
                    <a:pt x="221" y="95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4"/>
                    <a:pt x="223" y="94"/>
                    <a:pt x="223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7"/>
                    <a:pt x="226" y="97"/>
                    <a:pt x="226" y="97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2" y="100"/>
                    <a:pt x="222" y="100"/>
                    <a:pt x="222" y="100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21" y="101"/>
                    <a:pt x="221" y="101"/>
                    <a:pt x="221" y="101"/>
                  </a:cubicBezTo>
                  <a:cubicBezTo>
                    <a:pt x="219" y="101"/>
                    <a:pt x="219" y="101"/>
                    <a:pt x="219" y="101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21" y="103"/>
                    <a:pt x="221" y="103"/>
                    <a:pt x="221" y="103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0" y="104"/>
                    <a:pt x="220" y="104"/>
                    <a:pt x="220" y="104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0" y="106"/>
                    <a:pt x="220" y="106"/>
                    <a:pt x="220" y="106"/>
                  </a:cubicBezTo>
                  <a:cubicBezTo>
                    <a:pt x="220" y="107"/>
                    <a:pt x="220" y="107"/>
                    <a:pt x="220" y="107"/>
                  </a:cubicBezTo>
                  <a:cubicBezTo>
                    <a:pt x="220" y="108"/>
                    <a:pt x="220" y="108"/>
                    <a:pt x="220" y="108"/>
                  </a:cubicBezTo>
                  <a:cubicBezTo>
                    <a:pt x="221" y="107"/>
                    <a:pt x="221" y="107"/>
                    <a:pt x="221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2" y="108"/>
                    <a:pt x="222" y="108"/>
                    <a:pt x="222" y="108"/>
                  </a:cubicBezTo>
                  <a:cubicBezTo>
                    <a:pt x="222" y="109"/>
                    <a:pt x="222" y="109"/>
                    <a:pt x="222" y="109"/>
                  </a:cubicBezTo>
                  <a:cubicBezTo>
                    <a:pt x="222" y="110"/>
                    <a:pt x="222" y="110"/>
                    <a:pt x="222" y="110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1"/>
                    <a:pt x="219" y="111"/>
                    <a:pt x="219" y="111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18" y="113"/>
                    <a:pt x="218" y="113"/>
                    <a:pt x="218" y="113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218" y="114"/>
                    <a:pt x="218" y="114"/>
                    <a:pt x="218" y="114"/>
                  </a:cubicBezTo>
                  <a:cubicBezTo>
                    <a:pt x="219" y="115"/>
                    <a:pt x="219" y="115"/>
                    <a:pt x="219" y="115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4" y="117"/>
                    <a:pt x="214" y="117"/>
                    <a:pt x="214" y="117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2" y="117"/>
                    <a:pt x="212" y="117"/>
                    <a:pt x="212" y="117"/>
                  </a:cubicBezTo>
                  <a:cubicBezTo>
                    <a:pt x="211" y="116"/>
                    <a:pt x="211" y="116"/>
                    <a:pt x="211" y="116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13"/>
                    <a:pt x="212" y="113"/>
                    <a:pt x="212" y="113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0" y="118"/>
                    <a:pt x="210" y="118"/>
                    <a:pt x="210" y="118"/>
                  </a:cubicBezTo>
                  <a:cubicBezTo>
                    <a:pt x="209" y="119"/>
                    <a:pt x="209" y="119"/>
                    <a:pt x="209" y="119"/>
                  </a:cubicBezTo>
                  <a:cubicBezTo>
                    <a:pt x="209" y="119"/>
                    <a:pt x="208" y="120"/>
                    <a:pt x="208" y="120"/>
                  </a:cubicBezTo>
                  <a:close/>
                  <a:moveTo>
                    <a:pt x="223" y="101"/>
                  </a:moveTo>
                  <a:cubicBezTo>
                    <a:pt x="223" y="101"/>
                    <a:pt x="223" y="101"/>
                    <a:pt x="223" y="101"/>
                  </a:cubicBezTo>
                  <a:cubicBezTo>
                    <a:pt x="223" y="101"/>
                    <a:pt x="223" y="101"/>
                    <a:pt x="223" y="101"/>
                  </a:cubicBezTo>
                  <a:cubicBezTo>
                    <a:pt x="224" y="101"/>
                    <a:pt x="224" y="101"/>
                    <a:pt x="224" y="101"/>
                  </a:cubicBezTo>
                  <a:cubicBezTo>
                    <a:pt x="223" y="101"/>
                    <a:pt x="223" y="101"/>
                    <a:pt x="223" y="101"/>
                  </a:cubicBezTo>
                  <a:close/>
                  <a:moveTo>
                    <a:pt x="222" y="104"/>
                  </a:moveTo>
                  <a:cubicBezTo>
                    <a:pt x="223" y="104"/>
                    <a:pt x="223" y="104"/>
                    <a:pt x="223" y="10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lose/>
                  <a:moveTo>
                    <a:pt x="222" y="106"/>
                  </a:move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2" y="105"/>
                    <a:pt x="222" y="105"/>
                    <a:pt x="222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2" y="106"/>
                    <a:pt x="222" y="106"/>
                    <a:pt x="222" y="106"/>
                  </a:cubicBezTo>
                  <a:close/>
                  <a:moveTo>
                    <a:pt x="188" y="89"/>
                  </a:moveTo>
                  <a:cubicBezTo>
                    <a:pt x="188" y="89"/>
                    <a:pt x="188" y="89"/>
                    <a:pt x="188" y="89"/>
                  </a:cubicBezTo>
                  <a:cubicBezTo>
                    <a:pt x="188" y="90"/>
                    <a:pt x="188" y="90"/>
                    <a:pt x="188" y="90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90" y="89"/>
                    <a:pt x="190" y="89"/>
                    <a:pt x="190" y="89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188" y="89"/>
                    <a:pt x="188" y="89"/>
                    <a:pt x="188" y="89"/>
                  </a:cubicBezTo>
                  <a:close/>
                  <a:moveTo>
                    <a:pt x="194" y="99"/>
                  </a:moveTo>
                  <a:cubicBezTo>
                    <a:pt x="193" y="98"/>
                    <a:pt x="193" y="98"/>
                    <a:pt x="193" y="98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92"/>
                    <a:pt x="192" y="92"/>
                    <a:pt x="192" y="92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3" y="90"/>
                    <a:pt x="193" y="90"/>
                    <a:pt x="193" y="90"/>
                  </a:cubicBezTo>
                  <a:cubicBezTo>
                    <a:pt x="194" y="89"/>
                    <a:pt x="194" y="89"/>
                    <a:pt x="194" y="89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201" y="93"/>
                    <a:pt x="201" y="93"/>
                    <a:pt x="201" y="93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196" y="97"/>
                    <a:pt x="196" y="97"/>
                    <a:pt x="196" y="97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4" y="98"/>
                    <a:pt x="194" y="98"/>
                    <a:pt x="194" y="98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4" y="99"/>
                    <a:pt x="194" y="99"/>
                    <a:pt x="194" y="99"/>
                  </a:cubicBezTo>
                  <a:close/>
                  <a:moveTo>
                    <a:pt x="226" y="115"/>
                  </a:moveTo>
                  <a:cubicBezTo>
                    <a:pt x="224" y="114"/>
                    <a:pt x="224" y="114"/>
                    <a:pt x="224" y="114"/>
                  </a:cubicBezTo>
                  <a:cubicBezTo>
                    <a:pt x="224" y="114"/>
                    <a:pt x="224" y="114"/>
                    <a:pt x="224" y="114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2"/>
                    <a:pt x="223" y="112"/>
                    <a:pt x="223" y="112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5" y="110"/>
                    <a:pt x="225" y="110"/>
                    <a:pt x="225" y="110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8"/>
                    <a:pt x="225" y="108"/>
                    <a:pt x="225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7"/>
                    <a:pt x="225" y="107"/>
                    <a:pt x="225" y="107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6" y="105"/>
                    <a:pt x="226" y="105"/>
                    <a:pt x="226" y="105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7" y="103"/>
                    <a:pt x="227" y="103"/>
                    <a:pt x="227" y="103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8" y="102"/>
                    <a:pt x="228" y="102"/>
                    <a:pt x="228" y="102"/>
                  </a:cubicBezTo>
                  <a:cubicBezTo>
                    <a:pt x="228" y="101"/>
                    <a:pt x="228" y="101"/>
                    <a:pt x="228" y="101"/>
                  </a:cubicBezTo>
                  <a:cubicBezTo>
                    <a:pt x="229" y="100"/>
                    <a:pt x="229" y="100"/>
                    <a:pt x="229" y="100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2" y="98"/>
                    <a:pt x="232" y="98"/>
                    <a:pt x="232" y="98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3" y="98"/>
                    <a:pt x="233" y="98"/>
                    <a:pt x="233" y="98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3" y="97"/>
                    <a:pt x="233" y="97"/>
                    <a:pt x="233" y="97"/>
                  </a:cubicBezTo>
                  <a:cubicBezTo>
                    <a:pt x="232" y="96"/>
                    <a:pt x="232" y="96"/>
                    <a:pt x="232" y="96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7" y="94"/>
                    <a:pt x="237" y="94"/>
                    <a:pt x="237" y="94"/>
                  </a:cubicBezTo>
                  <a:cubicBezTo>
                    <a:pt x="237" y="95"/>
                    <a:pt x="237" y="95"/>
                    <a:pt x="237" y="95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38" y="95"/>
                    <a:pt x="238" y="95"/>
                    <a:pt x="238" y="95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40" y="95"/>
                    <a:pt x="240" y="95"/>
                    <a:pt x="240" y="95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5" y="97"/>
                    <a:pt x="245" y="97"/>
                    <a:pt x="245" y="97"/>
                  </a:cubicBezTo>
                  <a:cubicBezTo>
                    <a:pt x="247" y="98"/>
                    <a:pt x="247" y="98"/>
                    <a:pt x="247" y="98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9" y="100"/>
                    <a:pt x="249" y="100"/>
                    <a:pt x="249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7" y="101"/>
                    <a:pt x="247" y="101"/>
                    <a:pt x="247" y="101"/>
                  </a:cubicBezTo>
                  <a:cubicBezTo>
                    <a:pt x="246" y="102"/>
                    <a:pt x="246" y="102"/>
                    <a:pt x="246" y="102"/>
                  </a:cubicBezTo>
                  <a:cubicBezTo>
                    <a:pt x="246" y="103"/>
                    <a:pt x="246" y="103"/>
                    <a:pt x="246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3" y="104"/>
                    <a:pt x="243" y="104"/>
                    <a:pt x="243" y="104"/>
                  </a:cubicBezTo>
                  <a:cubicBezTo>
                    <a:pt x="242" y="106"/>
                    <a:pt x="242" y="106"/>
                    <a:pt x="242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9" y="108"/>
                    <a:pt x="239" y="108"/>
                    <a:pt x="239" y="108"/>
                  </a:cubicBezTo>
                  <a:cubicBezTo>
                    <a:pt x="238" y="109"/>
                    <a:pt x="238" y="109"/>
                    <a:pt x="238" y="109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36" y="110"/>
                    <a:pt x="236" y="110"/>
                    <a:pt x="236" y="110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4" y="110"/>
                    <a:pt x="234" y="110"/>
                    <a:pt x="234" y="110"/>
                  </a:cubicBezTo>
                  <a:cubicBezTo>
                    <a:pt x="233" y="109"/>
                    <a:pt x="233" y="109"/>
                    <a:pt x="233" y="109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2" y="108"/>
                    <a:pt x="232" y="108"/>
                    <a:pt x="232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30" y="110"/>
                    <a:pt x="230" y="110"/>
                    <a:pt x="230" y="110"/>
                  </a:cubicBezTo>
                  <a:cubicBezTo>
                    <a:pt x="231" y="110"/>
                    <a:pt x="231" y="110"/>
                    <a:pt x="231" y="110"/>
                  </a:cubicBezTo>
                  <a:cubicBezTo>
                    <a:pt x="231" y="111"/>
                    <a:pt x="231" y="111"/>
                    <a:pt x="231" y="111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29" y="113"/>
                    <a:pt x="229" y="113"/>
                    <a:pt x="229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6" y="115"/>
                    <a:pt x="226" y="115"/>
                    <a:pt x="226" y="115"/>
                  </a:cubicBezTo>
                  <a:cubicBezTo>
                    <a:pt x="226" y="115"/>
                    <a:pt x="226" y="115"/>
                    <a:pt x="226" y="115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8"/>
                    <a:pt x="279" y="118"/>
                  </a:cubicBezTo>
                  <a:cubicBezTo>
                    <a:pt x="278" y="118"/>
                    <a:pt x="278" y="118"/>
                    <a:pt x="278" y="118"/>
                  </a:cubicBezTo>
                  <a:cubicBezTo>
                    <a:pt x="278" y="117"/>
                    <a:pt x="278" y="117"/>
                    <a:pt x="278" y="117"/>
                  </a:cubicBezTo>
                  <a:cubicBezTo>
                    <a:pt x="277" y="117"/>
                    <a:pt x="277" y="117"/>
                    <a:pt x="277" y="117"/>
                  </a:cubicBezTo>
                  <a:cubicBezTo>
                    <a:pt x="277" y="116"/>
                    <a:pt x="277" y="116"/>
                    <a:pt x="277" y="116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09"/>
                    <a:pt x="278" y="109"/>
                    <a:pt x="278" y="109"/>
                  </a:cubicBezTo>
                  <a:cubicBezTo>
                    <a:pt x="279" y="108"/>
                    <a:pt x="279" y="108"/>
                    <a:pt x="279" y="108"/>
                  </a:cubicBezTo>
                  <a:cubicBezTo>
                    <a:pt x="279" y="107"/>
                    <a:pt x="279" y="107"/>
                    <a:pt x="279" y="107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2" y="109"/>
                    <a:pt x="282" y="109"/>
                    <a:pt x="282" y="109"/>
                  </a:cubicBezTo>
                  <a:cubicBezTo>
                    <a:pt x="283" y="109"/>
                    <a:pt x="283" y="109"/>
                    <a:pt x="283" y="109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284" y="109"/>
                    <a:pt x="284" y="109"/>
                    <a:pt x="284" y="109"/>
                  </a:cubicBezTo>
                  <a:cubicBezTo>
                    <a:pt x="286" y="110"/>
                    <a:pt x="286" y="110"/>
                    <a:pt x="286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8" y="111"/>
                    <a:pt x="288" y="111"/>
                    <a:pt x="288" y="111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3"/>
                    <a:pt x="289" y="113"/>
                    <a:pt x="289" y="113"/>
                  </a:cubicBezTo>
                  <a:cubicBezTo>
                    <a:pt x="289" y="114"/>
                    <a:pt x="289" y="114"/>
                    <a:pt x="289" y="114"/>
                  </a:cubicBezTo>
                  <a:cubicBezTo>
                    <a:pt x="290" y="114"/>
                    <a:pt x="290" y="114"/>
                    <a:pt x="290" y="114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6"/>
                    <a:pt x="290" y="116"/>
                    <a:pt x="290" y="116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8"/>
                    <a:pt x="290" y="118"/>
                    <a:pt x="290" y="11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5" y="118"/>
                    <a:pt x="285" y="118"/>
                    <a:pt x="285" y="118"/>
                  </a:cubicBezTo>
                  <a:cubicBezTo>
                    <a:pt x="284" y="118"/>
                    <a:pt x="284" y="118"/>
                    <a:pt x="284" y="118"/>
                  </a:cubicBezTo>
                  <a:cubicBezTo>
                    <a:pt x="284" y="117"/>
                    <a:pt x="284" y="117"/>
                    <a:pt x="284" y="117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1" y="119"/>
                    <a:pt x="281" y="119"/>
                    <a:pt x="281" y="119"/>
                  </a:cubicBezTo>
                  <a:cubicBezTo>
                    <a:pt x="280" y="119"/>
                    <a:pt x="280" y="119"/>
                    <a:pt x="280" y="119"/>
                  </a:cubicBezTo>
                  <a:close/>
                  <a:moveTo>
                    <a:pt x="275" y="120"/>
                  </a:moveTo>
                  <a:cubicBezTo>
                    <a:pt x="275" y="119"/>
                    <a:pt x="275" y="119"/>
                    <a:pt x="275" y="119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5" y="120"/>
                    <a:pt x="275" y="120"/>
                    <a:pt x="275" y="120"/>
                  </a:cubicBezTo>
                  <a:close/>
                  <a:moveTo>
                    <a:pt x="276" y="121"/>
                  </a:moveTo>
                  <a:cubicBezTo>
                    <a:pt x="276" y="120"/>
                    <a:pt x="276" y="120"/>
                    <a:pt x="276" y="120"/>
                  </a:cubicBezTo>
                  <a:cubicBezTo>
                    <a:pt x="276" y="120"/>
                    <a:pt x="276" y="120"/>
                    <a:pt x="276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6" y="121"/>
                    <a:pt x="276" y="121"/>
                    <a:pt x="276" y="121"/>
                  </a:cubicBezTo>
                  <a:close/>
                  <a:moveTo>
                    <a:pt x="279" y="121"/>
                  </a:move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9" y="120"/>
                    <a:pt x="279" y="120"/>
                    <a:pt x="279" y="120"/>
                  </a:cubicBezTo>
                  <a:cubicBezTo>
                    <a:pt x="279" y="121"/>
                    <a:pt x="279" y="121"/>
                    <a:pt x="279" y="121"/>
                  </a:cubicBezTo>
                  <a:close/>
                  <a:moveTo>
                    <a:pt x="224" y="138"/>
                  </a:move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8"/>
                    <a:pt x="224" y="138"/>
                    <a:pt x="224" y="138"/>
                  </a:cubicBezTo>
                  <a:close/>
                  <a:moveTo>
                    <a:pt x="226" y="142"/>
                  </a:moveTo>
                  <a:cubicBezTo>
                    <a:pt x="226" y="143"/>
                    <a:pt x="226" y="143"/>
                    <a:pt x="226" y="143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26" y="142"/>
                  </a:moveTo>
                  <a:cubicBezTo>
                    <a:pt x="225" y="142"/>
                    <a:pt x="225" y="142"/>
                    <a:pt x="225" y="142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43" y="139"/>
                  </a:moveTo>
                  <a:cubicBezTo>
                    <a:pt x="242" y="139"/>
                    <a:pt x="242" y="139"/>
                    <a:pt x="242" y="139"/>
                  </a:cubicBezTo>
                  <a:cubicBezTo>
                    <a:pt x="242" y="138"/>
                    <a:pt x="242" y="138"/>
                    <a:pt x="242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9"/>
                    <a:pt x="243" y="139"/>
                    <a:pt x="243" y="139"/>
                  </a:cubicBezTo>
                  <a:cubicBezTo>
                    <a:pt x="243" y="139"/>
                    <a:pt x="243" y="139"/>
                    <a:pt x="243" y="139"/>
                  </a:cubicBezTo>
                  <a:close/>
                  <a:moveTo>
                    <a:pt x="252" y="142"/>
                  </a:moveTo>
                  <a:cubicBezTo>
                    <a:pt x="252" y="142"/>
                    <a:pt x="252" y="142"/>
                    <a:pt x="252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52" y="142"/>
                    <a:pt x="252" y="142"/>
                    <a:pt x="252" y="142"/>
                  </a:cubicBezTo>
                  <a:close/>
                  <a:moveTo>
                    <a:pt x="253" y="142"/>
                  </a:moveTo>
                  <a:cubicBezTo>
                    <a:pt x="254" y="143"/>
                    <a:pt x="254" y="143"/>
                    <a:pt x="254" y="143"/>
                  </a:cubicBezTo>
                  <a:cubicBezTo>
                    <a:pt x="254" y="142"/>
                    <a:pt x="254" y="142"/>
                    <a:pt x="254" y="142"/>
                  </a:cubicBezTo>
                  <a:cubicBezTo>
                    <a:pt x="253" y="142"/>
                    <a:pt x="253" y="142"/>
                    <a:pt x="253" y="142"/>
                  </a:cubicBezTo>
                  <a:close/>
                  <a:moveTo>
                    <a:pt x="255" y="143"/>
                  </a:moveTo>
                  <a:cubicBezTo>
                    <a:pt x="255" y="143"/>
                    <a:pt x="255" y="143"/>
                    <a:pt x="255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5" y="143"/>
                    <a:pt x="255" y="143"/>
                    <a:pt x="255" y="143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3"/>
                    <a:pt x="255" y="143"/>
                    <a:pt x="255" y="143"/>
                  </a:cubicBezTo>
                  <a:close/>
                  <a:moveTo>
                    <a:pt x="265" y="155"/>
                  </a:moveTo>
                  <a:cubicBezTo>
                    <a:pt x="265" y="155"/>
                    <a:pt x="265" y="155"/>
                    <a:pt x="265" y="155"/>
                  </a:cubicBezTo>
                  <a:cubicBezTo>
                    <a:pt x="265" y="155"/>
                    <a:pt x="265" y="155"/>
                    <a:pt x="265" y="155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6" y="154"/>
                    <a:pt x="266" y="154"/>
                    <a:pt x="266" y="154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5" y="155"/>
                    <a:pt x="265" y="155"/>
                    <a:pt x="265" y="155"/>
                  </a:cubicBezTo>
                  <a:close/>
                  <a:moveTo>
                    <a:pt x="264" y="158"/>
                  </a:moveTo>
                  <a:cubicBezTo>
                    <a:pt x="264" y="157"/>
                    <a:pt x="264" y="157"/>
                    <a:pt x="264" y="157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5" y="156"/>
                    <a:pt x="265" y="156"/>
                    <a:pt x="265" y="156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4" y="158"/>
                    <a:pt x="264" y="158"/>
                    <a:pt x="264" y="158"/>
                  </a:cubicBezTo>
                  <a:cubicBezTo>
                    <a:pt x="264" y="158"/>
                    <a:pt x="264" y="158"/>
                    <a:pt x="264" y="158"/>
                  </a:cubicBezTo>
                  <a:close/>
                  <a:moveTo>
                    <a:pt x="258" y="146"/>
                  </a:moveTo>
                  <a:cubicBezTo>
                    <a:pt x="258" y="145"/>
                    <a:pt x="258" y="145"/>
                    <a:pt x="258" y="145"/>
                  </a:cubicBezTo>
                  <a:cubicBezTo>
                    <a:pt x="258" y="145"/>
                    <a:pt x="258" y="145"/>
                    <a:pt x="258" y="145"/>
                  </a:cubicBezTo>
                  <a:cubicBezTo>
                    <a:pt x="258" y="146"/>
                    <a:pt x="258" y="146"/>
                    <a:pt x="258" y="146"/>
                  </a:cubicBezTo>
                  <a:close/>
                  <a:moveTo>
                    <a:pt x="257" y="146"/>
                  </a:moveTo>
                  <a:cubicBezTo>
                    <a:pt x="256" y="145"/>
                    <a:pt x="256" y="145"/>
                    <a:pt x="256" y="145"/>
                  </a:cubicBezTo>
                  <a:cubicBezTo>
                    <a:pt x="257" y="145"/>
                    <a:pt x="257" y="145"/>
                    <a:pt x="257" y="145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57" y="146"/>
                  </a:moveTo>
                  <a:cubicBezTo>
                    <a:pt x="257" y="147"/>
                    <a:pt x="257" y="147"/>
                    <a:pt x="257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63" y="144"/>
                  </a:moveTo>
                  <a:cubicBezTo>
                    <a:pt x="263" y="144"/>
                    <a:pt x="263" y="144"/>
                    <a:pt x="263" y="144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5" y="145"/>
                    <a:pt x="265" y="145"/>
                    <a:pt x="265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4" y="144"/>
                    <a:pt x="264" y="144"/>
                    <a:pt x="264" y="144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3" y="144"/>
                    <a:pt x="263" y="144"/>
                    <a:pt x="263" y="144"/>
                  </a:cubicBezTo>
                  <a:close/>
                  <a:moveTo>
                    <a:pt x="273" y="144"/>
                  </a:moveTo>
                  <a:cubicBezTo>
                    <a:pt x="273" y="143"/>
                    <a:pt x="273" y="143"/>
                    <a:pt x="273" y="143"/>
                  </a:cubicBezTo>
                  <a:cubicBezTo>
                    <a:pt x="273" y="143"/>
                    <a:pt x="273" y="143"/>
                    <a:pt x="273" y="143"/>
                  </a:cubicBezTo>
                  <a:cubicBezTo>
                    <a:pt x="273" y="144"/>
                    <a:pt x="273" y="144"/>
                    <a:pt x="273" y="144"/>
                  </a:cubicBezTo>
                  <a:cubicBezTo>
                    <a:pt x="273" y="144"/>
                    <a:pt x="273" y="144"/>
                    <a:pt x="273" y="144"/>
                  </a:cubicBezTo>
                  <a:close/>
                  <a:moveTo>
                    <a:pt x="269" y="147"/>
                  </a:moveTo>
                  <a:cubicBezTo>
                    <a:pt x="270" y="147"/>
                    <a:pt x="270" y="147"/>
                    <a:pt x="270" y="147"/>
                  </a:cubicBezTo>
                  <a:cubicBezTo>
                    <a:pt x="270" y="146"/>
                    <a:pt x="270" y="146"/>
                    <a:pt x="270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1" y="147"/>
                    <a:pt x="271" y="147"/>
                    <a:pt x="271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9" y="147"/>
                    <a:pt x="269" y="147"/>
                    <a:pt x="269" y="147"/>
                  </a:cubicBezTo>
                  <a:close/>
                  <a:moveTo>
                    <a:pt x="266" y="152"/>
                  </a:moveTo>
                  <a:cubicBezTo>
                    <a:pt x="268" y="151"/>
                    <a:pt x="268" y="151"/>
                    <a:pt x="268" y="151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9"/>
                    <a:pt x="270" y="149"/>
                    <a:pt x="270" y="149"/>
                  </a:cubicBezTo>
                  <a:cubicBezTo>
                    <a:pt x="270" y="148"/>
                    <a:pt x="270" y="148"/>
                    <a:pt x="270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9"/>
                    <a:pt x="269" y="149"/>
                    <a:pt x="269" y="149"/>
                  </a:cubicBezTo>
                  <a:cubicBezTo>
                    <a:pt x="268" y="149"/>
                    <a:pt x="268" y="149"/>
                    <a:pt x="268" y="149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6" y="150"/>
                    <a:pt x="266" y="150"/>
                    <a:pt x="266" y="150"/>
                  </a:cubicBezTo>
                  <a:cubicBezTo>
                    <a:pt x="265" y="150"/>
                    <a:pt x="265" y="150"/>
                    <a:pt x="265" y="150"/>
                  </a:cubicBezTo>
                  <a:cubicBezTo>
                    <a:pt x="265" y="151"/>
                    <a:pt x="265" y="151"/>
                    <a:pt x="265" y="151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6" y="152"/>
                    <a:pt x="266" y="152"/>
                    <a:pt x="266" y="152"/>
                  </a:cubicBezTo>
                  <a:close/>
                  <a:moveTo>
                    <a:pt x="273" y="152"/>
                  </a:moveTo>
                  <a:cubicBezTo>
                    <a:pt x="273" y="150"/>
                    <a:pt x="273" y="150"/>
                    <a:pt x="273" y="150"/>
                  </a:cubicBezTo>
                  <a:cubicBezTo>
                    <a:pt x="273" y="150"/>
                    <a:pt x="273" y="150"/>
                    <a:pt x="273" y="150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5" y="149"/>
                    <a:pt x="275" y="149"/>
                    <a:pt x="275" y="149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5" y="151"/>
                    <a:pt x="275" y="151"/>
                    <a:pt x="275" y="151"/>
                  </a:cubicBezTo>
                  <a:cubicBezTo>
                    <a:pt x="274" y="151"/>
                    <a:pt x="274" y="151"/>
                    <a:pt x="274" y="151"/>
                  </a:cubicBezTo>
                  <a:cubicBezTo>
                    <a:pt x="274" y="152"/>
                    <a:pt x="274" y="152"/>
                    <a:pt x="274" y="152"/>
                  </a:cubicBezTo>
                  <a:cubicBezTo>
                    <a:pt x="273" y="152"/>
                    <a:pt x="273" y="152"/>
                    <a:pt x="273" y="152"/>
                  </a:cubicBezTo>
                  <a:close/>
                  <a:moveTo>
                    <a:pt x="279" y="158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79" y="156"/>
                    <a:pt x="279" y="156"/>
                    <a:pt x="279" y="156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6"/>
                    <a:pt x="278" y="156"/>
                    <a:pt x="278" y="156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9" y="158"/>
                    <a:pt x="279" y="158"/>
                    <a:pt x="279" y="158"/>
                  </a:cubicBezTo>
                  <a:cubicBezTo>
                    <a:pt x="279" y="158"/>
                    <a:pt x="279" y="158"/>
                    <a:pt x="279" y="158"/>
                  </a:cubicBezTo>
                  <a:close/>
                  <a:moveTo>
                    <a:pt x="280" y="157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80" y="157"/>
                    <a:pt x="280" y="157"/>
                    <a:pt x="280" y="157"/>
                  </a:cubicBezTo>
                  <a:close/>
                  <a:moveTo>
                    <a:pt x="281" y="159"/>
                  </a:moveTo>
                  <a:cubicBezTo>
                    <a:pt x="280" y="159"/>
                    <a:pt x="280" y="159"/>
                    <a:pt x="280" y="159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9"/>
                    <a:pt x="281" y="159"/>
                    <a:pt x="281" y="159"/>
                  </a:cubicBezTo>
                  <a:cubicBezTo>
                    <a:pt x="281" y="159"/>
                    <a:pt x="281" y="159"/>
                    <a:pt x="281" y="159"/>
                  </a:cubicBezTo>
                  <a:close/>
                  <a:moveTo>
                    <a:pt x="278" y="161"/>
                  </a:moveTo>
                  <a:cubicBezTo>
                    <a:pt x="278" y="161"/>
                    <a:pt x="278" y="161"/>
                    <a:pt x="278" y="161"/>
                  </a:cubicBezTo>
                  <a:cubicBezTo>
                    <a:pt x="278" y="162"/>
                    <a:pt x="278" y="162"/>
                    <a:pt x="278" y="162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1" y="163"/>
                    <a:pt x="281" y="163"/>
                    <a:pt x="281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279" y="160"/>
                    <a:pt x="279" y="160"/>
                    <a:pt x="279" y="160"/>
                  </a:cubicBezTo>
                  <a:cubicBezTo>
                    <a:pt x="279" y="161"/>
                    <a:pt x="279" y="161"/>
                    <a:pt x="279" y="161"/>
                  </a:cubicBezTo>
                  <a:cubicBezTo>
                    <a:pt x="278" y="161"/>
                    <a:pt x="278" y="161"/>
                    <a:pt x="278" y="161"/>
                  </a:cubicBezTo>
                  <a:cubicBezTo>
                    <a:pt x="278" y="161"/>
                    <a:pt x="278" y="161"/>
                    <a:pt x="278" y="161"/>
                  </a:cubicBezTo>
                  <a:close/>
                  <a:moveTo>
                    <a:pt x="255" y="190"/>
                  </a:move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5" y="190"/>
                    <a:pt x="255" y="190"/>
                    <a:pt x="255" y="190"/>
                  </a:cubicBezTo>
                  <a:cubicBezTo>
                    <a:pt x="255" y="190"/>
                    <a:pt x="255" y="190"/>
                    <a:pt x="255" y="190"/>
                  </a:cubicBezTo>
                  <a:close/>
                  <a:moveTo>
                    <a:pt x="242" y="171"/>
                  </a:moveTo>
                  <a:cubicBezTo>
                    <a:pt x="242" y="171"/>
                    <a:pt x="242" y="171"/>
                    <a:pt x="242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lose/>
                  <a:moveTo>
                    <a:pt x="239" y="175"/>
                  </a:moveTo>
                  <a:cubicBezTo>
                    <a:pt x="239" y="175"/>
                    <a:pt x="239" y="175"/>
                    <a:pt x="239" y="175"/>
                  </a:cubicBezTo>
                  <a:cubicBezTo>
                    <a:pt x="238" y="174"/>
                    <a:pt x="238" y="174"/>
                    <a:pt x="238" y="174"/>
                  </a:cubicBezTo>
                  <a:cubicBezTo>
                    <a:pt x="237" y="174"/>
                    <a:pt x="237" y="174"/>
                    <a:pt x="237" y="174"/>
                  </a:cubicBezTo>
                  <a:cubicBezTo>
                    <a:pt x="238" y="173"/>
                    <a:pt x="238" y="173"/>
                    <a:pt x="238" y="173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9" y="173"/>
                    <a:pt x="239" y="173"/>
                    <a:pt x="239" y="173"/>
                  </a:cubicBezTo>
                  <a:cubicBezTo>
                    <a:pt x="239" y="174"/>
                    <a:pt x="239" y="174"/>
                    <a:pt x="239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5"/>
                    <a:pt x="239" y="175"/>
                    <a:pt x="239" y="175"/>
                  </a:cubicBezTo>
                  <a:close/>
                  <a:moveTo>
                    <a:pt x="234" y="175"/>
                  </a:moveTo>
                  <a:cubicBezTo>
                    <a:pt x="234" y="174"/>
                    <a:pt x="234" y="174"/>
                    <a:pt x="234" y="174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4" y="175"/>
                    <a:pt x="234" y="175"/>
                    <a:pt x="234" y="175"/>
                  </a:cubicBezTo>
                  <a:cubicBezTo>
                    <a:pt x="234" y="175"/>
                    <a:pt x="234" y="175"/>
                    <a:pt x="234" y="175"/>
                  </a:cubicBezTo>
                  <a:close/>
                  <a:moveTo>
                    <a:pt x="233" y="156"/>
                  </a:moveTo>
                  <a:cubicBezTo>
                    <a:pt x="233" y="157"/>
                    <a:pt x="233" y="157"/>
                    <a:pt x="233" y="157"/>
                  </a:cubicBezTo>
                  <a:cubicBezTo>
                    <a:pt x="233" y="157"/>
                    <a:pt x="233" y="157"/>
                    <a:pt x="233" y="157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233" y="156"/>
                  </a:move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6" y="153"/>
                    <a:pt x="236" y="153"/>
                    <a:pt x="236" y="153"/>
                  </a:cubicBezTo>
                  <a:cubicBezTo>
                    <a:pt x="236" y="154"/>
                    <a:pt x="236" y="154"/>
                    <a:pt x="236" y="154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191" y="148"/>
                  </a:move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8"/>
                    <a:pt x="191" y="148"/>
                    <a:pt x="191" y="148"/>
                  </a:cubicBezTo>
                  <a:close/>
                  <a:moveTo>
                    <a:pt x="155" y="138"/>
                  </a:moveTo>
                  <a:cubicBezTo>
                    <a:pt x="155" y="138"/>
                    <a:pt x="155" y="138"/>
                    <a:pt x="155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5" y="138"/>
                    <a:pt x="155" y="138"/>
                    <a:pt x="155" y="138"/>
                  </a:cubicBezTo>
                  <a:close/>
                  <a:moveTo>
                    <a:pt x="152" y="140"/>
                  </a:moveTo>
                  <a:cubicBezTo>
                    <a:pt x="153" y="140"/>
                    <a:pt x="153" y="140"/>
                    <a:pt x="153" y="140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40"/>
                    <a:pt x="152" y="140"/>
                    <a:pt x="152" y="140"/>
                  </a:cubicBezTo>
                  <a:close/>
                  <a:moveTo>
                    <a:pt x="153" y="142"/>
                  </a:move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lose/>
                  <a:moveTo>
                    <a:pt x="153" y="143"/>
                  </a:moveTo>
                  <a:cubicBezTo>
                    <a:pt x="152" y="142"/>
                    <a:pt x="152" y="142"/>
                    <a:pt x="152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3" y="143"/>
                    <a:pt x="153" y="143"/>
                    <a:pt x="153" y="143"/>
                  </a:cubicBezTo>
                  <a:close/>
                  <a:moveTo>
                    <a:pt x="154" y="145"/>
                  </a:moveTo>
                  <a:cubicBezTo>
                    <a:pt x="155" y="146"/>
                    <a:pt x="155" y="146"/>
                    <a:pt x="155" y="146"/>
                  </a:cubicBezTo>
                  <a:cubicBezTo>
                    <a:pt x="155" y="146"/>
                    <a:pt x="155" y="146"/>
                    <a:pt x="155" y="146"/>
                  </a:cubicBezTo>
                  <a:cubicBezTo>
                    <a:pt x="156" y="145"/>
                    <a:pt x="156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6" y="144"/>
                    <a:pt x="156" y="144"/>
                    <a:pt x="156" y="144"/>
                  </a:cubicBezTo>
                  <a:cubicBezTo>
                    <a:pt x="155" y="144"/>
                    <a:pt x="155" y="144"/>
                    <a:pt x="155" y="144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4" y="145"/>
                    <a:pt x="154" y="145"/>
                    <a:pt x="154" y="145"/>
                  </a:cubicBezTo>
                  <a:close/>
                  <a:moveTo>
                    <a:pt x="153" y="149"/>
                  </a:moveTo>
                  <a:cubicBezTo>
                    <a:pt x="153" y="148"/>
                    <a:pt x="153" y="148"/>
                    <a:pt x="153" y="148"/>
                  </a:cubicBezTo>
                  <a:cubicBezTo>
                    <a:pt x="153" y="148"/>
                    <a:pt x="153" y="148"/>
                    <a:pt x="153" y="148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3" y="149"/>
                    <a:pt x="153" y="149"/>
                    <a:pt x="153" y="149"/>
                  </a:cubicBezTo>
                  <a:close/>
                  <a:moveTo>
                    <a:pt x="186" y="131"/>
                  </a:move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lose/>
                  <a:moveTo>
                    <a:pt x="197" y="125"/>
                  </a:moveTo>
                  <a:cubicBezTo>
                    <a:pt x="197" y="124"/>
                    <a:pt x="197" y="124"/>
                    <a:pt x="197" y="124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7" y="125"/>
                    <a:pt x="197" y="125"/>
                    <a:pt x="197" y="125"/>
                  </a:cubicBezTo>
                  <a:cubicBezTo>
                    <a:pt x="197" y="125"/>
                    <a:pt x="197" y="125"/>
                    <a:pt x="197" y="125"/>
                  </a:cubicBezTo>
                  <a:close/>
                  <a:moveTo>
                    <a:pt x="185" y="137"/>
                  </a:moveTo>
                  <a:cubicBezTo>
                    <a:pt x="185" y="137"/>
                    <a:pt x="185" y="137"/>
                    <a:pt x="185" y="137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5" y="135"/>
                    <a:pt x="185" y="135"/>
                    <a:pt x="185" y="135"/>
                  </a:cubicBezTo>
                  <a:cubicBezTo>
                    <a:pt x="185" y="134"/>
                    <a:pt x="185" y="134"/>
                    <a:pt x="185" y="134"/>
                  </a:cubicBezTo>
                  <a:cubicBezTo>
                    <a:pt x="185" y="133"/>
                    <a:pt x="185" y="133"/>
                    <a:pt x="185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4" y="132"/>
                    <a:pt x="184" y="132"/>
                    <a:pt x="184" y="132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3" y="131"/>
                    <a:pt x="183" y="131"/>
                    <a:pt x="183" y="131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7" y="130"/>
                    <a:pt x="187" y="130"/>
                    <a:pt x="187" y="130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30"/>
                    <a:pt x="190" y="130"/>
                    <a:pt x="190" y="130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2" y="131"/>
                    <a:pt x="192" y="131"/>
                    <a:pt x="192" y="131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89" y="120"/>
                    <a:pt x="189" y="120"/>
                    <a:pt x="189" y="120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88" y="121"/>
                    <a:pt x="188" y="121"/>
                    <a:pt x="188" y="121"/>
                  </a:cubicBezTo>
                  <a:cubicBezTo>
                    <a:pt x="187" y="121"/>
                    <a:pt x="187" y="121"/>
                    <a:pt x="187" y="121"/>
                  </a:cubicBezTo>
                  <a:cubicBezTo>
                    <a:pt x="187" y="119"/>
                    <a:pt x="187" y="119"/>
                    <a:pt x="187" y="119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6" y="117"/>
                    <a:pt x="186" y="117"/>
                    <a:pt x="186" y="117"/>
                  </a:cubicBezTo>
                  <a:cubicBezTo>
                    <a:pt x="185" y="117"/>
                    <a:pt x="185" y="117"/>
                    <a:pt x="185" y="117"/>
                  </a:cubicBezTo>
                  <a:cubicBezTo>
                    <a:pt x="185" y="116"/>
                    <a:pt x="185" y="116"/>
                    <a:pt x="185" y="116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6" y="115"/>
                    <a:pt x="186" y="115"/>
                    <a:pt x="186" y="115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8" y="112"/>
                    <a:pt x="188" y="112"/>
                    <a:pt x="188" y="112"/>
                  </a:cubicBezTo>
                  <a:cubicBezTo>
                    <a:pt x="188" y="111"/>
                    <a:pt x="188" y="111"/>
                    <a:pt x="188" y="111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0" y="105"/>
                    <a:pt x="190" y="105"/>
                    <a:pt x="190" y="105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91" y="102"/>
                    <a:pt x="191" y="102"/>
                    <a:pt x="191" y="102"/>
                  </a:cubicBezTo>
                  <a:cubicBezTo>
                    <a:pt x="192" y="101"/>
                    <a:pt x="192" y="101"/>
                    <a:pt x="192" y="101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3" y="99"/>
                    <a:pt x="193" y="99"/>
                    <a:pt x="193" y="99"/>
                  </a:cubicBezTo>
                  <a:cubicBezTo>
                    <a:pt x="192" y="98"/>
                    <a:pt x="192" y="98"/>
                    <a:pt x="192" y="98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3"/>
                    <a:pt x="191" y="93"/>
                    <a:pt x="191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89" y="93"/>
                    <a:pt x="189" y="93"/>
                    <a:pt x="189" y="93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5"/>
                    <a:pt x="185" y="95"/>
                    <a:pt x="185" y="95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0" y="104"/>
                    <a:pt x="180" y="104"/>
                    <a:pt x="180" y="104"/>
                  </a:cubicBezTo>
                  <a:cubicBezTo>
                    <a:pt x="181" y="104"/>
                    <a:pt x="181" y="104"/>
                    <a:pt x="181" y="104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7"/>
                    <a:pt x="180" y="107"/>
                    <a:pt x="180" y="107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79" y="109"/>
                    <a:pt x="179" y="109"/>
                    <a:pt x="179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7" y="111"/>
                    <a:pt x="177" y="111"/>
                    <a:pt x="177" y="111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7" y="106"/>
                    <a:pt x="177" y="106"/>
                    <a:pt x="177" y="106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8" y="102"/>
                    <a:pt x="178" y="102"/>
                    <a:pt x="178" y="102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9" y="99"/>
                    <a:pt x="179" y="99"/>
                    <a:pt x="179" y="99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7" y="94"/>
                    <a:pt x="177" y="94"/>
                    <a:pt x="177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5"/>
                    <a:pt x="176" y="95"/>
                    <a:pt x="176" y="95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5" y="97"/>
                    <a:pt x="175" y="97"/>
                    <a:pt x="175" y="97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6" y="100"/>
                    <a:pt x="176" y="100"/>
                    <a:pt x="176" y="100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5" y="99"/>
                    <a:pt x="175" y="99"/>
                    <a:pt x="175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9" y="98"/>
                    <a:pt x="169" y="98"/>
                    <a:pt x="169" y="98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69" y="91"/>
                    <a:pt x="169" y="91"/>
                    <a:pt x="169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5" y="90"/>
                    <a:pt x="165" y="90"/>
                    <a:pt x="165" y="90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8"/>
                    <a:pt x="166" y="88"/>
                    <a:pt x="166" y="88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6" y="92"/>
                    <a:pt x="146" y="92"/>
                    <a:pt x="146" y="92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5" y="95"/>
                    <a:pt x="145" y="95"/>
                    <a:pt x="145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6"/>
                    <a:pt x="141" y="96"/>
                    <a:pt x="141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0" y="101"/>
                    <a:pt x="140" y="101"/>
                    <a:pt x="140" y="101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5" y="103"/>
                    <a:pt x="145" y="103"/>
                    <a:pt x="145" y="103"/>
                  </a:cubicBezTo>
                  <a:cubicBezTo>
                    <a:pt x="147" y="102"/>
                    <a:pt x="147" y="102"/>
                    <a:pt x="147" y="102"/>
                  </a:cubicBezTo>
                  <a:cubicBezTo>
                    <a:pt x="148" y="102"/>
                    <a:pt x="148" y="102"/>
                    <a:pt x="148" y="102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3" y="104"/>
                    <a:pt x="143" y="104"/>
                    <a:pt x="143" y="10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2" y="105"/>
                    <a:pt x="142" y="105"/>
                    <a:pt x="142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6" y="112"/>
                    <a:pt x="146" y="112"/>
                    <a:pt x="146" y="112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50" y="112"/>
                    <a:pt x="150" y="112"/>
                    <a:pt x="150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7"/>
                    <a:pt x="156" y="117"/>
                    <a:pt x="156" y="117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8" y="118"/>
                    <a:pt x="158" y="118"/>
                    <a:pt x="158" y="118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7" y="119"/>
                    <a:pt x="157" y="119"/>
                    <a:pt x="157" y="119"/>
                  </a:cubicBezTo>
                  <a:cubicBezTo>
                    <a:pt x="156" y="119"/>
                    <a:pt x="156" y="119"/>
                    <a:pt x="156" y="119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4"/>
                    <a:pt x="142" y="134"/>
                    <a:pt x="142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34"/>
                    <a:pt x="146" y="134"/>
                    <a:pt x="146" y="134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0" y="134"/>
                    <a:pt x="150" y="134"/>
                    <a:pt x="150" y="134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5" y="135"/>
                    <a:pt x="155" y="135"/>
                    <a:pt x="155" y="135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58" y="133"/>
                    <a:pt x="158" y="133"/>
                    <a:pt x="158" y="133"/>
                  </a:cubicBezTo>
                  <a:cubicBezTo>
                    <a:pt x="159" y="133"/>
                    <a:pt x="159" y="133"/>
                    <a:pt x="159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6" y="132"/>
                    <a:pt x="166" y="132"/>
                    <a:pt x="166" y="132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7" y="132"/>
                    <a:pt x="167" y="132"/>
                    <a:pt x="167" y="132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5"/>
                    <a:pt x="173" y="135"/>
                    <a:pt x="173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7"/>
                    <a:pt x="175" y="137"/>
                    <a:pt x="175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8" y="137"/>
                    <a:pt x="178" y="137"/>
                    <a:pt x="178" y="137"/>
                  </a:cubicBezTo>
                  <a:cubicBezTo>
                    <a:pt x="178" y="138"/>
                    <a:pt x="178" y="138"/>
                    <a:pt x="178" y="138"/>
                  </a:cubicBezTo>
                  <a:cubicBezTo>
                    <a:pt x="179" y="138"/>
                    <a:pt x="179" y="138"/>
                    <a:pt x="179" y="138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5" y="137"/>
                    <a:pt x="185" y="137"/>
                    <a:pt x="185" y="137"/>
                  </a:cubicBezTo>
                  <a:close/>
                  <a:moveTo>
                    <a:pt x="267" y="165"/>
                  </a:moveTo>
                  <a:cubicBezTo>
                    <a:pt x="268" y="165"/>
                    <a:pt x="268" y="165"/>
                    <a:pt x="268" y="165"/>
                  </a:cubicBezTo>
                  <a:cubicBezTo>
                    <a:pt x="268" y="164"/>
                    <a:pt x="268" y="164"/>
                    <a:pt x="268" y="164"/>
                  </a:cubicBezTo>
                  <a:cubicBezTo>
                    <a:pt x="268" y="163"/>
                    <a:pt x="268" y="163"/>
                    <a:pt x="268" y="163"/>
                  </a:cubicBezTo>
                  <a:cubicBezTo>
                    <a:pt x="268" y="162"/>
                    <a:pt x="268" y="162"/>
                    <a:pt x="268" y="162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0" y="160"/>
                    <a:pt x="270" y="160"/>
                    <a:pt x="270" y="160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8"/>
                    <a:pt x="272" y="158"/>
                    <a:pt x="272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4" y="157"/>
                    <a:pt x="274" y="157"/>
                    <a:pt x="274" y="157"/>
                  </a:cubicBezTo>
                  <a:cubicBezTo>
                    <a:pt x="275" y="158"/>
                    <a:pt x="275" y="158"/>
                    <a:pt x="275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7" y="159"/>
                    <a:pt x="277" y="159"/>
                    <a:pt x="277" y="159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6" y="161"/>
                    <a:pt x="276" y="161"/>
                    <a:pt x="276" y="161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5" y="164"/>
                    <a:pt x="275" y="164"/>
                    <a:pt x="275" y="164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2" y="165"/>
                    <a:pt x="272" y="165"/>
                    <a:pt x="272" y="165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1" y="166"/>
                    <a:pt x="271" y="166"/>
                    <a:pt x="271" y="166"/>
                  </a:cubicBezTo>
                  <a:cubicBezTo>
                    <a:pt x="270" y="166"/>
                    <a:pt x="270" y="166"/>
                    <a:pt x="270" y="166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7" y="165"/>
                    <a:pt x="267" y="165"/>
                    <a:pt x="267" y="165"/>
                  </a:cubicBezTo>
                  <a:close/>
                  <a:moveTo>
                    <a:pt x="189" y="135"/>
                  </a:move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89" y="135"/>
                    <a:pt x="189" y="135"/>
                    <a:pt x="189" y="135"/>
                  </a:cubicBezTo>
                  <a:close/>
                  <a:moveTo>
                    <a:pt x="181" y="141"/>
                  </a:moveTo>
                  <a:cubicBezTo>
                    <a:pt x="182" y="141"/>
                    <a:pt x="182" y="141"/>
                    <a:pt x="182" y="141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0" y="140"/>
                    <a:pt x="180" y="140"/>
                    <a:pt x="180" y="140"/>
                  </a:cubicBezTo>
                  <a:cubicBezTo>
                    <a:pt x="181" y="141"/>
                    <a:pt x="181" y="141"/>
                    <a:pt x="181" y="141"/>
                  </a:cubicBezTo>
                  <a:cubicBezTo>
                    <a:pt x="181" y="141"/>
                    <a:pt x="181" y="141"/>
                    <a:pt x="181" y="141"/>
                  </a:cubicBezTo>
                  <a:close/>
                  <a:moveTo>
                    <a:pt x="190" y="140"/>
                  </a:moveTo>
                  <a:cubicBezTo>
                    <a:pt x="189" y="140"/>
                    <a:pt x="189" y="140"/>
                    <a:pt x="189" y="140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9" y="138"/>
                    <a:pt x="189" y="138"/>
                    <a:pt x="189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1" y="139"/>
                    <a:pt x="191" y="139"/>
                    <a:pt x="191" y="139"/>
                  </a:cubicBezTo>
                  <a:cubicBezTo>
                    <a:pt x="190" y="140"/>
                    <a:pt x="190" y="140"/>
                    <a:pt x="190" y="140"/>
                  </a:cubicBezTo>
                  <a:close/>
                  <a:moveTo>
                    <a:pt x="191" y="139"/>
                  </a:moveTo>
                  <a:cubicBezTo>
                    <a:pt x="191" y="138"/>
                    <a:pt x="191" y="138"/>
                    <a:pt x="191" y="138"/>
                  </a:cubicBezTo>
                  <a:cubicBezTo>
                    <a:pt x="191" y="138"/>
                    <a:pt x="191" y="138"/>
                    <a:pt x="191" y="138"/>
                  </a:cubicBezTo>
                  <a:cubicBezTo>
                    <a:pt x="191" y="137"/>
                    <a:pt x="191" y="137"/>
                    <a:pt x="191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1" y="139"/>
                    <a:pt x="191" y="139"/>
                  </a:cubicBezTo>
                  <a:close/>
                  <a:moveTo>
                    <a:pt x="208" y="139"/>
                  </a:moveTo>
                  <a:cubicBezTo>
                    <a:pt x="208" y="137"/>
                    <a:pt x="208" y="137"/>
                    <a:pt x="208" y="137"/>
                  </a:cubicBezTo>
                  <a:cubicBezTo>
                    <a:pt x="209" y="137"/>
                    <a:pt x="209" y="137"/>
                    <a:pt x="209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8" y="138"/>
                    <a:pt x="208" y="138"/>
                    <a:pt x="208" y="138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lose/>
                  <a:moveTo>
                    <a:pt x="207" y="138"/>
                  </a:moveTo>
                  <a:cubicBezTo>
                    <a:pt x="207" y="138"/>
                    <a:pt x="207" y="138"/>
                    <a:pt x="207" y="138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7" y="136"/>
                    <a:pt x="207" y="136"/>
                    <a:pt x="207" y="136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7" y="138"/>
                    <a:pt x="207" y="138"/>
                    <a:pt x="207" y="138"/>
                  </a:cubicBezTo>
                  <a:close/>
                  <a:moveTo>
                    <a:pt x="206" y="145"/>
                  </a:moveTo>
                  <a:cubicBezTo>
                    <a:pt x="207" y="144"/>
                    <a:pt x="207" y="144"/>
                    <a:pt x="207" y="144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1"/>
                    <a:pt x="206" y="141"/>
                    <a:pt x="206" y="141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3" y="132"/>
                    <a:pt x="203" y="132"/>
                    <a:pt x="203" y="132"/>
                  </a:cubicBezTo>
                  <a:cubicBezTo>
                    <a:pt x="202" y="133"/>
                    <a:pt x="202" y="133"/>
                    <a:pt x="202" y="133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8"/>
                    <a:pt x="198" y="138"/>
                    <a:pt x="198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3" y="139"/>
                    <a:pt x="193" y="139"/>
                    <a:pt x="193" y="139"/>
                  </a:cubicBezTo>
                  <a:cubicBezTo>
                    <a:pt x="193" y="140"/>
                    <a:pt x="193" y="140"/>
                    <a:pt x="193" y="140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6" y="141"/>
                    <a:pt x="196" y="141"/>
                    <a:pt x="196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200" y="145"/>
                    <a:pt x="200" y="145"/>
                    <a:pt x="200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1" y="145"/>
                    <a:pt x="201" y="145"/>
                    <a:pt x="201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5"/>
                    <a:pt x="205" y="145"/>
                    <a:pt x="205" y="145"/>
                  </a:cubicBezTo>
                  <a:cubicBezTo>
                    <a:pt x="206" y="144"/>
                    <a:pt x="206" y="144"/>
                    <a:pt x="206" y="144"/>
                  </a:cubicBezTo>
                  <a:cubicBezTo>
                    <a:pt x="206" y="145"/>
                    <a:pt x="206" y="145"/>
                    <a:pt x="206" y="145"/>
                  </a:cubicBezTo>
                  <a:close/>
                  <a:moveTo>
                    <a:pt x="297" y="139"/>
                  </a:moveTo>
                  <a:cubicBezTo>
                    <a:pt x="297" y="139"/>
                    <a:pt x="297" y="139"/>
                    <a:pt x="297" y="139"/>
                  </a:cubicBezTo>
                  <a:cubicBezTo>
                    <a:pt x="297" y="138"/>
                    <a:pt x="297" y="138"/>
                    <a:pt x="297" y="138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8" y="137"/>
                    <a:pt x="298" y="137"/>
                    <a:pt x="298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7" y="139"/>
                    <a:pt x="297" y="139"/>
                    <a:pt x="297" y="139"/>
                  </a:cubicBezTo>
                  <a:cubicBezTo>
                    <a:pt x="297" y="139"/>
                    <a:pt x="297" y="139"/>
                    <a:pt x="297" y="139"/>
                  </a:cubicBezTo>
                  <a:close/>
                  <a:moveTo>
                    <a:pt x="295" y="209"/>
                  </a:moveTo>
                  <a:cubicBezTo>
                    <a:pt x="294" y="209"/>
                    <a:pt x="294" y="209"/>
                    <a:pt x="294" y="209"/>
                  </a:cubicBezTo>
                  <a:cubicBezTo>
                    <a:pt x="293" y="209"/>
                    <a:pt x="293" y="209"/>
                    <a:pt x="293" y="209"/>
                  </a:cubicBezTo>
                  <a:cubicBezTo>
                    <a:pt x="292" y="209"/>
                    <a:pt x="292" y="209"/>
                    <a:pt x="292" y="209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0" y="207"/>
                    <a:pt x="290" y="207"/>
                    <a:pt x="290" y="207"/>
                  </a:cubicBezTo>
                  <a:cubicBezTo>
                    <a:pt x="289" y="207"/>
                    <a:pt x="289" y="207"/>
                    <a:pt x="289" y="207"/>
                  </a:cubicBezTo>
                  <a:cubicBezTo>
                    <a:pt x="289" y="206"/>
                    <a:pt x="289" y="206"/>
                    <a:pt x="289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7" y="206"/>
                    <a:pt x="287" y="206"/>
                    <a:pt x="287" y="206"/>
                  </a:cubicBezTo>
                  <a:cubicBezTo>
                    <a:pt x="286" y="206"/>
                    <a:pt x="286" y="206"/>
                    <a:pt x="286" y="206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1" y="202"/>
                    <a:pt x="281" y="202"/>
                    <a:pt x="281" y="202"/>
                  </a:cubicBezTo>
                  <a:cubicBezTo>
                    <a:pt x="280" y="201"/>
                    <a:pt x="280" y="201"/>
                    <a:pt x="280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0"/>
                    <a:pt x="279" y="200"/>
                    <a:pt x="279" y="200"/>
                  </a:cubicBezTo>
                  <a:cubicBezTo>
                    <a:pt x="278" y="200"/>
                    <a:pt x="278" y="200"/>
                    <a:pt x="278" y="200"/>
                  </a:cubicBezTo>
                  <a:cubicBezTo>
                    <a:pt x="278" y="199"/>
                    <a:pt x="278" y="199"/>
                    <a:pt x="278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6" y="198"/>
                    <a:pt x="276" y="198"/>
                    <a:pt x="276" y="198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75" y="197"/>
                    <a:pt x="275" y="197"/>
                    <a:pt x="275" y="197"/>
                  </a:cubicBezTo>
                  <a:cubicBezTo>
                    <a:pt x="276" y="196"/>
                    <a:pt x="276" y="196"/>
                    <a:pt x="276" y="196"/>
                  </a:cubicBezTo>
                  <a:cubicBezTo>
                    <a:pt x="277" y="197"/>
                    <a:pt x="277" y="197"/>
                    <a:pt x="277" y="197"/>
                  </a:cubicBezTo>
                  <a:cubicBezTo>
                    <a:pt x="278" y="196"/>
                    <a:pt x="278" y="196"/>
                    <a:pt x="278" y="196"/>
                  </a:cubicBezTo>
                  <a:cubicBezTo>
                    <a:pt x="279" y="195"/>
                    <a:pt x="279" y="195"/>
                    <a:pt x="279" y="195"/>
                  </a:cubicBezTo>
                  <a:cubicBezTo>
                    <a:pt x="277" y="195"/>
                    <a:pt x="277" y="195"/>
                    <a:pt x="277" y="195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3"/>
                    <a:pt x="277" y="193"/>
                    <a:pt x="277" y="193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4"/>
                    <a:pt x="276" y="194"/>
                    <a:pt x="276" y="194"/>
                  </a:cubicBezTo>
                  <a:cubicBezTo>
                    <a:pt x="276" y="195"/>
                    <a:pt x="276" y="195"/>
                    <a:pt x="276" y="195"/>
                  </a:cubicBezTo>
                  <a:cubicBezTo>
                    <a:pt x="275" y="194"/>
                    <a:pt x="275" y="194"/>
                    <a:pt x="275" y="194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2"/>
                    <a:pt x="276" y="192"/>
                    <a:pt x="276" y="192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2"/>
                    <a:pt x="275" y="192"/>
                    <a:pt x="275" y="192"/>
                  </a:cubicBezTo>
                  <a:cubicBezTo>
                    <a:pt x="274" y="192"/>
                    <a:pt x="274" y="192"/>
                    <a:pt x="274" y="192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0"/>
                    <a:pt x="274" y="190"/>
                    <a:pt x="274" y="190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4" y="188"/>
                    <a:pt x="274" y="188"/>
                    <a:pt x="274" y="188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8"/>
                    <a:pt x="270" y="188"/>
                    <a:pt x="270" y="188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8" y="188"/>
                    <a:pt x="268" y="188"/>
                    <a:pt x="268" y="188"/>
                  </a:cubicBezTo>
                  <a:cubicBezTo>
                    <a:pt x="268" y="189"/>
                    <a:pt x="268" y="189"/>
                    <a:pt x="268" y="189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5" y="187"/>
                    <a:pt x="265" y="187"/>
                    <a:pt x="265" y="187"/>
                  </a:cubicBezTo>
                  <a:cubicBezTo>
                    <a:pt x="264" y="186"/>
                    <a:pt x="264" y="186"/>
                    <a:pt x="264" y="186"/>
                  </a:cubicBezTo>
                  <a:cubicBezTo>
                    <a:pt x="264" y="187"/>
                    <a:pt x="264" y="187"/>
                    <a:pt x="264" y="187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3" y="188"/>
                    <a:pt x="263" y="188"/>
                    <a:pt x="263" y="188"/>
                  </a:cubicBezTo>
                  <a:cubicBezTo>
                    <a:pt x="262" y="188"/>
                    <a:pt x="262" y="188"/>
                    <a:pt x="262" y="188"/>
                  </a:cubicBezTo>
                  <a:cubicBezTo>
                    <a:pt x="261" y="188"/>
                    <a:pt x="261" y="188"/>
                    <a:pt x="261" y="188"/>
                  </a:cubicBezTo>
                  <a:cubicBezTo>
                    <a:pt x="261" y="189"/>
                    <a:pt x="261" y="189"/>
                    <a:pt x="261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59" y="189"/>
                    <a:pt x="259" y="189"/>
                    <a:pt x="259" y="189"/>
                  </a:cubicBezTo>
                  <a:cubicBezTo>
                    <a:pt x="258" y="189"/>
                    <a:pt x="258" y="189"/>
                    <a:pt x="258" y="189"/>
                  </a:cubicBezTo>
                  <a:cubicBezTo>
                    <a:pt x="258" y="188"/>
                    <a:pt x="258" y="188"/>
                    <a:pt x="258" y="188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6" y="187"/>
                    <a:pt x="256" y="187"/>
                    <a:pt x="256" y="187"/>
                  </a:cubicBezTo>
                  <a:cubicBezTo>
                    <a:pt x="255" y="185"/>
                    <a:pt x="255" y="185"/>
                    <a:pt x="255" y="185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257" y="183"/>
                    <a:pt x="257" y="183"/>
                    <a:pt x="257" y="183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9" y="182"/>
                    <a:pt x="259" y="182"/>
                    <a:pt x="259" y="182"/>
                  </a:cubicBezTo>
                  <a:cubicBezTo>
                    <a:pt x="260" y="182"/>
                    <a:pt x="260" y="182"/>
                    <a:pt x="260" y="182"/>
                  </a:cubicBezTo>
                  <a:cubicBezTo>
                    <a:pt x="260" y="181"/>
                    <a:pt x="260" y="181"/>
                    <a:pt x="260" y="181"/>
                  </a:cubicBezTo>
                  <a:cubicBezTo>
                    <a:pt x="259" y="181"/>
                    <a:pt x="259" y="181"/>
                    <a:pt x="259" y="181"/>
                  </a:cubicBezTo>
                  <a:cubicBezTo>
                    <a:pt x="259" y="180"/>
                    <a:pt x="259" y="180"/>
                    <a:pt x="259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80"/>
                    <a:pt x="261" y="180"/>
                    <a:pt x="261" y="180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63" y="181"/>
                    <a:pt x="263" y="181"/>
                    <a:pt x="263" y="181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5" y="182"/>
                    <a:pt x="265" y="182"/>
                    <a:pt x="265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8" y="182"/>
                    <a:pt x="268" y="182"/>
                    <a:pt x="268" y="182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69" y="181"/>
                    <a:pt x="269" y="181"/>
                    <a:pt x="269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1" y="182"/>
                    <a:pt x="271" y="182"/>
                    <a:pt x="271" y="182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3" y="180"/>
                    <a:pt x="273" y="180"/>
                    <a:pt x="273" y="180"/>
                  </a:cubicBezTo>
                  <a:cubicBezTo>
                    <a:pt x="273" y="181"/>
                    <a:pt x="273" y="181"/>
                    <a:pt x="273" y="181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4" y="182"/>
                    <a:pt x="274" y="182"/>
                    <a:pt x="274" y="182"/>
                  </a:cubicBezTo>
                  <a:cubicBezTo>
                    <a:pt x="274" y="181"/>
                    <a:pt x="274" y="181"/>
                    <a:pt x="274" y="181"/>
                  </a:cubicBezTo>
                  <a:cubicBezTo>
                    <a:pt x="275" y="182"/>
                    <a:pt x="275" y="182"/>
                    <a:pt x="275" y="182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79"/>
                    <a:pt x="275" y="179"/>
                    <a:pt x="275" y="179"/>
                  </a:cubicBezTo>
                  <a:cubicBezTo>
                    <a:pt x="274" y="178"/>
                    <a:pt x="274" y="178"/>
                    <a:pt x="274" y="178"/>
                  </a:cubicBezTo>
                  <a:cubicBezTo>
                    <a:pt x="274" y="177"/>
                    <a:pt x="274" y="177"/>
                    <a:pt x="274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74" y="176"/>
                    <a:pt x="274" y="176"/>
                    <a:pt x="274" y="176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6" y="175"/>
                    <a:pt x="276" y="175"/>
                    <a:pt x="276" y="175"/>
                  </a:cubicBezTo>
                  <a:cubicBezTo>
                    <a:pt x="277" y="174"/>
                    <a:pt x="277" y="174"/>
                    <a:pt x="277" y="174"/>
                  </a:cubicBezTo>
                  <a:cubicBezTo>
                    <a:pt x="278" y="173"/>
                    <a:pt x="278" y="173"/>
                    <a:pt x="278" y="173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80" y="173"/>
                    <a:pt x="280" y="173"/>
                    <a:pt x="280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0" y="172"/>
                    <a:pt x="280" y="172"/>
                    <a:pt x="280" y="172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81" y="170"/>
                    <a:pt x="281" y="170"/>
                    <a:pt x="281" y="170"/>
                  </a:cubicBezTo>
                  <a:cubicBezTo>
                    <a:pt x="282" y="170"/>
                    <a:pt x="282" y="170"/>
                    <a:pt x="282" y="170"/>
                  </a:cubicBezTo>
                  <a:cubicBezTo>
                    <a:pt x="282" y="169"/>
                    <a:pt x="282" y="169"/>
                    <a:pt x="282" y="169"/>
                  </a:cubicBezTo>
                  <a:cubicBezTo>
                    <a:pt x="283" y="170"/>
                    <a:pt x="283" y="170"/>
                    <a:pt x="283" y="170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4" y="168"/>
                    <a:pt x="284" y="168"/>
                    <a:pt x="284" y="168"/>
                  </a:cubicBezTo>
                  <a:cubicBezTo>
                    <a:pt x="285" y="167"/>
                    <a:pt x="285" y="167"/>
                    <a:pt x="285" y="167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4"/>
                    <a:pt x="285" y="164"/>
                    <a:pt x="285" y="164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2"/>
                    <a:pt x="285" y="162"/>
                    <a:pt x="285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1"/>
                    <a:pt x="286" y="161"/>
                    <a:pt x="286" y="161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4" y="160"/>
                    <a:pt x="284" y="160"/>
                    <a:pt x="284" y="160"/>
                  </a:cubicBezTo>
                  <a:cubicBezTo>
                    <a:pt x="283" y="160"/>
                    <a:pt x="283" y="160"/>
                    <a:pt x="283" y="160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4" y="158"/>
                    <a:pt x="284" y="158"/>
                    <a:pt x="284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3" y="156"/>
                    <a:pt x="283" y="156"/>
                    <a:pt x="283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79" y="155"/>
                    <a:pt x="279" y="155"/>
                    <a:pt x="279" y="155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2"/>
                    <a:pt x="281" y="152"/>
                    <a:pt x="281" y="152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8" y="154"/>
                    <a:pt x="278" y="154"/>
                    <a:pt x="278" y="154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6" y="154"/>
                    <a:pt x="276" y="154"/>
                    <a:pt x="276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5"/>
                    <a:pt x="275" y="155"/>
                    <a:pt x="275" y="155"/>
                  </a:cubicBezTo>
                  <a:cubicBezTo>
                    <a:pt x="274" y="155"/>
                    <a:pt x="274" y="155"/>
                    <a:pt x="274" y="155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74" y="153"/>
                    <a:pt x="274" y="153"/>
                    <a:pt x="274" y="153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6" y="152"/>
                    <a:pt x="276" y="152"/>
                    <a:pt x="276" y="152"/>
                  </a:cubicBezTo>
                  <a:cubicBezTo>
                    <a:pt x="276" y="153"/>
                    <a:pt x="276" y="153"/>
                    <a:pt x="276" y="153"/>
                  </a:cubicBezTo>
                  <a:cubicBezTo>
                    <a:pt x="277" y="153"/>
                    <a:pt x="277" y="153"/>
                    <a:pt x="277" y="153"/>
                  </a:cubicBezTo>
                  <a:cubicBezTo>
                    <a:pt x="277" y="152"/>
                    <a:pt x="277" y="152"/>
                    <a:pt x="277" y="152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8"/>
                    <a:pt x="276" y="148"/>
                    <a:pt x="276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4" y="148"/>
                    <a:pt x="274" y="148"/>
                    <a:pt x="274" y="148"/>
                  </a:cubicBezTo>
                  <a:cubicBezTo>
                    <a:pt x="274" y="147"/>
                    <a:pt x="274" y="147"/>
                    <a:pt x="274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6"/>
                    <a:pt x="276" y="146"/>
                    <a:pt x="276" y="146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5" y="145"/>
                    <a:pt x="275" y="145"/>
                    <a:pt x="275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5"/>
                    <a:pt x="273" y="145"/>
                    <a:pt x="273" y="145"/>
                  </a:cubicBezTo>
                  <a:cubicBezTo>
                    <a:pt x="274" y="144"/>
                    <a:pt x="274" y="144"/>
                    <a:pt x="274" y="144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5" y="141"/>
                    <a:pt x="275" y="141"/>
                    <a:pt x="275" y="141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2" y="140"/>
                    <a:pt x="272" y="140"/>
                    <a:pt x="272" y="140"/>
                  </a:cubicBezTo>
                  <a:cubicBezTo>
                    <a:pt x="272" y="139"/>
                    <a:pt x="272" y="139"/>
                    <a:pt x="272" y="139"/>
                  </a:cubicBezTo>
                  <a:cubicBezTo>
                    <a:pt x="271" y="139"/>
                    <a:pt x="271" y="139"/>
                    <a:pt x="271" y="139"/>
                  </a:cubicBezTo>
                  <a:cubicBezTo>
                    <a:pt x="271" y="138"/>
                    <a:pt x="271" y="138"/>
                    <a:pt x="271" y="138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0" y="138"/>
                    <a:pt x="270" y="138"/>
                    <a:pt x="270" y="138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0" y="139"/>
                    <a:pt x="270" y="139"/>
                    <a:pt x="270" y="139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71" y="141"/>
                    <a:pt x="271" y="141"/>
                    <a:pt x="271" y="141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1" y="143"/>
                    <a:pt x="271" y="143"/>
                    <a:pt x="271" y="143"/>
                  </a:cubicBezTo>
                  <a:cubicBezTo>
                    <a:pt x="270" y="143"/>
                    <a:pt x="270" y="143"/>
                    <a:pt x="270" y="143"/>
                  </a:cubicBezTo>
                  <a:cubicBezTo>
                    <a:pt x="269" y="144"/>
                    <a:pt x="269" y="144"/>
                    <a:pt x="269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2"/>
                    <a:pt x="266" y="142"/>
                    <a:pt x="266" y="142"/>
                  </a:cubicBezTo>
                  <a:cubicBezTo>
                    <a:pt x="264" y="142"/>
                    <a:pt x="264" y="142"/>
                    <a:pt x="264" y="142"/>
                  </a:cubicBezTo>
                  <a:cubicBezTo>
                    <a:pt x="263" y="141"/>
                    <a:pt x="263" y="141"/>
                    <a:pt x="263" y="141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2" y="143"/>
                    <a:pt x="262" y="143"/>
                    <a:pt x="262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1" y="143"/>
                    <a:pt x="261" y="143"/>
                    <a:pt x="261" y="143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8" y="143"/>
                    <a:pt x="258" y="143"/>
                    <a:pt x="258" y="143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56" y="142"/>
                    <a:pt x="256" y="142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55" y="141"/>
                    <a:pt x="255" y="141"/>
                    <a:pt x="255" y="141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54" y="141"/>
                    <a:pt x="254" y="141"/>
                    <a:pt x="254" y="141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52" y="141"/>
                    <a:pt x="252" y="141"/>
                    <a:pt x="252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50" y="138"/>
                    <a:pt x="250" y="138"/>
                    <a:pt x="250" y="138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0" y="137"/>
                    <a:pt x="250" y="137"/>
                    <a:pt x="250" y="137"/>
                  </a:cubicBezTo>
                  <a:cubicBezTo>
                    <a:pt x="249" y="138"/>
                    <a:pt x="249" y="138"/>
                    <a:pt x="249" y="138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8" y="139"/>
                    <a:pt x="248" y="139"/>
                    <a:pt x="248" y="139"/>
                  </a:cubicBezTo>
                  <a:cubicBezTo>
                    <a:pt x="248" y="138"/>
                    <a:pt x="248" y="138"/>
                    <a:pt x="248" y="138"/>
                  </a:cubicBezTo>
                  <a:cubicBezTo>
                    <a:pt x="247" y="138"/>
                    <a:pt x="247" y="138"/>
                    <a:pt x="247" y="138"/>
                  </a:cubicBezTo>
                  <a:cubicBezTo>
                    <a:pt x="246" y="138"/>
                    <a:pt x="246" y="138"/>
                    <a:pt x="246" y="138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244" y="138"/>
                    <a:pt x="244" y="138"/>
                    <a:pt x="244" y="138"/>
                  </a:cubicBezTo>
                  <a:cubicBezTo>
                    <a:pt x="244" y="137"/>
                    <a:pt x="244" y="137"/>
                    <a:pt x="244" y="137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4"/>
                    <a:pt x="245" y="134"/>
                    <a:pt x="245" y="134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7" y="133"/>
                    <a:pt x="237" y="133"/>
                    <a:pt x="237" y="133"/>
                  </a:cubicBezTo>
                  <a:cubicBezTo>
                    <a:pt x="236" y="132"/>
                    <a:pt x="236" y="132"/>
                    <a:pt x="236" y="132"/>
                  </a:cubicBezTo>
                  <a:cubicBezTo>
                    <a:pt x="237" y="132"/>
                    <a:pt x="237" y="132"/>
                    <a:pt x="237" y="132"/>
                  </a:cubicBezTo>
                  <a:cubicBezTo>
                    <a:pt x="237" y="131"/>
                    <a:pt x="237" y="131"/>
                    <a:pt x="237" y="131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40" y="128"/>
                    <a:pt x="240" y="128"/>
                    <a:pt x="240" y="128"/>
                  </a:cubicBezTo>
                  <a:cubicBezTo>
                    <a:pt x="240" y="129"/>
                    <a:pt x="240" y="129"/>
                    <a:pt x="240" y="129"/>
                  </a:cubicBezTo>
                  <a:cubicBezTo>
                    <a:pt x="242" y="130"/>
                    <a:pt x="242" y="130"/>
                    <a:pt x="242" y="130"/>
                  </a:cubicBezTo>
                  <a:cubicBezTo>
                    <a:pt x="243" y="130"/>
                    <a:pt x="243" y="130"/>
                    <a:pt x="243" y="130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5" y="129"/>
                    <a:pt x="245" y="129"/>
                    <a:pt x="245" y="129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4" y="128"/>
                    <a:pt x="244" y="128"/>
                    <a:pt x="244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2" y="127"/>
                    <a:pt x="242" y="127"/>
                    <a:pt x="242" y="127"/>
                  </a:cubicBezTo>
                  <a:cubicBezTo>
                    <a:pt x="241" y="126"/>
                    <a:pt x="241" y="126"/>
                    <a:pt x="241" y="126"/>
                  </a:cubicBezTo>
                  <a:cubicBezTo>
                    <a:pt x="240" y="126"/>
                    <a:pt x="240" y="126"/>
                    <a:pt x="240" y="126"/>
                  </a:cubicBezTo>
                  <a:cubicBezTo>
                    <a:pt x="239" y="126"/>
                    <a:pt x="239" y="126"/>
                    <a:pt x="239" y="126"/>
                  </a:cubicBezTo>
                  <a:cubicBezTo>
                    <a:pt x="238" y="126"/>
                    <a:pt x="238" y="126"/>
                    <a:pt x="238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6" y="124"/>
                    <a:pt x="236" y="124"/>
                    <a:pt x="236" y="124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9" y="120"/>
                    <a:pt x="239" y="120"/>
                    <a:pt x="239" y="120"/>
                  </a:cubicBezTo>
                  <a:cubicBezTo>
                    <a:pt x="239" y="119"/>
                    <a:pt x="239" y="119"/>
                    <a:pt x="239" y="119"/>
                  </a:cubicBezTo>
                  <a:cubicBezTo>
                    <a:pt x="239" y="118"/>
                    <a:pt x="239" y="118"/>
                    <a:pt x="239" y="118"/>
                  </a:cubicBezTo>
                  <a:cubicBezTo>
                    <a:pt x="240" y="118"/>
                    <a:pt x="240" y="118"/>
                    <a:pt x="240" y="118"/>
                  </a:cubicBezTo>
                  <a:cubicBezTo>
                    <a:pt x="240" y="117"/>
                    <a:pt x="240" y="117"/>
                    <a:pt x="240" y="117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2" y="114"/>
                    <a:pt x="242" y="114"/>
                    <a:pt x="242" y="114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5" y="112"/>
                    <a:pt x="245" y="112"/>
                    <a:pt x="245" y="112"/>
                  </a:cubicBezTo>
                  <a:cubicBezTo>
                    <a:pt x="245" y="111"/>
                    <a:pt x="245" y="111"/>
                    <a:pt x="245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2"/>
                    <a:pt x="246" y="112"/>
                    <a:pt x="246" y="112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7" y="109"/>
                    <a:pt x="247" y="109"/>
                    <a:pt x="247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8"/>
                    <a:pt x="248" y="108"/>
                    <a:pt x="248" y="108"/>
                  </a:cubicBezTo>
                  <a:cubicBezTo>
                    <a:pt x="249" y="108"/>
                    <a:pt x="249" y="108"/>
                    <a:pt x="249" y="108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1" y="107"/>
                    <a:pt x="251" y="107"/>
                    <a:pt x="251" y="107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3" y="105"/>
                    <a:pt x="253" y="105"/>
                    <a:pt x="253" y="105"/>
                  </a:cubicBezTo>
                  <a:cubicBezTo>
                    <a:pt x="254" y="104"/>
                    <a:pt x="254" y="104"/>
                    <a:pt x="254" y="104"/>
                  </a:cubicBezTo>
                  <a:cubicBezTo>
                    <a:pt x="256" y="103"/>
                    <a:pt x="256" y="103"/>
                    <a:pt x="256" y="103"/>
                  </a:cubicBezTo>
                  <a:cubicBezTo>
                    <a:pt x="258" y="103"/>
                    <a:pt x="258" y="103"/>
                    <a:pt x="258" y="103"/>
                  </a:cubicBezTo>
                  <a:cubicBezTo>
                    <a:pt x="259" y="103"/>
                    <a:pt x="259" y="103"/>
                    <a:pt x="259" y="103"/>
                  </a:cubicBezTo>
                  <a:cubicBezTo>
                    <a:pt x="260" y="103"/>
                    <a:pt x="260" y="103"/>
                    <a:pt x="260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2" y="103"/>
                    <a:pt x="262" y="103"/>
                    <a:pt x="262" y="103"/>
                  </a:cubicBezTo>
                  <a:cubicBezTo>
                    <a:pt x="263" y="104"/>
                    <a:pt x="263" y="104"/>
                    <a:pt x="263" y="104"/>
                  </a:cubicBezTo>
                  <a:cubicBezTo>
                    <a:pt x="265" y="104"/>
                    <a:pt x="265" y="104"/>
                    <a:pt x="265" y="104"/>
                  </a:cubicBezTo>
                  <a:cubicBezTo>
                    <a:pt x="265" y="105"/>
                    <a:pt x="265" y="105"/>
                    <a:pt x="265" y="105"/>
                  </a:cubicBezTo>
                  <a:cubicBezTo>
                    <a:pt x="265" y="106"/>
                    <a:pt x="265" y="106"/>
                    <a:pt x="265" y="106"/>
                  </a:cubicBezTo>
                  <a:cubicBezTo>
                    <a:pt x="264" y="106"/>
                    <a:pt x="264" y="106"/>
                    <a:pt x="264" y="106"/>
                  </a:cubicBezTo>
                  <a:cubicBezTo>
                    <a:pt x="263" y="106"/>
                    <a:pt x="263" y="106"/>
                    <a:pt x="263" y="106"/>
                  </a:cubicBezTo>
                  <a:cubicBezTo>
                    <a:pt x="262" y="106"/>
                    <a:pt x="262" y="106"/>
                    <a:pt x="262" y="106"/>
                  </a:cubicBezTo>
                  <a:cubicBezTo>
                    <a:pt x="261" y="107"/>
                    <a:pt x="261" y="107"/>
                    <a:pt x="261" y="107"/>
                  </a:cubicBezTo>
                  <a:cubicBezTo>
                    <a:pt x="261" y="108"/>
                    <a:pt x="261" y="108"/>
                    <a:pt x="261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58" y="110"/>
                    <a:pt x="258" y="110"/>
                    <a:pt x="258" y="110"/>
                  </a:cubicBezTo>
                  <a:cubicBezTo>
                    <a:pt x="256" y="111"/>
                    <a:pt x="256" y="111"/>
                    <a:pt x="256" y="111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2" y="119"/>
                    <a:pt x="252" y="119"/>
                    <a:pt x="252" y="119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52" y="121"/>
                    <a:pt x="252" y="121"/>
                    <a:pt x="252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2" y="122"/>
                    <a:pt x="252" y="122"/>
                    <a:pt x="252" y="122"/>
                  </a:cubicBezTo>
                  <a:cubicBezTo>
                    <a:pt x="252" y="123"/>
                    <a:pt x="252" y="123"/>
                    <a:pt x="252" y="123"/>
                  </a:cubicBezTo>
                  <a:cubicBezTo>
                    <a:pt x="252" y="124"/>
                    <a:pt x="252" y="124"/>
                    <a:pt x="252" y="124"/>
                  </a:cubicBezTo>
                  <a:cubicBezTo>
                    <a:pt x="252" y="125"/>
                    <a:pt x="252" y="125"/>
                    <a:pt x="252" y="125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2" y="129"/>
                    <a:pt x="252" y="129"/>
                    <a:pt x="252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52" y="131"/>
                    <a:pt x="252" y="131"/>
                    <a:pt x="252" y="131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5" y="124"/>
                    <a:pt x="255" y="124"/>
                    <a:pt x="255" y="124"/>
                  </a:cubicBezTo>
                  <a:cubicBezTo>
                    <a:pt x="254" y="124"/>
                    <a:pt x="254" y="124"/>
                    <a:pt x="254" y="124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2"/>
                    <a:pt x="254" y="122"/>
                    <a:pt x="254" y="122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5" y="120"/>
                    <a:pt x="255" y="120"/>
                    <a:pt x="255" y="120"/>
                  </a:cubicBezTo>
                  <a:cubicBezTo>
                    <a:pt x="256" y="120"/>
                    <a:pt x="256" y="120"/>
                    <a:pt x="256" y="120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7" y="120"/>
                    <a:pt x="257" y="120"/>
                    <a:pt x="257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19"/>
                    <a:pt x="258" y="119"/>
                    <a:pt x="258" y="119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60" y="118"/>
                    <a:pt x="260" y="118"/>
                    <a:pt x="260" y="118"/>
                  </a:cubicBezTo>
                  <a:cubicBezTo>
                    <a:pt x="261" y="117"/>
                    <a:pt x="261" y="117"/>
                    <a:pt x="261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6"/>
                    <a:pt x="257" y="116"/>
                    <a:pt x="257" y="116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7" y="115"/>
                    <a:pt x="257" y="115"/>
                    <a:pt x="257" y="115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58" y="113"/>
                    <a:pt x="258" y="113"/>
                    <a:pt x="258" y="113"/>
                  </a:cubicBezTo>
                  <a:cubicBezTo>
                    <a:pt x="258" y="112"/>
                    <a:pt x="258" y="112"/>
                    <a:pt x="258" y="112"/>
                  </a:cubicBezTo>
                  <a:cubicBezTo>
                    <a:pt x="259" y="112"/>
                    <a:pt x="259" y="112"/>
                    <a:pt x="259" y="112"/>
                  </a:cubicBezTo>
                  <a:cubicBezTo>
                    <a:pt x="260" y="112"/>
                    <a:pt x="260" y="112"/>
                    <a:pt x="260" y="112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2" y="114"/>
                    <a:pt x="262" y="114"/>
                    <a:pt x="262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3" y="112"/>
                    <a:pt x="263" y="112"/>
                    <a:pt x="263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4" y="112"/>
                    <a:pt x="264" y="112"/>
                    <a:pt x="264" y="112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3" y="109"/>
                    <a:pt x="263" y="109"/>
                    <a:pt x="263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10"/>
                    <a:pt x="264" y="110"/>
                    <a:pt x="264" y="110"/>
                  </a:cubicBezTo>
                  <a:cubicBezTo>
                    <a:pt x="265" y="110"/>
                    <a:pt x="265" y="110"/>
                    <a:pt x="265" y="110"/>
                  </a:cubicBezTo>
                  <a:cubicBezTo>
                    <a:pt x="265" y="109"/>
                    <a:pt x="265" y="109"/>
                    <a:pt x="265" y="109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10"/>
                    <a:pt x="267" y="110"/>
                    <a:pt x="267" y="110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08"/>
                    <a:pt x="267" y="108"/>
                    <a:pt x="267" y="108"/>
                  </a:cubicBezTo>
                  <a:cubicBezTo>
                    <a:pt x="269" y="108"/>
                    <a:pt x="269" y="108"/>
                    <a:pt x="269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3" y="107"/>
                    <a:pt x="273" y="107"/>
                    <a:pt x="273" y="107"/>
                  </a:cubicBezTo>
                  <a:cubicBezTo>
                    <a:pt x="274" y="107"/>
                    <a:pt x="274" y="107"/>
                    <a:pt x="274" y="107"/>
                  </a:cubicBezTo>
                  <a:cubicBezTo>
                    <a:pt x="275" y="107"/>
                    <a:pt x="275" y="107"/>
                    <a:pt x="275" y="107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1"/>
                    <a:pt x="276" y="111"/>
                    <a:pt x="276" y="111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4"/>
                    <a:pt x="276" y="114"/>
                    <a:pt x="276" y="114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6"/>
                    <a:pt x="275" y="116"/>
                    <a:pt x="275" y="116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8"/>
                    <a:pt x="275" y="118"/>
                    <a:pt x="275" y="118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1" y="121"/>
                    <a:pt x="271" y="121"/>
                    <a:pt x="271" y="121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3" y="120"/>
                    <a:pt x="273" y="120"/>
                    <a:pt x="273" y="120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0" y="124"/>
                    <a:pt x="270" y="124"/>
                    <a:pt x="270" y="124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3"/>
                    <a:pt x="273" y="123"/>
                    <a:pt x="273" y="123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75" y="122"/>
                    <a:pt x="275" y="122"/>
                    <a:pt x="275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5" y="121"/>
                    <a:pt x="275" y="121"/>
                    <a:pt x="275" y="12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2"/>
                    <a:pt x="276" y="122"/>
                    <a:pt x="276" y="122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7" y="121"/>
                    <a:pt x="277" y="121"/>
                    <a:pt x="277" y="121"/>
                  </a:cubicBezTo>
                  <a:cubicBezTo>
                    <a:pt x="278" y="121"/>
                    <a:pt x="278" y="121"/>
                    <a:pt x="278" y="121"/>
                  </a:cubicBezTo>
                  <a:cubicBezTo>
                    <a:pt x="278" y="122"/>
                    <a:pt x="278" y="122"/>
                    <a:pt x="278" y="122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7" y="124"/>
                    <a:pt x="277" y="124"/>
                    <a:pt x="277" y="124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7" y="126"/>
                    <a:pt x="277" y="126"/>
                    <a:pt x="277" y="126"/>
                  </a:cubicBezTo>
                  <a:cubicBezTo>
                    <a:pt x="278" y="125"/>
                    <a:pt x="278" y="125"/>
                    <a:pt x="278" y="125"/>
                  </a:cubicBezTo>
                  <a:cubicBezTo>
                    <a:pt x="277" y="125"/>
                    <a:pt x="277" y="125"/>
                    <a:pt x="277" y="125"/>
                  </a:cubicBezTo>
                  <a:cubicBezTo>
                    <a:pt x="278" y="124"/>
                    <a:pt x="278" y="124"/>
                    <a:pt x="278" y="124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5"/>
                    <a:pt x="279" y="125"/>
                    <a:pt x="279" y="125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22"/>
                    <a:pt x="280" y="122"/>
                    <a:pt x="280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0" y="123"/>
                    <a:pt x="280" y="123"/>
                    <a:pt x="280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4"/>
                    <a:pt x="284" y="124"/>
                    <a:pt x="284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1" y="120"/>
                    <a:pt x="281" y="120"/>
                    <a:pt x="281" y="120"/>
                  </a:cubicBezTo>
                  <a:cubicBezTo>
                    <a:pt x="282" y="120"/>
                    <a:pt x="282" y="120"/>
                    <a:pt x="282" y="120"/>
                  </a:cubicBezTo>
                  <a:cubicBezTo>
                    <a:pt x="283" y="119"/>
                    <a:pt x="283" y="119"/>
                    <a:pt x="283" y="119"/>
                  </a:cubicBezTo>
                  <a:cubicBezTo>
                    <a:pt x="284" y="119"/>
                    <a:pt x="284" y="119"/>
                    <a:pt x="284" y="119"/>
                  </a:cubicBezTo>
                  <a:cubicBezTo>
                    <a:pt x="285" y="119"/>
                    <a:pt x="285" y="119"/>
                    <a:pt x="285" y="119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7" y="120"/>
                    <a:pt x="287" y="120"/>
                    <a:pt x="287" y="120"/>
                  </a:cubicBezTo>
                  <a:cubicBezTo>
                    <a:pt x="287" y="121"/>
                    <a:pt x="287" y="121"/>
                    <a:pt x="287" y="121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4"/>
                    <a:pt x="291" y="124"/>
                    <a:pt x="291" y="124"/>
                  </a:cubicBezTo>
                  <a:cubicBezTo>
                    <a:pt x="292" y="124"/>
                    <a:pt x="292" y="124"/>
                    <a:pt x="292" y="124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5"/>
                    <a:pt x="289" y="125"/>
                    <a:pt x="289" y="125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87" y="127"/>
                    <a:pt x="287" y="127"/>
                    <a:pt x="287" y="127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7" y="129"/>
                    <a:pt x="287" y="129"/>
                    <a:pt x="287" y="129"/>
                  </a:cubicBezTo>
                  <a:cubicBezTo>
                    <a:pt x="286" y="129"/>
                    <a:pt x="286" y="129"/>
                    <a:pt x="286" y="129"/>
                  </a:cubicBezTo>
                  <a:cubicBezTo>
                    <a:pt x="286" y="130"/>
                    <a:pt x="286" y="130"/>
                    <a:pt x="286" y="130"/>
                  </a:cubicBezTo>
                  <a:cubicBezTo>
                    <a:pt x="287" y="130"/>
                    <a:pt x="287" y="130"/>
                    <a:pt x="287" y="130"/>
                  </a:cubicBezTo>
                  <a:cubicBezTo>
                    <a:pt x="288" y="128"/>
                    <a:pt x="288" y="128"/>
                    <a:pt x="288" y="128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90" y="127"/>
                    <a:pt x="290" y="127"/>
                    <a:pt x="290" y="127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3" y="127"/>
                    <a:pt x="293" y="127"/>
                    <a:pt x="293" y="127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9"/>
                    <a:pt x="293" y="129"/>
                    <a:pt x="293" y="129"/>
                  </a:cubicBezTo>
                  <a:cubicBezTo>
                    <a:pt x="292" y="129"/>
                    <a:pt x="292" y="129"/>
                    <a:pt x="292" y="129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8" y="131"/>
                    <a:pt x="288" y="131"/>
                    <a:pt x="288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2" y="132"/>
                    <a:pt x="292" y="132"/>
                    <a:pt x="292" y="132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5"/>
                    <a:pt x="291" y="135"/>
                    <a:pt x="291" y="135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3"/>
                    <a:pt x="292" y="133"/>
                    <a:pt x="292" y="133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5"/>
                    <a:pt x="292" y="135"/>
                    <a:pt x="292" y="135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3" y="134"/>
                    <a:pt x="293" y="134"/>
                    <a:pt x="293" y="134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4" y="135"/>
                    <a:pt x="294" y="135"/>
                    <a:pt x="294" y="135"/>
                  </a:cubicBezTo>
                  <a:cubicBezTo>
                    <a:pt x="293" y="136"/>
                    <a:pt x="293" y="136"/>
                    <a:pt x="293" y="136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4" y="137"/>
                    <a:pt x="294" y="137"/>
                    <a:pt x="294" y="137"/>
                  </a:cubicBezTo>
                  <a:cubicBezTo>
                    <a:pt x="294" y="136"/>
                    <a:pt x="294" y="136"/>
                    <a:pt x="294" y="136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6" y="134"/>
                    <a:pt x="296" y="134"/>
                    <a:pt x="296" y="134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7" y="133"/>
                    <a:pt x="297" y="133"/>
                    <a:pt x="297" y="133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8" y="132"/>
                    <a:pt x="298" y="132"/>
                    <a:pt x="298" y="132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9" y="132"/>
                    <a:pt x="299" y="132"/>
                    <a:pt x="299" y="132"/>
                  </a:cubicBezTo>
                  <a:cubicBezTo>
                    <a:pt x="299" y="133"/>
                    <a:pt x="299" y="133"/>
                    <a:pt x="299" y="133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300" y="134"/>
                    <a:pt x="300" y="134"/>
                    <a:pt x="300" y="134"/>
                  </a:cubicBezTo>
                  <a:cubicBezTo>
                    <a:pt x="300" y="135"/>
                    <a:pt x="300" y="135"/>
                    <a:pt x="300" y="135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0" y="137"/>
                    <a:pt x="300" y="137"/>
                    <a:pt x="300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4" y="140"/>
                    <a:pt x="294" y="140"/>
                    <a:pt x="294" y="140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6" y="140"/>
                    <a:pt x="296" y="140"/>
                    <a:pt x="296" y="140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301" y="138"/>
                    <a:pt x="301" y="138"/>
                    <a:pt x="301" y="138"/>
                  </a:cubicBezTo>
                  <a:cubicBezTo>
                    <a:pt x="302" y="137"/>
                    <a:pt x="302" y="137"/>
                    <a:pt x="302" y="137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1" y="140"/>
                    <a:pt x="301" y="140"/>
                    <a:pt x="301" y="140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7" y="143"/>
                    <a:pt x="297" y="143"/>
                    <a:pt x="297" y="143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298" y="144"/>
                    <a:pt x="298" y="144"/>
                    <a:pt x="298" y="144"/>
                  </a:cubicBezTo>
                  <a:cubicBezTo>
                    <a:pt x="297" y="145"/>
                    <a:pt x="297" y="145"/>
                    <a:pt x="297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300" y="142"/>
                    <a:pt x="300" y="142"/>
                    <a:pt x="300" y="142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1" y="141"/>
                    <a:pt x="301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3" y="140"/>
                    <a:pt x="303" y="140"/>
                    <a:pt x="303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302" y="141"/>
                    <a:pt x="302" y="141"/>
                    <a:pt x="302" y="141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3" y="142"/>
                    <a:pt x="303" y="142"/>
                    <a:pt x="303" y="142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5" y="141"/>
                    <a:pt x="305" y="141"/>
                    <a:pt x="305" y="141"/>
                  </a:cubicBezTo>
                  <a:cubicBezTo>
                    <a:pt x="305" y="140"/>
                    <a:pt x="305" y="140"/>
                    <a:pt x="305" y="140"/>
                  </a:cubicBezTo>
                  <a:cubicBezTo>
                    <a:pt x="306" y="140"/>
                    <a:pt x="306" y="140"/>
                    <a:pt x="306" y="140"/>
                  </a:cubicBezTo>
                  <a:cubicBezTo>
                    <a:pt x="306" y="141"/>
                    <a:pt x="306" y="141"/>
                    <a:pt x="306" y="141"/>
                  </a:cubicBezTo>
                  <a:cubicBezTo>
                    <a:pt x="307" y="142"/>
                    <a:pt x="307" y="142"/>
                    <a:pt x="307" y="142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9" y="144"/>
                    <a:pt x="309" y="144"/>
                    <a:pt x="309" y="144"/>
                  </a:cubicBezTo>
                  <a:cubicBezTo>
                    <a:pt x="308" y="144"/>
                    <a:pt x="308" y="144"/>
                    <a:pt x="308" y="144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7" y="145"/>
                    <a:pt x="307" y="145"/>
                    <a:pt x="307" y="145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4" y="145"/>
                    <a:pt x="304" y="145"/>
                    <a:pt x="304" y="145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301" y="146"/>
                    <a:pt x="301" y="146"/>
                    <a:pt x="301" y="146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5" y="146"/>
                    <a:pt x="305" y="146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5" y="147"/>
                    <a:pt x="305" y="147"/>
                    <a:pt x="305" y="147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3" y="148"/>
                    <a:pt x="303" y="148"/>
                    <a:pt x="303" y="148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3" y="149"/>
                    <a:pt x="303" y="149"/>
                    <a:pt x="303" y="149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6" y="149"/>
                    <a:pt x="306" y="149"/>
                    <a:pt x="306" y="149"/>
                  </a:cubicBezTo>
                  <a:cubicBezTo>
                    <a:pt x="306" y="148"/>
                    <a:pt x="306" y="148"/>
                    <a:pt x="306" y="148"/>
                  </a:cubicBezTo>
                  <a:cubicBezTo>
                    <a:pt x="307" y="148"/>
                    <a:pt x="307" y="148"/>
                    <a:pt x="307" y="148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9"/>
                    <a:pt x="310" y="149"/>
                    <a:pt x="310" y="149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1"/>
                    <a:pt x="310" y="151"/>
                    <a:pt x="310" y="151"/>
                  </a:cubicBezTo>
                  <a:cubicBezTo>
                    <a:pt x="309" y="151"/>
                    <a:pt x="309" y="151"/>
                    <a:pt x="309" y="151"/>
                  </a:cubicBezTo>
                  <a:cubicBezTo>
                    <a:pt x="308" y="150"/>
                    <a:pt x="308" y="150"/>
                    <a:pt x="308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6" y="151"/>
                    <a:pt x="306" y="151"/>
                    <a:pt x="306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03" y="152"/>
                    <a:pt x="303" y="152"/>
                    <a:pt x="303" y="152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1" y="155"/>
                    <a:pt x="311" y="155"/>
                    <a:pt x="311" y="155"/>
                  </a:cubicBezTo>
                  <a:cubicBezTo>
                    <a:pt x="311" y="156"/>
                    <a:pt x="311" y="156"/>
                    <a:pt x="311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08" y="156"/>
                    <a:pt x="308" y="156"/>
                    <a:pt x="308" y="156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7" y="155"/>
                    <a:pt x="307" y="155"/>
                    <a:pt x="307" y="155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3" y="155"/>
                    <a:pt x="303" y="155"/>
                    <a:pt x="303" y="155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3" y="158"/>
                    <a:pt x="303" y="158"/>
                    <a:pt x="303" y="158"/>
                  </a:cubicBezTo>
                  <a:cubicBezTo>
                    <a:pt x="302" y="158"/>
                    <a:pt x="302" y="158"/>
                    <a:pt x="302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2" y="159"/>
                    <a:pt x="302" y="159"/>
                    <a:pt x="302" y="159"/>
                  </a:cubicBezTo>
                  <a:cubicBezTo>
                    <a:pt x="301" y="159"/>
                    <a:pt x="301" y="159"/>
                    <a:pt x="301" y="159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2"/>
                    <a:pt x="304" y="162"/>
                    <a:pt x="304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6" y="161"/>
                    <a:pt x="306" y="161"/>
                    <a:pt x="306" y="161"/>
                  </a:cubicBezTo>
                  <a:cubicBezTo>
                    <a:pt x="307" y="161"/>
                    <a:pt x="307" y="161"/>
                    <a:pt x="307" y="161"/>
                  </a:cubicBezTo>
                  <a:cubicBezTo>
                    <a:pt x="308" y="161"/>
                    <a:pt x="308" y="161"/>
                    <a:pt x="308" y="161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7" y="163"/>
                    <a:pt x="307" y="163"/>
                    <a:pt x="307" y="163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9" y="165"/>
                    <a:pt x="309" y="165"/>
                    <a:pt x="309" y="165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7" y="168"/>
                    <a:pt x="307" y="168"/>
                    <a:pt x="307" y="168"/>
                  </a:cubicBezTo>
                  <a:cubicBezTo>
                    <a:pt x="307" y="169"/>
                    <a:pt x="307" y="169"/>
                    <a:pt x="307" y="169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5"/>
                    <a:pt x="310" y="165"/>
                    <a:pt x="310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09" y="167"/>
                    <a:pt x="309" y="167"/>
                    <a:pt x="309" y="167"/>
                  </a:cubicBezTo>
                  <a:cubicBezTo>
                    <a:pt x="309" y="168"/>
                    <a:pt x="309" y="168"/>
                    <a:pt x="309" y="168"/>
                  </a:cubicBezTo>
                  <a:cubicBezTo>
                    <a:pt x="309" y="169"/>
                    <a:pt x="309" y="169"/>
                    <a:pt x="309" y="169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2" y="166"/>
                    <a:pt x="312" y="166"/>
                    <a:pt x="312" y="166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6"/>
                    <a:pt x="313" y="166"/>
                    <a:pt x="313" y="166"/>
                  </a:cubicBezTo>
                  <a:cubicBezTo>
                    <a:pt x="312" y="167"/>
                    <a:pt x="312" y="167"/>
                    <a:pt x="312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3" y="168"/>
                    <a:pt x="313" y="168"/>
                    <a:pt x="313" y="168"/>
                  </a:cubicBezTo>
                  <a:cubicBezTo>
                    <a:pt x="314" y="168"/>
                    <a:pt x="314" y="168"/>
                    <a:pt x="314" y="168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4" y="170"/>
                    <a:pt x="314" y="170"/>
                    <a:pt x="314" y="170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3" y="172"/>
                    <a:pt x="313" y="172"/>
                    <a:pt x="313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7" y="171"/>
                    <a:pt x="317" y="171"/>
                    <a:pt x="317" y="171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6" y="173"/>
                    <a:pt x="316" y="173"/>
                    <a:pt x="316" y="173"/>
                  </a:cubicBezTo>
                  <a:cubicBezTo>
                    <a:pt x="316" y="174"/>
                    <a:pt x="316" y="174"/>
                    <a:pt x="316" y="174"/>
                  </a:cubicBezTo>
                  <a:cubicBezTo>
                    <a:pt x="315" y="174"/>
                    <a:pt x="315" y="174"/>
                    <a:pt x="315" y="174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3"/>
                    <a:pt x="317" y="173"/>
                    <a:pt x="317" y="173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6" y="176"/>
                    <a:pt x="316" y="176"/>
                    <a:pt x="316" y="176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5"/>
                    <a:pt x="319" y="175"/>
                    <a:pt x="319" y="175"/>
                  </a:cubicBezTo>
                  <a:cubicBezTo>
                    <a:pt x="319" y="174"/>
                    <a:pt x="319" y="174"/>
                    <a:pt x="319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7"/>
                    <a:pt x="322" y="177"/>
                    <a:pt x="322" y="177"/>
                  </a:cubicBezTo>
                  <a:cubicBezTo>
                    <a:pt x="323" y="177"/>
                    <a:pt x="323" y="177"/>
                    <a:pt x="323" y="177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2" y="178"/>
                    <a:pt x="322" y="178"/>
                    <a:pt x="322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7"/>
                    <a:pt x="321" y="177"/>
                    <a:pt x="321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19" y="178"/>
                    <a:pt x="319" y="178"/>
                    <a:pt x="319" y="178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0" y="178"/>
                    <a:pt x="320" y="178"/>
                    <a:pt x="320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19" y="179"/>
                    <a:pt x="319" y="179"/>
                    <a:pt x="319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80"/>
                    <a:pt x="321" y="180"/>
                    <a:pt x="321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19" y="180"/>
                    <a:pt x="319" y="180"/>
                    <a:pt x="319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8"/>
                    <a:pt x="318" y="178"/>
                    <a:pt x="318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79"/>
                    <a:pt x="316" y="179"/>
                    <a:pt x="316" y="179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2"/>
                    <a:pt x="318" y="182"/>
                    <a:pt x="318" y="182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1"/>
                    <a:pt x="317" y="181"/>
                    <a:pt x="317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3"/>
                    <a:pt x="313" y="183"/>
                    <a:pt x="313" y="183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9"/>
                    <a:pt x="311" y="189"/>
                    <a:pt x="311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7" y="186"/>
                    <a:pt x="307" y="186"/>
                    <a:pt x="307" y="186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5" y="184"/>
                    <a:pt x="305" y="184"/>
                    <a:pt x="305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7" y="183"/>
                    <a:pt x="307" y="183"/>
                    <a:pt x="307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5" y="183"/>
                    <a:pt x="305" y="183"/>
                    <a:pt x="305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7" y="181"/>
                    <a:pt x="307" y="181"/>
                    <a:pt x="307" y="181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09" y="178"/>
                    <a:pt x="309" y="178"/>
                    <a:pt x="309" y="178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8" y="179"/>
                    <a:pt x="308" y="179"/>
                    <a:pt x="308" y="179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7" y="180"/>
                    <a:pt x="307" y="180"/>
                    <a:pt x="307" y="180"/>
                  </a:cubicBezTo>
                  <a:cubicBezTo>
                    <a:pt x="306" y="180"/>
                    <a:pt x="306" y="180"/>
                    <a:pt x="306" y="180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0"/>
                    <a:pt x="304" y="180"/>
                    <a:pt x="304" y="180"/>
                  </a:cubicBezTo>
                  <a:cubicBezTo>
                    <a:pt x="305" y="179"/>
                    <a:pt x="305" y="179"/>
                    <a:pt x="305" y="179"/>
                  </a:cubicBezTo>
                  <a:cubicBezTo>
                    <a:pt x="306" y="179"/>
                    <a:pt x="306" y="179"/>
                    <a:pt x="306" y="179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4" y="179"/>
                    <a:pt x="304" y="179"/>
                    <a:pt x="304" y="179"/>
                  </a:cubicBezTo>
                  <a:cubicBezTo>
                    <a:pt x="303" y="180"/>
                    <a:pt x="303" y="180"/>
                    <a:pt x="303" y="180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5"/>
                    <a:pt x="302" y="175"/>
                    <a:pt x="302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5"/>
                    <a:pt x="300" y="175"/>
                    <a:pt x="300" y="175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8" y="176"/>
                    <a:pt x="298" y="176"/>
                    <a:pt x="298" y="176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8"/>
                    <a:pt x="298" y="178"/>
                    <a:pt x="298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0" y="179"/>
                    <a:pt x="300" y="179"/>
                    <a:pt x="300" y="179"/>
                  </a:cubicBezTo>
                  <a:cubicBezTo>
                    <a:pt x="299" y="180"/>
                    <a:pt x="299" y="180"/>
                    <a:pt x="299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299" y="181"/>
                    <a:pt x="299" y="181"/>
                    <a:pt x="299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0"/>
                    <a:pt x="297" y="180"/>
                    <a:pt x="297" y="180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8"/>
                    <a:pt x="297" y="178"/>
                    <a:pt x="297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7"/>
                    <a:pt x="295" y="177"/>
                    <a:pt x="295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3" y="177"/>
                    <a:pt x="293" y="177"/>
                    <a:pt x="293" y="177"/>
                  </a:cubicBezTo>
                  <a:cubicBezTo>
                    <a:pt x="293" y="178"/>
                    <a:pt x="293" y="178"/>
                    <a:pt x="293" y="178"/>
                  </a:cubicBezTo>
                  <a:cubicBezTo>
                    <a:pt x="294" y="178"/>
                    <a:pt x="294" y="178"/>
                    <a:pt x="294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6" y="179"/>
                    <a:pt x="296" y="179"/>
                    <a:pt x="296" y="179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5" y="183"/>
                    <a:pt x="295" y="183"/>
                    <a:pt x="295" y="183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8" y="182"/>
                    <a:pt x="298" y="182"/>
                    <a:pt x="298" y="182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7" y="183"/>
                    <a:pt x="297" y="183"/>
                    <a:pt x="297" y="183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8" y="184"/>
                    <a:pt x="298" y="184"/>
                    <a:pt x="298" y="184"/>
                  </a:cubicBezTo>
                  <a:cubicBezTo>
                    <a:pt x="299" y="185"/>
                    <a:pt x="299" y="185"/>
                    <a:pt x="299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299" y="189"/>
                    <a:pt x="299" y="189"/>
                    <a:pt x="299" y="189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90"/>
                    <a:pt x="300" y="190"/>
                    <a:pt x="300" y="190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1"/>
                    <a:pt x="302" y="191"/>
                    <a:pt x="302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2" y="192"/>
                    <a:pt x="302" y="192"/>
                    <a:pt x="302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4" y="192"/>
                    <a:pt x="304" y="192"/>
                    <a:pt x="304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3" y="194"/>
                    <a:pt x="303" y="194"/>
                    <a:pt x="303" y="194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6"/>
                    <a:pt x="303" y="196"/>
                    <a:pt x="303" y="196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8"/>
                    <a:pt x="304" y="198"/>
                    <a:pt x="304" y="198"/>
                  </a:cubicBezTo>
                  <a:cubicBezTo>
                    <a:pt x="304" y="199"/>
                    <a:pt x="304" y="199"/>
                    <a:pt x="304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7"/>
                    <a:pt x="302" y="197"/>
                    <a:pt x="302" y="197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200"/>
                    <a:pt x="302" y="200"/>
                    <a:pt x="302" y="200"/>
                  </a:cubicBezTo>
                  <a:cubicBezTo>
                    <a:pt x="302" y="201"/>
                    <a:pt x="302" y="201"/>
                    <a:pt x="302" y="201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1" y="203"/>
                    <a:pt x="301" y="203"/>
                    <a:pt x="301" y="203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01" y="204"/>
                    <a:pt x="301" y="204"/>
                    <a:pt x="301" y="204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299" y="205"/>
                    <a:pt x="299" y="205"/>
                    <a:pt x="299" y="205"/>
                  </a:cubicBezTo>
                  <a:cubicBezTo>
                    <a:pt x="299" y="204"/>
                    <a:pt x="299" y="204"/>
                    <a:pt x="299" y="204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8" y="203"/>
                    <a:pt x="298" y="203"/>
                    <a:pt x="298" y="203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0"/>
                    <a:pt x="296" y="200"/>
                    <a:pt x="296" y="200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200"/>
                    <a:pt x="295" y="200"/>
                    <a:pt x="295" y="200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4" y="200"/>
                    <a:pt x="294" y="200"/>
                    <a:pt x="294" y="200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3" y="199"/>
                    <a:pt x="293" y="199"/>
                    <a:pt x="293" y="199"/>
                  </a:cubicBezTo>
                  <a:cubicBezTo>
                    <a:pt x="293" y="198"/>
                    <a:pt x="293" y="198"/>
                    <a:pt x="293" y="198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6"/>
                    <a:pt x="292" y="196"/>
                    <a:pt x="292" y="196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2" y="198"/>
                    <a:pt x="292" y="198"/>
                    <a:pt x="292" y="198"/>
                  </a:cubicBezTo>
                  <a:cubicBezTo>
                    <a:pt x="292" y="199"/>
                    <a:pt x="292" y="199"/>
                    <a:pt x="292" y="199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89" y="196"/>
                    <a:pt x="289" y="196"/>
                    <a:pt x="289" y="196"/>
                  </a:cubicBezTo>
                  <a:cubicBezTo>
                    <a:pt x="289" y="195"/>
                    <a:pt x="289" y="195"/>
                    <a:pt x="289" y="195"/>
                  </a:cubicBezTo>
                  <a:cubicBezTo>
                    <a:pt x="288" y="195"/>
                    <a:pt x="288" y="195"/>
                    <a:pt x="288" y="195"/>
                  </a:cubicBezTo>
                  <a:cubicBezTo>
                    <a:pt x="288" y="196"/>
                    <a:pt x="288" y="196"/>
                    <a:pt x="288" y="196"/>
                  </a:cubicBezTo>
                  <a:cubicBezTo>
                    <a:pt x="287" y="195"/>
                    <a:pt x="287" y="195"/>
                    <a:pt x="287" y="195"/>
                  </a:cubicBezTo>
                  <a:cubicBezTo>
                    <a:pt x="287" y="196"/>
                    <a:pt x="287" y="196"/>
                    <a:pt x="287" y="196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9"/>
                    <a:pt x="289" y="199"/>
                    <a:pt x="289" y="199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90" y="200"/>
                    <a:pt x="290" y="200"/>
                    <a:pt x="290" y="200"/>
                  </a:cubicBezTo>
                  <a:cubicBezTo>
                    <a:pt x="291" y="200"/>
                    <a:pt x="291" y="200"/>
                    <a:pt x="291" y="200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2" y="201"/>
                    <a:pt x="292" y="201"/>
                    <a:pt x="292" y="201"/>
                  </a:cubicBezTo>
                  <a:cubicBezTo>
                    <a:pt x="291" y="202"/>
                    <a:pt x="291" y="202"/>
                    <a:pt x="291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3" y="205"/>
                    <a:pt x="293" y="205"/>
                    <a:pt x="293" y="205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6" y="207"/>
                    <a:pt x="296" y="207"/>
                    <a:pt x="296" y="207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4" y="208"/>
                    <a:pt x="294" y="208"/>
                    <a:pt x="294" y="208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lose/>
                  <a:moveTo>
                    <a:pt x="221" y="190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5" y="189"/>
                    <a:pt x="225" y="189"/>
                    <a:pt x="225" y="189"/>
                  </a:cubicBezTo>
                  <a:cubicBezTo>
                    <a:pt x="225" y="190"/>
                    <a:pt x="225" y="190"/>
                    <a:pt x="225" y="190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2"/>
                    <a:pt x="224" y="192"/>
                    <a:pt x="224" y="192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9" y="192"/>
                    <a:pt x="229" y="192"/>
                    <a:pt x="229" y="192"/>
                  </a:cubicBezTo>
                  <a:cubicBezTo>
                    <a:pt x="229" y="191"/>
                    <a:pt x="229" y="191"/>
                    <a:pt x="229" y="191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1" y="190"/>
                    <a:pt x="231" y="190"/>
                    <a:pt x="231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3" y="189"/>
                    <a:pt x="233" y="189"/>
                    <a:pt x="233" y="189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3" y="187"/>
                    <a:pt x="233" y="187"/>
                    <a:pt x="233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6" y="186"/>
                    <a:pt x="236" y="186"/>
                    <a:pt x="236" y="186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7" y="188"/>
                    <a:pt x="237" y="188"/>
                    <a:pt x="237" y="188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2"/>
                    <a:pt x="239" y="192"/>
                    <a:pt x="239" y="192"/>
                  </a:cubicBezTo>
                  <a:cubicBezTo>
                    <a:pt x="240" y="192"/>
                    <a:pt x="240" y="192"/>
                    <a:pt x="240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2" y="193"/>
                    <a:pt x="242" y="193"/>
                    <a:pt x="242" y="193"/>
                  </a:cubicBezTo>
                  <a:cubicBezTo>
                    <a:pt x="243" y="193"/>
                    <a:pt x="243" y="193"/>
                    <a:pt x="243" y="193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5" y="191"/>
                    <a:pt x="245" y="191"/>
                    <a:pt x="245" y="191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4" y="190"/>
                    <a:pt x="244" y="190"/>
                    <a:pt x="244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89"/>
                    <a:pt x="245" y="189"/>
                    <a:pt x="245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40" y="189"/>
                    <a:pt x="240" y="189"/>
                    <a:pt x="240" y="189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1" y="187"/>
                    <a:pt x="241" y="187"/>
                    <a:pt x="241" y="187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0" y="183"/>
                    <a:pt x="240" y="183"/>
                    <a:pt x="240" y="183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0"/>
                    <a:pt x="238" y="180"/>
                    <a:pt x="238" y="180"/>
                  </a:cubicBezTo>
                  <a:cubicBezTo>
                    <a:pt x="237" y="179"/>
                    <a:pt x="237" y="179"/>
                    <a:pt x="237" y="179"/>
                  </a:cubicBezTo>
                  <a:cubicBezTo>
                    <a:pt x="236" y="179"/>
                    <a:pt x="236" y="179"/>
                    <a:pt x="236" y="179"/>
                  </a:cubicBezTo>
                  <a:cubicBezTo>
                    <a:pt x="235" y="179"/>
                    <a:pt x="235" y="179"/>
                    <a:pt x="235" y="179"/>
                  </a:cubicBezTo>
                  <a:cubicBezTo>
                    <a:pt x="234" y="178"/>
                    <a:pt x="234" y="178"/>
                    <a:pt x="234" y="178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4" y="177"/>
                    <a:pt x="234" y="177"/>
                    <a:pt x="234" y="17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3" y="177"/>
                    <a:pt x="233" y="177"/>
                    <a:pt x="233" y="177"/>
                  </a:cubicBezTo>
                  <a:cubicBezTo>
                    <a:pt x="233" y="178"/>
                    <a:pt x="233" y="178"/>
                    <a:pt x="233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232" y="176"/>
                    <a:pt x="232" y="176"/>
                    <a:pt x="232" y="176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4"/>
                    <a:pt x="233" y="174"/>
                    <a:pt x="233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3"/>
                    <a:pt x="232" y="173"/>
                    <a:pt x="232" y="173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0" y="173"/>
                    <a:pt x="230" y="173"/>
                    <a:pt x="230" y="173"/>
                  </a:cubicBezTo>
                  <a:cubicBezTo>
                    <a:pt x="229" y="174"/>
                    <a:pt x="229" y="174"/>
                    <a:pt x="229" y="174"/>
                  </a:cubicBezTo>
                  <a:cubicBezTo>
                    <a:pt x="229" y="175"/>
                    <a:pt x="229" y="175"/>
                    <a:pt x="229" y="175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7"/>
                    <a:pt x="228" y="177"/>
                    <a:pt x="228" y="177"/>
                  </a:cubicBezTo>
                  <a:cubicBezTo>
                    <a:pt x="227" y="177"/>
                    <a:pt x="227" y="177"/>
                    <a:pt x="227" y="177"/>
                  </a:cubicBezTo>
                  <a:cubicBezTo>
                    <a:pt x="227" y="178"/>
                    <a:pt x="227" y="178"/>
                    <a:pt x="227" y="178"/>
                  </a:cubicBezTo>
                  <a:cubicBezTo>
                    <a:pt x="226" y="179"/>
                    <a:pt x="226" y="179"/>
                    <a:pt x="226" y="179"/>
                  </a:cubicBezTo>
                  <a:cubicBezTo>
                    <a:pt x="227" y="180"/>
                    <a:pt x="227" y="180"/>
                    <a:pt x="227" y="180"/>
                  </a:cubicBezTo>
                  <a:cubicBezTo>
                    <a:pt x="226" y="180"/>
                    <a:pt x="226" y="180"/>
                    <a:pt x="226" y="180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5" y="182"/>
                    <a:pt x="225" y="182"/>
                    <a:pt x="225" y="182"/>
                  </a:cubicBezTo>
                  <a:cubicBezTo>
                    <a:pt x="224" y="183"/>
                    <a:pt x="224" y="183"/>
                    <a:pt x="224" y="183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3" y="186"/>
                    <a:pt x="223" y="186"/>
                    <a:pt x="223" y="186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9"/>
                    <a:pt x="221" y="189"/>
                    <a:pt x="221" y="189"/>
                  </a:cubicBezTo>
                  <a:cubicBezTo>
                    <a:pt x="221" y="190"/>
                    <a:pt x="221" y="190"/>
                    <a:pt x="221" y="190"/>
                  </a:cubicBezTo>
                  <a:close/>
                  <a:moveTo>
                    <a:pt x="228" y="201"/>
                  </a:moveTo>
                  <a:cubicBezTo>
                    <a:pt x="228" y="201"/>
                    <a:pt x="228" y="201"/>
                    <a:pt x="228" y="201"/>
                  </a:cubicBezTo>
                  <a:cubicBezTo>
                    <a:pt x="229" y="201"/>
                    <a:pt x="229" y="201"/>
                    <a:pt x="229" y="201"/>
                  </a:cubicBezTo>
                  <a:cubicBezTo>
                    <a:pt x="229" y="200"/>
                    <a:pt x="229" y="200"/>
                    <a:pt x="229" y="200"/>
                  </a:cubicBezTo>
                  <a:cubicBezTo>
                    <a:pt x="230" y="200"/>
                    <a:pt x="230" y="200"/>
                    <a:pt x="230" y="200"/>
                  </a:cubicBezTo>
                  <a:cubicBezTo>
                    <a:pt x="230" y="201"/>
                    <a:pt x="230" y="201"/>
                    <a:pt x="230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2" y="200"/>
                    <a:pt x="232" y="200"/>
                    <a:pt x="232" y="200"/>
                  </a:cubicBezTo>
                  <a:cubicBezTo>
                    <a:pt x="233" y="200"/>
                    <a:pt x="233" y="200"/>
                    <a:pt x="233" y="200"/>
                  </a:cubicBezTo>
                  <a:cubicBezTo>
                    <a:pt x="234" y="199"/>
                    <a:pt x="234" y="199"/>
                    <a:pt x="234" y="199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6" y="198"/>
                    <a:pt x="236" y="198"/>
                    <a:pt x="236" y="198"/>
                  </a:cubicBezTo>
                  <a:cubicBezTo>
                    <a:pt x="236" y="197"/>
                    <a:pt x="236" y="197"/>
                    <a:pt x="236" y="197"/>
                  </a:cubicBezTo>
                  <a:cubicBezTo>
                    <a:pt x="237" y="197"/>
                    <a:pt x="237" y="197"/>
                    <a:pt x="237" y="197"/>
                  </a:cubicBezTo>
                  <a:cubicBezTo>
                    <a:pt x="237" y="196"/>
                    <a:pt x="237" y="196"/>
                    <a:pt x="237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5" y="196"/>
                    <a:pt x="235" y="196"/>
                    <a:pt x="235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3" y="196"/>
                    <a:pt x="233" y="196"/>
                    <a:pt x="23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1" y="196"/>
                    <a:pt x="231" y="196"/>
                    <a:pt x="231" y="196"/>
                  </a:cubicBezTo>
                  <a:cubicBezTo>
                    <a:pt x="230" y="197"/>
                    <a:pt x="230" y="197"/>
                    <a:pt x="230" y="197"/>
                  </a:cubicBezTo>
                  <a:cubicBezTo>
                    <a:pt x="230" y="198"/>
                    <a:pt x="230" y="198"/>
                    <a:pt x="230" y="198"/>
                  </a:cubicBezTo>
                  <a:cubicBezTo>
                    <a:pt x="229" y="198"/>
                    <a:pt x="229" y="198"/>
                    <a:pt x="229" y="198"/>
                  </a:cubicBezTo>
                  <a:cubicBezTo>
                    <a:pt x="228" y="198"/>
                    <a:pt x="228" y="198"/>
                    <a:pt x="228" y="198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200"/>
                    <a:pt x="228" y="200"/>
                    <a:pt x="228" y="200"/>
                  </a:cubicBezTo>
                  <a:cubicBezTo>
                    <a:pt x="228" y="201"/>
                    <a:pt x="228" y="201"/>
                    <a:pt x="228" y="201"/>
                  </a:cubicBezTo>
                  <a:cubicBezTo>
                    <a:pt x="228" y="201"/>
                    <a:pt x="228" y="201"/>
                    <a:pt x="228" y="201"/>
                  </a:cubicBezTo>
                  <a:close/>
                  <a:moveTo>
                    <a:pt x="300" y="206"/>
                  </a:moveTo>
                  <a:cubicBezTo>
                    <a:pt x="300" y="207"/>
                    <a:pt x="300" y="207"/>
                    <a:pt x="300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1" y="206"/>
                    <a:pt x="301" y="206"/>
                    <a:pt x="301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0" y="206"/>
                    <a:pt x="300" y="206"/>
                    <a:pt x="300" y="206"/>
                  </a:cubicBezTo>
                  <a:close/>
                  <a:moveTo>
                    <a:pt x="277" y="201"/>
                  </a:moveTo>
                  <a:cubicBezTo>
                    <a:pt x="278" y="201"/>
                    <a:pt x="278" y="201"/>
                    <a:pt x="278" y="201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7" y="201"/>
                    <a:pt x="277" y="201"/>
                    <a:pt x="277" y="201"/>
                  </a:cubicBezTo>
                  <a:close/>
                  <a:moveTo>
                    <a:pt x="299" y="212"/>
                  </a:moveTo>
                  <a:cubicBezTo>
                    <a:pt x="298" y="211"/>
                    <a:pt x="298" y="211"/>
                    <a:pt x="298" y="211"/>
                  </a:cubicBezTo>
                  <a:cubicBezTo>
                    <a:pt x="298" y="211"/>
                    <a:pt x="298" y="211"/>
                    <a:pt x="298" y="211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2"/>
                    <a:pt x="299" y="212"/>
                    <a:pt x="299" y="212"/>
                  </a:cubicBezTo>
                  <a:close/>
                  <a:moveTo>
                    <a:pt x="298" y="214"/>
                  </a:moveTo>
                  <a:cubicBezTo>
                    <a:pt x="298" y="214"/>
                    <a:pt x="298" y="214"/>
                    <a:pt x="298" y="214"/>
                  </a:cubicBezTo>
                  <a:cubicBezTo>
                    <a:pt x="298" y="213"/>
                    <a:pt x="298" y="213"/>
                    <a:pt x="298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8" y="212"/>
                    <a:pt x="298" y="212"/>
                    <a:pt x="298" y="212"/>
                  </a:cubicBezTo>
                  <a:cubicBezTo>
                    <a:pt x="299" y="212"/>
                    <a:pt x="299" y="212"/>
                    <a:pt x="299" y="212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7" y="226"/>
                  </a:move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6"/>
                    <a:pt x="277" y="226"/>
                    <a:pt x="277" y="226"/>
                  </a:cubicBezTo>
                  <a:close/>
                  <a:moveTo>
                    <a:pt x="283" y="220"/>
                  </a:moveTo>
                  <a:cubicBezTo>
                    <a:pt x="283" y="220"/>
                    <a:pt x="283" y="220"/>
                    <a:pt x="283" y="220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84" y="218"/>
                    <a:pt x="284" y="218"/>
                    <a:pt x="284" y="218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3" y="220"/>
                    <a:pt x="283" y="220"/>
                    <a:pt x="283" y="220"/>
                  </a:cubicBezTo>
                  <a:cubicBezTo>
                    <a:pt x="283" y="220"/>
                    <a:pt x="283" y="220"/>
                    <a:pt x="283" y="220"/>
                  </a:cubicBezTo>
                  <a:close/>
                  <a:moveTo>
                    <a:pt x="263" y="200"/>
                  </a:moveTo>
                  <a:cubicBezTo>
                    <a:pt x="264" y="201"/>
                    <a:pt x="264" y="201"/>
                    <a:pt x="264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6" y="202"/>
                    <a:pt x="266" y="202"/>
                    <a:pt x="266" y="202"/>
                  </a:cubicBezTo>
                  <a:cubicBezTo>
                    <a:pt x="266" y="201"/>
                    <a:pt x="266" y="201"/>
                    <a:pt x="266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3" y="200"/>
                    <a:pt x="263" y="200"/>
                    <a:pt x="263" y="200"/>
                  </a:cubicBezTo>
                  <a:close/>
                  <a:moveTo>
                    <a:pt x="257" y="195"/>
                  </a:move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9" y="195"/>
                    <a:pt x="259" y="195"/>
                    <a:pt x="259" y="195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4"/>
                    <a:pt x="258" y="194"/>
                    <a:pt x="258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3"/>
                    <a:pt x="258" y="193"/>
                    <a:pt x="258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2"/>
                    <a:pt x="256" y="192"/>
                    <a:pt x="256" y="192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7" y="194"/>
                    <a:pt x="257" y="194"/>
                    <a:pt x="257" y="194"/>
                  </a:cubicBezTo>
                  <a:cubicBezTo>
                    <a:pt x="257" y="195"/>
                    <a:pt x="257" y="195"/>
                    <a:pt x="257" y="195"/>
                  </a:cubicBezTo>
                  <a:close/>
                  <a:moveTo>
                    <a:pt x="252" y="197"/>
                  </a:moveTo>
                  <a:cubicBezTo>
                    <a:pt x="253" y="197"/>
                    <a:pt x="253" y="197"/>
                    <a:pt x="253" y="197"/>
                  </a:cubicBezTo>
                  <a:cubicBezTo>
                    <a:pt x="253" y="197"/>
                    <a:pt x="253" y="197"/>
                    <a:pt x="253" y="197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3" y="194"/>
                    <a:pt x="253" y="194"/>
                    <a:pt x="253" y="194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2" y="193"/>
                    <a:pt x="252" y="193"/>
                    <a:pt x="252" y="193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1" y="194"/>
                    <a:pt x="251" y="194"/>
                    <a:pt x="251" y="194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196"/>
                    <a:pt x="251" y="196"/>
                    <a:pt x="251" y="196"/>
                  </a:cubicBezTo>
                  <a:cubicBezTo>
                    <a:pt x="252" y="196"/>
                    <a:pt x="252" y="196"/>
                    <a:pt x="252" y="196"/>
                  </a:cubicBezTo>
                  <a:cubicBezTo>
                    <a:pt x="252" y="197"/>
                    <a:pt x="252" y="197"/>
                    <a:pt x="252" y="197"/>
                  </a:cubicBezTo>
                  <a:cubicBezTo>
                    <a:pt x="252" y="197"/>
                    <a:pt x="252" y="197"/>
                    <a:pt x="252" y="197"/>
                  </a:cubicBezTo>
                  <a:close/>
                  <a:moveTo>
                    <a:pt x="251" y="200"/>
                  </a:moveTo>
                  <a:cubicBezTo>
                    <a:pt x="251" y="200"/>
                    <a:pt x="252" y="200"/>
                    <a:pt x="252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0" y="200"/>
                    <a:pt x="250" y="200"/>
                    <a:pt x="250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1" y="200"/>
                    <a:pt x="251" y="200"/>
                    <a:pt x="251" y="200"/>
                  </a:cubicBezTo>
                  <a:close/>
                  <a:moveTo>
                    <a:pt x="242" y="207"/>
                  </a:moveTo>
                  <a:cubicBezTo>
                    <a:pt x="242" y="207"/>
                    <a:pt x="242" y="207"/>
                    <a:pt x="242" y="207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3" y="205"/>
                    <a:pt x="243" y="205"/>
                    <a:pt x="243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3" y="204"/>
                    <a:pt x="243" y="204"/>
                    <a:pt x="243" y="204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2"/>
                    <a:pt x="244" y="202"/>
                    <a:pt x="244" y="202"/>
                  </a:cubicBezTo>
                  <a:cubicBezTo>
                    <a:pt x="245" y="202"/>
                    <a:pt x="245" y="202"/>
                    <a:pt x="245" y="202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0"/>
                    <a:pt x="245" y="200"/>
                    <a:pt x="245" y="200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2" y="201"/>
                    <a:pt x="242" y="201"/>
                    <a:pt x="242" y="201"/>
                  </a:cubicBezTo>
                  <a:cubicBezTo>
                    <a:pt x="241" y="201"/>
                    <a:pt x="241" y="201"/>
                    <a:pt x="241" y="201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3"/>
                    <a:pt x="241" y="203"/>
                    <a:pt x="241" y="203"/>
                  </a:cubicBezTo>
                  <a:cubicBezTo>
                    <a:pt x="240" y="203"/>
                    <a:pt x="240" y="203"/>
                    <a:pt x="240" y="203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1" y="205"/>
                    <a:pt x="241" y="205"/>
                    <a:pt x="241" y="205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2" y="207"/>
                    <a:pt x="242" y="207"/>
                    <a:pt x="242" y="207"/>
                  </a:cubicBezTo>
                  <a:close/>
                  <a:moveTo>
                    <a:pt x="233" y="240"/>
                  </a:move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lose/>
                  <a:moveTo>
                    <a:pt x="233" y="243"/>
                  </a:move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3" y="243"/>
                    <a:pt x="233" y="243"/>
                  </a:cubicBezTo>
                  <a:close/>
                  <a:moveTo>
                    <a:pt x="228" y="242"/>
                  </a:moveTo>
                  <a:cubicBezTo>
                    <a:pt x="228" y="242"/>
                    <a:pt x="228" y="242"/>
                    <a:pt x="228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9" y="241"/>
                    <a:pt x="229" y="241"/>
                    <a:pt x="229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8" y="243"/>
                    <a:pt x="228" y="243"/>
                    <a:pt x="228" y="243"/>
                  </a:cubicBezTo>
                  <a:cubicBezTo>
                    <a:pt x="228" y="242"/>
                    <a:pt x="228" y="242"/>
                    <a:pt x="228" y="242"/>
                  </a:cubicBezTo>
                  <a:close/>
                  <a:moveTo>
                    <a:pt x="232" y="244"/>
                  </a:moveTo>
                  <a:cubicBezTo>
                    <a:pt x="233" y="243"/>
                    <a:pt x="233" y="243"/>
                    <a:pt x="233" y="243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1" y="243"/>
                    <a:pt x="231" y="243"/>
                    <a:pt x="231" y="243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3"/>
                    <a:pt x="229" y="243"/>
                    <a:pt x="229" y="243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1" y="245"/>
                    <a:pt x="231" y="245"/>
                    <a:pt x="231" y="245"/>
                  </a:cubicBezTo>
                  <a:cubicBezTo>
                    <a:pt x="231" y="245"/>
                    <a:pt x="232" y="244"/>
                    <a:pt x="232" y="244"/>
                  </a:cubicBezTo>
                  <a:close/>
                  <a:moveTo>
                    <a:pt x="231" y="244"/>
                  </a:moveTo>
                  <a:cubicBezTo>
                    <a:pt x="231" y="243"/>
                    <a:pt x="231" y="243"/>
                    <a:pt x="231" y="243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2" y="243"/>
                    <a:pt x="232" y="243"/>
                    <a:pt x="232" y="243"/>
                  </a:cubicBezTo>
                  <a:cubicBezTo>
                    <a:pt x="231" y="244"/>
                    <a:pt x="231" y="244"/>
                    <a:pt x="231" y="244"/>
                  </a:cubicBezTo>
                  <a:cubicBezTo>
                    <a:pt x="231" y="244"/>
                    <a:pt x="231" y="244"/>
                    <a:pt x="231" y="244"/>
                  </a:cubicBezTo>
                  <a:close/>
                  <a:moveTo>
                    <a:pt x="291" y="299"/>
                  </a:moveTo>
                  <a:cubicBezTo>
                    <a:pt x="290" y="299"/>
                    <a:pt x="290" y="299"/>
                    <a:pt x="290" y="299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1" y="298"/>
                    <a:pt x="291" y="298"/>
                    <a:pt x="291" y="298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1" y="299"/>
                    <a:pt x="291" y="299"/>
                    <a:pt x="291" y="299"/>
                  </a:cubicBezTo>
                  <a:close/>
                  <a:moveTo>
                    <a:pt x="312" y="302"/>
                  </a:moveTo>
                  <a:cubicBezTo>
                    <a:pt x="312" y="302"/>
                    <a:pt x="312" y="302"/>
                    <a:pt x="312" y="302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1"/>
                    <a:pt x="313" y="301"/>
                    <a:pt x="313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2" y="302"/>
                    <a:pt x="312" y="302"/>
                    <a:pt x="312" y="302"/>
                  </a:cubicBezTo>
                  <a:close/>
                  <a:moveTo>
                    <a:pt x="313" y="303"/>
                  </a:moveTo>
                  <a:cubicBezTo>
                    <a:pt x="313" y="302"/>
                    <a:pt x="313" y="302"/>
                    <a:pt x="313" y="302"/>
                  </a:cubicBezTo>
                  <a:cubicBezTo>
                    <a:pt x="314" y="302"/>
                    <a:pt x="314" y="302"/>
                    <a:pt x="314" y="302"/>
                  </a:cubicBezTo>
                  <a:cubicBezTo>
                    <a:pt x="314" y="303"/>
                    <a:pt x="314" y="303"/>
                    <a:pt x="314" y="303"/>
                  </a:cubicBezTo>
                  <a:cubicBezTo>
                    <a:pt x="313" y="303"/>
                    <a:pt x="313" y="303"/>
                    <a:pt x="313" y="303"/>
                  </a:cubicBezTo>
                  <a:cubicBezTo>
                    <a:pt x="313" y="303"/>
                    <a:pt x="313" y="303"/>
                    <a:pt x="313" y="303"/>
                  </a:cubicBezTo>
                  <a:close/>
                  <a:moveTo>
                    <a:pt x="322" y="275"/>
                  </a:moveTo>
                  <a:cubicBezTo>
                    <a:pt x="322" y="274"/>
                    <a:pt x="322" y="274"/>
                    <a:pt x="322" y="274"/>
                  </a:cubicBezTo>
                  <a:cubicBezTo>
                    <a:pt x="323" y="273"/>
                    <a:pt x="323" y="273"/>
                    <a:pt x="323" y="273"/>
                  </a:cubicBezTo>
                  <a:cubicBezTo>
                    <a:pt x="323" y="274"/>
                    <a:pt x="323" y="274"/>
                    <a:pt x="323" y="274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lose/>
                  <a:moveTo>
                    <a:pt x="319" y="280"/>
                  </a:moveTo>
                  <a:cubicBezTo>
                    <a:pt x="319" y="281"/>
                    <a:pt x="319" y="281"/>
                    <a:pt x="319" y="281"/>
                  </a:cubicBezTo>
                  <a:cubicBezTo>
                    <a:pt x="319" y="281"/>
                    <a:pt x="319" y="281"/>
                    <a:pt x="319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19" y="280"/>
                    <a:pt x="319" y="280"/>
                    <a:pt x="319" y="280"/>
                  </a:cubicBezTo>
                  <a:close/>
                  <a:moveTo>
                    <a:pt x="324" y="287"/>
                  </a:move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4" y="287"/>
                    <a:pt x="324" y="287"/>
                    <a:pt x="324" y="287"/>
                  </a:cubicBezTo>
                  <a:close/>
                  <a:moveTo>
                    <a:pt x="322" y="287"/>
                  </a:move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6"/>
                    <a:pt x="322" y="286"/>
                    <a:pt x="322" y="286"/>
                  </a:cubicBezTo>
                  <a:cubicBezTo>
                    <a:pt x="323" y="286"/>
                    <a:pt x="323" y="286"/>
                    <a:pt x="323" y="286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8"/>
                    <a:pt x="321" y="288"/>
                    <a:pt x="321" y="288"/>
                  </a:cubicBezTo>
                  <a:cubicBezTo>
                    <a:pt x="321" y="287"/>
                    <a:pt x="321" y="287"/>
                    <a:pt x="321" y="287"/>
                  </a:cubicBezTo>
                  <a:cubicBezTo>
                    <a:pt x="322" y="287"/>
                    <a:pt x="322" y="287"/>
                    <a:pt x="322" y="287"/>
                  </a:cubicBezTo>
                  <a:close/>
                  <a:moveTo>
                    <a:pt x="315" y="297"/>
                  </a:move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lose/>
                  <a:moveTo>
                    <a:pt x="324" y="295"/>
                  </a:move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lose/>
                  <a:moveTo>
                    <a:pt x="314" y="280"/>
                  </a:moveTo>
                  <a:cubicBezTo>
                    <a:pt x="313" y="280"/>
                    <a:pt x="313" y="280"/>
                    <a:pt x="313" y="280"/>
                  </a:cubicBezTo>
                  <a:cubicBezTo>
                    <a:pt x="313" y="281"/>
                    <a:pt x="313" y="281"/>
                    <a:pt x="313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1" y="282"/>
                    <a:pt x="311" y="282"/>
                    <a:pt x="311" y="282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4"/>
                    <a:pt x="311" y="284"/>
                    <a:pt x="311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0" y="285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8" y="288"/>
                    <a:pt x="308" y="288"/>
                    <a:pt x="308" y="288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7" y="290"/>
                    <a:pt x="307" y="290"/>
                    <a:pt x="307" y="290"/>
                  </a:cubicBezTo>
                  <a:cubicBezTo>
                    <a:pt x="306" y="289"/>
                    <a:pt x="306" y="289"/>
                    <a:pt x="306" y="289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5" y="291"/>
                    <a:pt x="305" y="291"/>
                    <a:pt x="305" y="291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5" y="290"/>
                    <a:pt x="305" y="290"/>
                    <a:pt x="305" y="290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3" y="291"/>
                    <a:pt x="303" y="291"/>
                    <a:pt x="303" y="291"/>
                  </a:cubicBezTo>
                  <a:cubicBezTo>
                    <a:pt x="302" y="292"/>
                    <a:pt x="302" y="292"/>
                    <a:pt x="302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3"/>
                    <a:pt x="304" y="293"/>
                    <a:pt x="304" y="293"/>
                  </a:cubicBezTo>
                  <a:cubicBezTo>
                    <a:pt x="303" y="294"/>
                    <a:pt x="303" y="294"/>
                    <a:pt x="303" y="294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3" y="297"/>
                    <a:pt x="303" y="297"/>
                    <a:pt x="303" y="297"/>
                  </a:cubicBezTo>
                  <a:cubicBezTo>
                    <a:pt x="304" y="297"/>
                    <a:pt x="304" y="297"/>
                    <a:pt x="304" y="297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6" y="296"/>
                    <a:pt x="306" y="296"/>
                    <a:pt x="306" y="296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6" y="297"/>
                    <a:pt x="306" y="297"/>
                    <a:pt x="306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8" y="297"/>
                    <a:pt x="308" y="297"/>
                    <a:pt x="308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10" y="298"/>
                    <a:pt x="310" y="298"/>
                    <a:pt x="310" y="298"/>
                  </a:cubicBezTo>
                  <a:cubicBezTo>
                    <a:pt x="310" y="297"/>
                    <a:pt x="310" y="297"/>
                    <a:pt x="310" y="297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8" y="297"/>
                    <a:pt x="318" y="297"/>
                    <a:pt x="318" y="297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7"/>
                    <a:pt x="319" y="297"/>
                    <a:pt x="319" y="297"/>
                  </a:cubicBezTo>
                  <a:cubicBezTo>
                    <a:pt x="320" y="297"/>
                    <a:pt x="320" y="297"/>
                    <a:pt x="320" y="297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5" y="300"/>
                    <a:pt x="315" y="300"/>
                    <a:pt x="315" y="300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1"/>
                    <a:pt x="315" y="301"/>
                    <a:pt x="315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2"/>
                    <a:pt x="316" y="302"/>
                    <a:pt x="316" y="302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1" y="299"/>
                    <a:pt x="321" y="299"/>
                    <a:pt x="321" y="299"/>
                  </a:cubicBezTo>
                  <a:cubicBezTo>
                    <a:pt x="321" y="298"/>
                    <a:pt x="321" y="298"/>
                    <a:pt x="321" y="298"/>
                  </a:cubicBezTo>
                  <a:cubicBezTo>
                    <a:pt x="322" y="297"/>
                    <a:pt x="322" y="297"/>
                    <a:pt x="322" y="297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2" y="300"/>
                    <a:pt x="322" y="300"/>
                    <a:pt x="322" y="300"/>
                  </a:cubicBezTo>
                  <a:cubicBezTo>
                    <a:pt x="322" y="301"/>
                    <a:pt x="322" y="301"/>
                    <a:pt x="322" y="301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4" y="301"/>
                    <a:pt x="324" y="301"/>
                    <a:pt x="324" y="301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4" y="304"/>
                    <a:pt x="324" y="304"/>
                    <a:pt x="324" y="304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6" y="303"/>
                    <a:pt x="326" y="303"/>
                  </a:cubicBezTo>
                  <a:cubicBezTo>
                    <a:pt x="326" y="303"/>
                    <a:pt x="326" y="303"/>
                    <a:pt x="326" y="303"/>
                  </a:cubicBezTo>
                  <a:cubicBezTo>
                    <a:pt x="327" y="303"/>
                    <a:pt x="327" y="303"/>
                    <a:pt x="327" y="303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0"/>
                    <a:pt x="327" y="300"/>
                    <a:pt x="327" y="300"/>
                  </a:cubicBezTo>
                  <a:cubicBezTo>
                    <a:pt x="328" y="299"/>
                    <a:pt x="328" y="299"/>
                    <a:pt x="328" y="299"/>
                  </a:cubicBezTo>
                  <a:cubicBezTo>
                    <a:pt x="329" y="299"/>
                    <a:pt x="329" y="299"/>
                    <a:pt x="329" y="299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8"/>
                    <a:pt x="328" y="298"/>
                    <a:pt x="328" y="298"/>
                  </a:cubicBezTo>
                  <a:cubicBezTo>
                    <a:pt x="327" y="298"/>
                    <a:pt x="327" y="298"/>
                    <a:pt x="327" y="298"/>
                  </a:cubicBezTo>
                  <a:cubicBezTo>
                    <a:pt x="327" y="299"/>
                    <a:pt x="327" y="299"/>
                    <a:pt x="327" y="299"/>
                  </a:cubicBezTo>
                  <a:cubicBezTo>
                    <a:pt x="326" y="299"/>
                    <a:pt x="326" y="299"/>
                    <a:pt x="326" y="299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7" y="297"/>
                    <a:pt x="327" y="297"/>
                    <a:pt x="327" y="297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5"/>
                    <a:pt x="328" y="295"/>
                    <a:pt x="328" y="295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5" y="297"/>
                    <a:pt x="325" y="297"/>
                    <a:pt x="325" y="297"/>
                  </a:cubicBezTo>
                  <a:cubicBezTo>
                    <a:pt x="325" y="298"/>
                    <a:pt x="325" y="298"/>
                    <a:pt x="325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5" y="296"/>
                    <a:pt x="325" y="296"/>
                    <a:pt x="325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7" y="294"/>
                    <a:pt x="327" y="294"/>
                    <a:pt x="327" y="294"/>
                  </a:cubicBezTo>
                  <a:cubicBezTo>
                    <a:pt x="327" y="293"/>
                    <a:pt x="327" y="293"/>
                    <a:pt x="327" y="293"/>
                  </a:cubicBezTo>
                  <a:cubicBezTo>
                    <a:pt x="328" y="293"/>
                    <a:pt x="328" y="293"/>
                    <a:pt x="328" y="293"/>
                  </a:cubicBezTo>
                  <a:cubicBezTo>
                    <a:pt x="328" y="292"/>
                    <a:pt x="328" y="292"/>
                    <a:pt x="328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3" y="294"/>
                    <a:pt x="323" y="294"/>
                    <a:pt x="323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5" y="292"/>
                    <a:pt x="325" y="292"/>
                    <a:pt x="325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5" y="291"/>
                    <a:pt x="325" y="291"/>
                    <a:pt x="325" y="291"/>
                  </a:cubicBezTo>
                  <a:cubicBezTo>
                    <a:pt x="325" y="290"/>
                    <a:pt x="325" y="290"/>
                    <a:pt x="325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5" y="288"/>
                    <a:pt x="325" y="288"/>
                    <a:pt x="325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2" y="290"/>
                    <a:pt x="322" y="290"/>
                    <a:pt x="322" y="290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90"/>
                    <a:pt x="320" y="290"/>
                    <a:pt x="320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8" y="289"/>
                    <a:pt x="318" y="289"/>
                    <a:pt x="318" y="289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7" y="287"/>
                    <a:pt x="317" y="287"/>
                    <a:pt x="317" y="287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6" y="287"/>
                    <a:pt x="316" y="287"/>
                    <a:pt x="316" y="287"/>
                  </a:cubicBezTo>
                  <a:cubicBezTo>
                    <a:pt x="316" y="286"/>
                    <a:pt x="316" y="286"/>
                    <a:pt x="316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9" y="286"/>
                    <a:pt x="319" y="286"/>
                    <a:pt x="319" y="286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6" y="285"/>
                    <a:pt x="316" y="285"/>
                    <a:pt x="316" y="285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3" y="287"/>
                    <a:pt x="313" y="287"/>
                    <a:pt x="313" y="287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4"/>
                    <a:pt x="314" y="284"/>
                    <a:pt x="314" y="284"/>
                  </a:cubicBezTo>
                  <a:cubicBezTo>
                    <a:pt x="315" y="284"/>
                    <a:pt x="315" y="284"/>
                    <a:pt x="315" y="284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1"/>
                    <a:pt x="318" y="281"/>
                    <a:pt x="318" y="281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8" y="279"/>
                    <a:pt x="318" y="279"/>
                    <a:pt x="318" y="279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7"/>
                    <a:pt x="320" y="277"/>
                    <a:pt x="320" y="277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6" y="277"/>
                    <a:pt x="316" y="277"/>
                    <a:pt x="316" y="277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80"/>
                    <a:pt x="314" y="280"/>
                    <a:pt x="314" y="280"/>
                  </a:cubicBezTo>
                  <a:close/>
                  <a:moveTo>
                    <a:pt x="285" y="287"/>
                  </a:moveTo>
                  <a:cubicBezTo>
                    <a:pt x="286" y="287"/>
                    <a:pt x="286" y="287"/>
                    <a:pt x="286" y="287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9" y="288"/>
                    <a:pt x="289" y="288"/>
                    <a:pt x="289" y="288"/>
                  </a:cubicBezTo>
                  <a:cubicBezTo>
                    <a:pt x="290" y="288"/>
                    <a:pt x="290" y="288"/>
                    <a:pt x="290" y="288"/>
                  </a:cubicBezTo>
                  <a:cubicBezTo>
                    <a:pt x="290" y="289"/>
                    <a:pt x="290" y="289"/>
                    <a:pt x="290" y="289"/>
                  </a:cubicBezTo>
                  <a:cubicBezTo>
                    <a:pt x="291" y="289"/>
                    <a:pt x="291" y="289"/>
                    <a:pt x="291" y="289"/>
                  </a:cubicBezTo>
                  <a:cubicBezTo>
                    <a:pt x="292" y="289"/>
                    <a:pt x="292" y="289"/>
                    <a:pt x="292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1" y="287"/>
                    <a:pt x="291" y="287"/>
                    <a:pt x="291" y="287"/>
                  </a:cubicBezTo>
                  <a:cubicBezTo>
                    <a:pt x="290" y="286"/>
                    <a:pt x="290" y="286"/>
                    <a:pt x="290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7" y="285"/>
                    <a:pt x="287" y="285"/>
                    <a:pt x="287" y="285"/>
                  </a:cubicBezTo>
                  <a:cubicBezTo>
                    <a:pt x="286" y="284"/>
                    <a:pt x="286" y="284"/>
                    <a:pt x="286" y="284"/>
                  </a:cubicBezTo>
                  <a:cubicBezTo>
                    <a:pt x="284" y="284"/>
                    <a:pt x="284" y="284"/>
                    <a:pt x="284" y="284"/>
                  </a:cubicBezTo>
                  <a:cubicBezTo>
                    <a:pt x="283" y="284"/>
                    <a:pt x="283" y="284"/>
                    <a:pt x="283" y="284"/>
                  </a:cubicBezTo>
                  <a:cubicBezTo>
                    <a:pt x="282" y="284"/>
                    <a:pt x="282" y="284"/>
                    <a:pt x="282" y="284"/>
                  </a:cubicBezTo>
                  <a:cubicBezTo>
                    <a:pt x="283" y="285"/>
                    <a:pt x="283" y="285"/>
                    <a:pt x="283" y="285"/>
                  </a:cubicBezTo>
                  <a:cubicBezTo>
                    <a:pt x="284" y="285"/>
                    <a:pt x="284" y="285"/>
                    <a:pt x="284" y="285"/>
                  </a:cubicBezTo>
                  <a:cubicBezTo>
                    <a:pt x="285" y="286"/>
                    <a:pt x="285" y="286"/>
                    <a:pt x="285" y="286"/>
                  </a:cubicBezTo>
                  <a:cubicBezTo>
                    <a:pt x="285" y="287"/>
                    <a:pt x="285" y="287"/>
                    <a:pt x="285" y="287"/>
                  </a:cubicBezTo>
                  <a:cubicBezTo>
                    <a:pt x="285" y="287"/>
                    <a:pt x="285" y="287"/>
                    <a:pt x="285" y="287"/>
                  </a:cubicBezTo>
                  <a:close/>
                  <a:moveTo>
                    <a:pt x="286" y="305"/>
                  </a:moveTo>
                  <a:cubicBezTo>
                    <a:pt x="285" y="305"/>
                    <a:pt x="285" y="305"/>
                    <a:pt x="285" y="305"/>
                  </a:cubicBezTo>
                  <a:cubicBezTo>
                    <a:pt x="284" y="304"/>
                    <a:pt x="284" y="304"/>
                    <a:pt x="284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2" y="303"/>
                    <a:pt x="282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1"/>
                    <a:pt x="280" y="301"/>
                    <a:pt x="280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81" y="299"/>
                    <a:pt x="281" y="299"/>
                    <a:pt x="281" y="299"/>
                  </a:cubicBezTo>
                  <a:cubicBezTo>
                    <a:pt x="281" y="300"/>
                    <a:pt x="281" y="300"/>
                    <a:pt x="281" y="300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5" y="303"/>
                    <a:pt x="285" y="303"/>
                    <a:pt x="285" y="303"/>
                  </a:cubicBezTo>
                  <a:cubicBezTo>
                    <a:pt x="286" y="303"/>
                    <a:pt x="286" y="303"/>
                    <a:pt x="286" y="303"/>
                  </a:cubicBezTo>
                  <a:cubicBezTo>
                    <a:pt x="286" y="302"/>
                    <a:pt x="286" y="302"/>
                    <a:pt x="286" y="302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6" y="305"/>
                    <a:pt x="286" y="305"/>
                    <a:pt x="286" y="305"/>
                  </a:cubicBezTo>
                  <a:cubicBezTo>
                    <a:pt x="286" y="305"/>
                    <a:pt x="286" y="305"/>
                    <a:pt x="286" y="305"/>
                  </a:cubicBezTo>
                  <a:close/>
                  <a:moveTo>
                    <a:pt x="292" y="308"/>
                  </a:moveTo>
                  <a:cubicBezTo>
                    <a:pt x="292" y="308"/>
                    <a:pt x="292" y="308"/>
                    <a:pt x="292" y="308"/>
                  </a:cubicBezTo>
                  <a:cubicBezTo>
                    <a:pt x="290" y="307"/>
                    <a:pt x="290" y="307"/>
                    <a:pt x="290" y="307"/>
                  </a:cubicBezTo>
                  <a:cubicBezTo>
                    <a:pt x="290" y="306"/>
                    <a:pt x="290" y="306"/>
                    <a:pt x="290" y="306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2" y="304"/>
                    <a:pt x="292" y="304"/>
                    <a:pt x="292" y="304"/>
                  </a:cubicBezTo>
                  <a:cubicBezTo>
                    <a:pt x="293" y="303"/>
                    <a:pt x="293" y="303"/>
                    <a:pt x="293" y="303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295" y="300"/>
                    <a:pt x="295" y="300"/>
                    <a:pt x="295" y="300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5" y="301"/>
                    <a:pt x="295" y="301"/>
                    <a:pt x="295" y="301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2"/>
                    <a:pt x="296" y="302"/>
                    <a:pt x="296" y="302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4" y="304"/>
                    <a:pt x="294" y="304"/>
                    <a:pt x="294" y="304"/>
                  </a:cubicBezTo>
                  <a:cubicBezTo>
                    <a:pt x="295" y="304"/>
                    <a:pt x="295" y="304"/>
                    <a:pt x="295" y="304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5" y="305"/>
                    <a:pt x="295" y="305"/>
                    <a:pt x="295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4"/>
                    <a:pt x="296" y="304"/>
                    <a:pt x="296" y="304"/>
                  </a:cubicBezTo>
                  <a:cubicBezTo>
                    <a:pt x="297" y="304"/>
                    <a:pt x="297" y="304"/>
                    <a:pt x="297" y="304"/>
                  </a:cubicBezTo>
                  <a:cubicBezTo>
                    <a:pt x="298" y="305"/>
                    <a:pt x="298" y="305"/>
                    <a:pt x="298" y="305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5" y="307"/>
                    <a:pt x="295" y="307"/>
                    <a:pt x="295" y="307"/>
                  </a:cubicBezTo>
                  <a:cubicBezTo>
                    <a:pt x="294" y="307"/>
                    <a:pt x="294" y="307"/>
                    <a:pt x="294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2" y="308"/>
                    <a:pt x="292" y="308"/>
                    <a:pt x="292" y="308"/>
                  </a:cubicBezTo>
                  <a:cubicBezTo>
                    <a:pt x="292" y="308"/>
                    <a:pt x="292" y="308"/>
                    <a:pt x="292" y="308"/>
                  </a:cubicBezTo>
                  <a:close/>
                  <a:moveTo>
                    <a:pt x="224" y="260"/>
                  </a:moveTo>
                  <a:cubicBezTo>
                    <a:pt x="224" y="261"/>
                    <a:pt x="224" y="261"/>
                    <a:pt x="224" y="261"/>
                  </a:cubicBezTo>
                  <a:cubicBezTo>
                    <a:pt x="224" y="261"/>
                    <a:pt x="224" y="261"/>
                    <a:pt x="224" y="261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60"/>
                    <a:pt x="224" y="260"/>
                    <a:pt x="224" y="260"/>
                  </a:cubicBezTo>
                  <a:close/>
                  <a:moveTo>
                    <a:pt x="223" y="269"/>
                  </a:moveTo>
                  <a:cubicBezTo>
                    <a:pt x="224" y="268"/>
                    <a:pt x="224" y="268"/>
                    <a:pt x="224" y="268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4" y="269"/>
                    <a:pt x="224" y="269"/>
                    <a:pt x="224" y="269"/>
                  </a:cubicBezTo>
                  <a:cubicBezTo>
                    <a:pt x="223" y="269"/>
                    <a:pt x="223" y="269"/>
                    <a:pt x="223" y="269"/>
                  </a:cubicBezTo>
                  <a:close/>
                  <a:moveTo>
                    <a:pt x="215" y="262"/>
                  </a:moveTo>
                  <a:cubicBezTo>
                    <a:pt x="216" y="261"/>
                    <a:pt x="216" y="261"/>
                    <a:pt x="216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18" y="263"/>
                    <a:pt x="218" y="263"/>
                    <a:pt x="218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5" y="263"/>
                    <a:pt x="215" y="263"/>
                    <a:pt x="215" y="263"/>
                  </a:cubicBezTo>
                  <a:cubicBezTo>
                    <a:pt x="215" y="262"/>
                    <a:pt x="215" y="262"/>
                    <a:pt x="215" y="262"/>
                  </a:cubicBezTo>
                  <a:close/>
                  <a:moveTo>
                    <a:pt x="34" y="266"/>
                  </a:moveTo>
                  <a:cubicBezTo>
                    <a:pt x="35" y="266"/>
                    <a:pt x="35" y="266"/>
                    <a:pt x="35" y="266"/>
                  </a:cubicBezTo>
                  <a:cubicBezTo>
                    <a:pt x="35" y="267"/>
                    <a:pt x="35" y="267"/>
                    <a:pt x="35" y="267"/>
                  </a:cubicBezTo>
                  <a:cubicBezTo>
                    <a:pt x="35" y="268"/>
                    <a:pt x="35" y="268"/>
                    <a:pt x="35" y="268"/>
                  </a:cubicBezTo>
                  <a:cubicBezTo>
                    <a:pt x="34" y="267"/>
                    <a:pt x="34" y="267"/>
                    <a:pt x="34" y="267"/>
                  </a:cubicBezTo>
                  <a:cubicBezTo>
                    <a:pt x="34" y="266"/>
                    <a:pt x="34" y="266"/>
                    <a:pt x="34" y="266"/>
                  </a:cubicBezTo>
                  <a:close/>
                  <a:moveTo>
                    <a:pt x="32" y="264"/>
                  </a:moveTo>
                  <a:cubicBezTo>
                    <a:pt x="32" y="263"/>
                    <a:pt x="32" y="263"/>
                    <a:pt x="32" y="263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2" y="264"/>
                    <a:pt x="32" y="264"/>
                    <a:pt x="32" y="264"/>
                  </a:cubicBezTo>
                  <a:close/>
                  <a:moveTo>
                    <a:pt x="27" y="260"/>
                  </a:move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7" y="260"/>
                    <a:pt x="27" y="260"/>
                    <a:pt x="27" y="260"/>
                  </a:cubicBezTo>
                  <a:close/>
                  <a:moveTo>
                    <a:pt x="20" y="257"/>
                  </a:moveTo>
                  <a:cubicBezTo>
                    <a:pt x="20" y="258"/>
                    <a:pt x="20" y="258"/>
                    <a:pt x="20" y="258"/>
                  </a:cubicBezTo>
                  <a:cubicBezTo>
                    <a:pt x="21" y="258"/>
                    <a:pt x="21" y="258"/>
                    <a:pt x="21" y="258"/>
                  </a:cubicBezTo>
                  <a:cubicBezTo>
                    <a:pt x="21" y="259"/>
                    <a:pt x="21" y="259"/>
                    <a:pt x="21" y="259"/>
                  </a:cubicBezTo>
                  <a:cubicBezTo>
                    <a:pt x="23" y="259"/>
                    <a:pt x="23" y="259"/>
                    <a:pt x="23" y="259"/>
                  </a:cubicBezTo>
                  <a:cubicBezTo>
                    <a:pt x="22" y="260"/>
                    <a:pt x="22" y="260"/>
                    <a:pt x="22" y="260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2" y="262"/>
                    <a:pt x="22" y="262"/>
                    <a:pt x="22" y="262"/>
                  </a:cubicBezTo>
                  <a:cubicBezTo>
                    <a:pt x="22" y="263"/>
                    <a:pt x="22" y="263"/>
                    <a:pt x="22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4" y="264"/>
                    <a:pt x="24" y="264"/>
                    <a:pt x="24" y="264"/>
                  </a:cubicBezTo>
                  <a:cubicBezTo>
                    <a:pt x="25" y="263"/>
                    <a:pt x="25" y="263"/>
                    <a:pt x="25" y="263"/>
                  </a:cubicBezTo>
                  <a:cubicBezTo>
                    <a:pt x="24" y="265"/>
                    <a:pt x="24" y="265"/>
                    <a:pt x="24" y="265"/>
                  </a:cubicBezTo>
                  <a:cubicBezTo>
                    <a:pt x="24" y="266"/>
                    <a:pt x="24" y="266"/>
                    <a:pt x="24" y="266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5"/>
                    <a:pt x="26" y="265"/>
                    <a:pt x="26" y="265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5" y="267"/>
                    <a:pt x="25" y="267"/>
                    <a:pt x="25" y="267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6" y="267"/>
                    <a:pt x="26" y="267"/>
                    <a:pt x="26" y="267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8" y="269"/>
                    <a:pt x="28" y="269"/>
                    <a:pt x="28" y="269"/>
                  </a:cubicBezTo>
                  <a:cubicBezTo>
                    <a:pt x="28" y="270"/>
                    <a:pt x="28" y="270"/>
                    <a:pt x="28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30" y="270"/>
                    <a:pt x="30" y="270"/>
                    <a:pt x="30" y="270"/>
                  </a:cubicBezTo>
                  <a:cubicBezTo>
                    <a:pt x="31" y="270"/>
                    <a:pt x="31" y="270"/>
                    <a:pt x="31" y="270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2" y="274"/>
                    <a:pt x="32" y="274"/>
                    <a:pt x="32" y="274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6" y="275"/>
                    <a:pt x="36" y="275"/>
                    <a:pt x="36" y="275"/>
                  </a:cubicBezTo>
                  <a:cubicBezTo>
                    <a:pt x="35" y="273"/>
                    <a:pt x="35" y="273"/>
                    <a:pt x="35" y="273"/>
                  </a:cubicBezTo>
                  <a:cubicBezTo>
                    <a:pt x="36" y="272"/>
                    <a:pt x="36" y="272"/>
                    <a:pt x="36" y="272"/>
                  </a:cubicBezTo>
                  <a:cubicBezTo>
                    <a:pt x="35" y="271"/>
                    <a:pt x="35" y="271"/>
                    <a:pt x="35" y="271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35" y="269"/>
                    <a:pt x="35" y="269"/>
                    <a:pt x="35" y="269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2" y="265"/>
                    <a:pt x="32" y="265"/>
                    <a:pt x="32" y="265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8" y="261"/>
                    <a:pt x="28" y="261"/>
                    <a:pt x="28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6" y="260"/>
                    <a:pt x="26" y="260"/>
                    <a:pt x="26" y="260"/>
                  </a:cubicBezTo>
                  <a:cubicBezTo>
                    <a:pt x="25" y="259"/>
                    <a:pt x="25" y="259"/>
                    <a:pt x="25" y="259"/>
                  </a:cubicBezTo>
                  <a:cubicBezTo>
                    <a:pt x="24" y="259"/>
                    <a:pt x="24" y="259"/>
                    <a:pt x="24" y="259"/>
                  </a:cubicBezTo>
                  <a:cubicBezTo>
                    <a:pt x="24" y="258"/>
                    <a:pt x="24" y="258"/>
                    <a:pt x="24" y="258"/>
                  </a:cubicBezTo>
                  <a:cubicBezTo>
                    <a:pt x="23" y="258"/>
                    <a:pt x="23" y="258"/>
                    <a:pt x="23" y="258"/>
                  </a:cubicBezTo>
                  <a:cubicBezTo>
                    <a:pt x="22" y="257"/>
                    <a:pt x="22" y="257"/>
                    <a:pt x="22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0" y="257"/>
                    <a:pt x="20" y="257"/>
                    <a:pt x="20" y="257"/>
                  </a:cubicBezTo>
                  <a:close/>
                  <a:moveTo>
                    <a:pt x="28" y="259"/>
                  </a:moveTo>
                  <a:cubicBezTo>
                    <a:pt x="28" y="259"/>
                    <a:pt x="28" y="259"/>
                    <a:pt x="28" y="259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8" y="259"/>
                    <a:pt x="28" y="259"/>
                    <a:pt x="28" y="259"/>
                  </a:cubicBezTo>
                  <a:cubicBezTo>
                    <a:pt x="28" y="259"/>
                    <a:pt x="28" y="259"/>
                    <a:pt x="28" y="259"/>
                  </a:cubicBezTo>
                  <a:close/>
                  <a:moveTo>
                    <a:pt x="27" y="258"/>
                  </a:moveTo>
                  <a:cubicBezTo>
                    <a:pt x="28" y="258"/>
                    <a:pt x="28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27" y="258"/>
                    <a:pt x="27" y="258"/>
                    <a:pt x="27" y="258"/>
                  </a:cubicBezTo>
                  <a:close/>
                  <a:moveTo>
                    <a:pt x="22" y="240"/>
                  </a:moveTo>
                  <a:cubicBezTo>
                    <a:pt x="22" y="241"/>
                    <a:pt x="22" y="241"/>
                    <a:pt x="22" y="241"/>
                  </a:cubicBezTo>
                  <a:cubicBezTo>
                    <a:pt x="22" y="241"/>
                    <a:pt x="22" y="241"/>
                    <a:pt x="22" y="241"/>
                  </a:cubicBezTo>
                  <a:cubicBezTo>
                    <a:pt x="22" y="240"/>
                    <a:pt x="22" y="240"/>
                    <a:pt x="22" y="240"/>
                  </a:cubicBezTo>
                  <a:close/>
                  <a:moveTo>
                    <a:pt x="24" y="249"/>
                  </a:moveTo>
                  <a:cubicBezTo>
                    <a:pt x="24" y="248"/>
                    <a:pt x="24" y="248"/>
                    <a:pt x="24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49"/>
                    <a:pt x="24" y="249"/>
                    <a:pt x="24" y="249"/>
                  </a:cubicBezTo>
                  <a:close/>
                  <a:moveTo>
                    <a:pt x="24" y="251"/>
                  </a:moveTo>
                  <a:cubicBezTo>
                    <a:pt x="23" y="252"/>
                    <a:pt x="23" y="252"/>
                    <a:pt x="23" y="252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2"/>
                    <a:pt x="24" y="252"/>
                    <a:pt x="24" y="252"/>
                  </a:cubicBezTo>
                  <a:cubicBezTo>
                    <a:pt x="24" y="251"/>
                    <a:pt x="24" y="251"/>
                    <a:pt x="24" y="251"/>
                  </a:cubicBezTo>
                  <a:close/>
                  <a:moveTo>
                    <a:pt x="25" y="250"/>
                  </a:moveTo>
                  <a:cubicBezTo>
                    <a:pt x="25" y="249"/>
                    <a:pt x="25" y="249"/>
                    <a:pt x="25" y="24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5" y="250"/>
                    <a:pt x="25" y="250"/>
                  </a:cubicBezTo>
                  <a:close/>
                  <a:moveTo>
                    <a:pt x="26" y="249"/>
                  </a:moveTo>
                  <a:cubicBezTo>
                    <a:pt x="27" y="248"/>
                    <a:pt x="27" y="248"/>
                    <a:pt x="27" y="248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8" y="249"/>
                    <a:pt x="28" y="249"/>
                    <a:pt x="28" y="249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6" y="249"/>
                    <a:pt x="26" y="249"/>
                    <a:pt x="26" y="249"/>
                  </a:cubicBezTo>
                  <a:cubicBezTo>
                    <a:pt x="26" y="249"/>
                    <a:pt x="26" y="249"/>
                    <a:pt x="26" y="249"/>
                  </a:cubicBezTo>
                  <a:close/>
                  <a:moveTo>
                    <a:pt x="25" y="245"/>
                  </a:moveTo>
                  <a:cubicBezTo>
                    <a:pt x="25" y="244"/>
                    <a:pt x="25" y="244"/>
                    <a:pt x="25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lose/>
                  <a:moveTo>
                    <a:pt x="23" y="245"/>
                  </a:moveTo>
                  <a:cubicBezTo>
                    <a:pt x="24" y="245"/>
                    <a:pt x="24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3" y="245"/>
                    <a:pt x="23" y="245"/>
                    <a:pt x="23" y="245"/>
                  </a:cubicBezTo>
                  <a:close/>
                  <a:moveTo>
                    <a:pt x="22" y="243"/>
                  </a:moveTo>
                  <a:cubicBezTo>
                    <a:pt x="22" y="244"/>
                    <a:pt x="22" y="244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3" y="244"/>
                    <a:pt x="23" y="244"/>
                    <a:pt x="23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2" y="243"/>
                    <a:pt x="22" y="243"/>
                    <a:pt x="22" y="243"/>
                  </a:cubicBezTo>
                  <a:close/>
                  <a:moveTo>
                    <a:pt x="23" y="242"/>
                  </a:moveTo>
                  <a:cubicBezTo>
                    <a:pt x="23" y="242"/>
                    <a:pt x="23" y="242"/>
                    <a:pt x="23" y="242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5" y="242"/>
                    <a:pt x="25" y="242"/>
                    <a:pt x="25" y="242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5" y="243"/>
                    <a:pt x="25" y="243"/>
                    <a:pt x="25" y="243"/>
                  </a:cubicBezTo>
                  <a:cubicBezTo>
                    <a:pt x="25" y="241"/>
                    <a:pt x="25" y="241"/>
                    <a:pt x="25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23" y="241"/>
                    <a:pt x="23" y="241"/>
                    <a:pt x="23" y="241"/>
                  </a:cubicBezTo>
                  <a:cubicBezTo>
                    <a:pt x="23" y="242"/>
                    <a:pt x="23" y="242"/>
                    <a:pt x="23" y="242"/>
                  </a:cubicBezTo>
                  <a:close/>
                  <a:moveTo>
                    <a:pt x="23" y="240"/>
                  </a:moveTo>
                  <a:cubicBezTo>
                    <a:pt x="23" y="241"/>
                    <a:pt x="23" y="241"/>
                    <a:pt x="23" y="241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lose/>
                  <a:moveTo>
                    <a:pt x="24" y="239"/>
                  </a:moveTo>
                  <a:cubicBezTo>
                    <a:pt x="25" y="238"/>
                    <a:pt x="25" y="238"/>
                    <a:pt x="25" y="238"/>
                  </a:cubicBezTo>
                  <a:cubicBezTo>
                    <a:pt x="25" y="237"/>
                    <a:pt x="25" y="237"/>
                    <a:pt x="25" y="237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4" y="239"/>
                    <a:pt x="24" y="239"/>
                    <a:pt x="24" y="239"/>
                  </a:cubicBezTo>
                  <a:close/>
                  <a:moveTo>
                    <a:pt x="19" y="236"/>
                  </a:moveTo>
                  <a:cubicBezTo>
                    <a:pt x="21" y="238"/>
                    <a:pt x="21" y="238"/>
                    <a:pt x="21" y="238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19" y="238"/>
                    <a:pt x="19" y="238"/>
                    <a:pt x="19" y="238"/>
                  </a:cubicBezTo>
                  <a:cubicBezTo>
                    <a:pt x="19" y="237"/>
                    <a:pt x="19" y="237"/>
                    <a:pt x="19" y="237"/>
                  </a:cubicBezTo>
                  <a:cubicBezTo>
                    <a:pt x="19" y="237"/>
                    <a:pt x="19" y="236"/>
                    <a:pt x="19" y="236"/>
                  </a:cubicBezTo>
                  <a:close/>
                  <a:moveTo>
                    <a:pt x="21" y="236"/>
                  </a:moveTo>
                  <a:cubicBezTo>
                    <a:pt x="21" y="237"/>
                    <a:pt x="21" y="237"/>
                    <a:pt x="21" y="237"/>
                  </a:cubicBezTo>
                  <a:cubicBezTo>
                    <a:pt x="21" y="238"/>
                    <a:pt x="21" y="238"/>
                    <a:pt x="21" y="238"/>
                  </a:cubicBezTo>
                  <a:cubicBezTo>
                    <a:pt x="21" y="239"/>
                    <a:pt x="21" y="239"/>
                    <a:pt x="21" y="239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38"/>
                    <a:pt x="22" y="238"/>
                    <a:pt x="22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6"/>
                    <a:pt x="21" y="236"/>
                    <a:pt x="21" y="236"/>
                  </a:cubicBezTo>
                  <a:close/>
                  <a:moveTo>
                    <a:pt x="19" y="235"/>
                  </a:moveTo>
                  <a:cubicBezTo>
                    <a:pt x="20" y="235"/>
                    <a:pt x="20" y="235"/>
                    <a:pt x="20" y="235"/>
                  </a:cubicBezTo>
                  <a:cubicBezTo>
                    <a:pt x="20" y="235"/>
                    <a:pt x="20" y="235"/>
                    <a:pt x="20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19" y="234"/>
                    <a:pt x="19" y="234"/>
                    <a:pt x="19" y="234"/>
                  </a:cubicBezTo>
                  <a:cubicBezTo>
                    <a:pt x="19" y="235"/>
                    <a:pt x="19" y="235"/>
                    <a:pt x="19" y="235"/>
                  </a:cubicBezTo>
                  <a:close/>
                  <a:moveTo>
                    <a:pt x="10" y="235"/>
                  </a:moveTo>
                  <a:cubicBezTo>
                    <a:pt x="9" y="234"/>
                    <a:pt x="9" y="234"/>
                    <a:pt x="9" y="234"/>
                  </a:cubicBezTo>
                  <a:cubicBezTo>
                    <a:pt x="11" y="232"/>
                    <a:pt x="11" y="232"/>
                    <a:pt x="11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2"/>
                    <a:pt x="13" y="232"/>
                    <a:pt x="13" y="232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4"/>
                    <a:pt x="14" y="234"/>
                    <a:pt x="14" y="234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3" y="236"/>
                    <a:pt x="13" y="236"/>
                    <a:pt x="13" y="236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5" y="234"/>
                    <a:pt x="15" y="234"/>
                    <a:pt x="15" y="234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14" y="237"/>
                    <a:pt x="14" y="237"/>
                    <a:pt x="14" y="237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3" y="239"/>
                    <a:pt x="13" y="239"/>
                    <a:pt x="13" y="239"/>
                  </a:cubicBezTo>
                  <a:cubicBezTo>
                    <a:pt x="13" y="240"/>
                    <a:pt x="13" y="240"/>
                    <a:pt x="13" y="240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2" y="244"/>
                    <a:pt x="12" y="244"/>
                    <a:pt x="12" y="244"/>
                  </a:cubicBezTo>
                  <a:cubicBezTo>
                    <a:pt x="12" y="245"/>
                    <a:pt x="12" y="245"/>
                    <a:pt x="12" y="245"/>
                  </a:cubicBezTo>
                  <a:cubicBezTo>
                    <a:pt x="13" y="245"/>
                    <a:pt x="13" y="245"/>
                    <a:pt x="13" y="245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13" y="247"/>
                    <a:pt x="13" y="247"/>
                    <a:pt x="13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4"/>
                    <a:pt x="11" y="244"/>
                    <a:pt x="11" y="244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11" y="242"/>
                    <a:pt x="11" y="242"/>
                    <a:pt x="11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9" y="241"/>
                    <a:pt x="9" y="241"/>
                    <a:pt x="9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9" y="240"/>
                    <a:pt x="9" y="240"/>
                    <a:pt x="9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7"/>
                    <a:pt x="11" y="237"/>
                    <a:pt x="11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9" y="236"/>
                    <a:pt x="9" y="236"/>
                    <a:pt x="9" y="236"/>
                  </a:cubicBezTo>
                  <a:cubicBezTo>
                    <a:pt x="10" y="235"/>
                    <a:pt x="10" y="235"/>
                    <a:pt x="10" y="235"/>
                  </a:cubicBezTo>
                  <a:close/>
                  <a:moveTo>
                    <a:pt x="20" y="231"/>
                  </a:moveTo>
                  <a:cubicBezTo>
                    <a:pt x="20" y="230"/>
                    <a:pt x="20" y="230"/>
                    <a:pt x="20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0" y="231"/>
                    <a:pt x="20" y="231"/>
                    <a:pt x="20" y="231"/>
                  </a:cubicBezTo>
                  <a:close/>
                  <a:moveTo>
                    <a:pt x="111" y="109"/>
                  </a:moveTo>
                  <a:cubicBezTo>
                    <a:pt x="111" y="109"/>
                    <a:pt x="111" y="109"/>
                    <a:pt x="111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9"/>
                    <a:pt x="111" y="109"/>
                    <a:pt x="111" y="109"/>
                  </a:cubicBezTo>
                  <a:close/>
                  <a:moveTo>
                    <a:pt x="102" y="101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2" y="101"/>
                    <a:pt x="102" y="101"/>
                    <a:pt x="102" y="101"/>
                  </a:cubicBezTo>
                  <a:close/>
                  <a:moveTo>
                    <a:pt x="71" y="103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3"/>
                    <a:pt x="71" y="103"/>
                    <a:pt x="71" y="103"/>
                  </a:cubicBezTo>
                  <a:close/>
                  <a:moveTo>
                    <a:pt x="71" y="105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lose/>
                  <a:moveTo>
                    <a:pt x="69" y="107"/>
                  </a:moveTo>
                  <a:cubicBezTo>
                    <a:pt x="69" y="108"/>
                    <a:pt x="69" y="108"/>
                    <a:pt x="69" y="108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69" y="110"/>
                    <a:pt x="69" y="110"/>
                    <a:pt x="69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69" y="107"/>
                    <a:pt x="69" y="107"/>
                    <a:pt x="69" y="107"/>
                  </a:cubicBezTo>
                  <a:close/>
                  <a:moveTo>
                    <a:pt x="66" y="110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6" y="110"/>
                    <a:pt x="66" y="110"/>
                  </a:cubicBezTo>
                  <a:close/>
                  <a:moveTo>
                    <a:pt x="66" y="110"/>
                  </a:moveTo>
                  <a:cubicBezTo>
                    <a:pt x="67" y="110"/>
                    <a:pt x="67" y="110"/>
                    <a:pt x="67" y="110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6" y="110"/>
                    <a:pt x="66" y="110"/>
                    <a:pt x="66" y="110"/>
                  </a:cubicBezTo>
                  <a:close/>
                  <a:moveTo>
                    <a:pt x="68" y="114"/>
                  </a:moveTo>
                  <a:cubicBezTo>
                    <a:pt x="68" y="114"/>
                    <a:pt x="68" y="114"/>
                    <a:pt x="68" y="114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58" y="100"/>
                  </a:moveTo>
                  <a:cubicBezTo>
                    <a:pt x="58" y="101"/>
                    <a:pt x="58" y="101"/>
                    <a:pt x="58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39" y="271"/>
                  </a:moveTo>
                  <a:cubicBezTo>
                    <a:pt x="39" y="271"/>
                    <a:pt x="39" y="271"/>
                    <a:pt x="39" y="271"/>
                  </a:cubicBezTo>
                  <a:cubicBezTo>
                    <a:pt x="38" y="271"/>
                    <a:pt x="38" y="271"/>
                    <a:pt x="38" y="271"/>
                  </a:cubicBezTo>
                  <a:cubicBezTo>
                    <a:pt x="38" y="269"/>
                    <a:pt x="38" y="269"/>
                    <a:pt x="38" y="269"/>
                  </a:cubicBezTo>
                  <a:cubicBezTo>
                    <a:pt x="39" y="268"/>
                    <a:pt x="39" y="268"/>
                    <a:pt x="39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7" y="268"/>
                    <a:pt x="37" y="268"/>
                    <a:pt x="37" y="268"/>
                  </a:cubicBezTo>
                  <a:cubicBezTo>
                    <a:pt x="36" y="267"/>
                    <a:pt x="36" y="267"/>
                    <a:pt x="36" y="267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6"/>
                    <a:pt x="37" y="266"/>
                    <a:pt x="37" y="266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5" y="266"/>
                    <a:pt x="35" y="266"/>
                    <a:pt x="35" y="266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5" y="263"/>
                    <a:pt x="35" y="263"/>
                    <a:pt x="35" y="263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6" y="261"/>
                    <a:pt x="36" y="261"/>
                    <a:pt x="36" y="261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5" y="260"/>
                    <a:pt x="35" y="260"/>
                    <a:pt x="35" y="260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4" y="260"/>
                    <a:pt x="34" y="260"/>
                    <a:pt x="34" y="260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2" y="258"/>
                    <a:pt x="32" y="258"/>
                    <a:pt x="32" y="258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8" y="257"/>
                    <a:pt x="28" y="257"/>
                    <a:pt x="28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5"/>
                    <a:pt x="28" y="255"/>
                    <a:pt x="28" y="255"/>
                  </a:cubicBezTo>
                  <a:cubicBezTo>
                    <a:pt x="27" y="255"/>
                    <a:pt x="27" y="255"/>
                    <a:pt x="27" y="255"/>
                  </a:cubicBezTo>
                  <a:cubicBezTo>
                    <a:pt x="26" y="255"/>
                    <a:pt x="26" y="255"/>
                    <a:pt x="26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4" y="255"/>
                    <a:pt x="24" y="255"/>
                    <a:pt x="24" y="255"/>
                  </a:cubicBezTo>
                  <a:cubicBezTo>
                    <a:pt x="24" y="254"/>
                    <a:pt x="24" y="254"/>
                    <a:pt x="24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9" y="252"/>
                    <a:pt x="29" y="252"/>
                    <a:pt x="29" y="252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7" y="251"/>
                    <a:pt x="27" y="251"/>
                    <a:pt x="27" y="251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6" y="252"/>
                    <a:pt x="26" y="252"/>
                    <a:pt x="26" y="252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7" y="250"/>
                    <a:pt x="27" y="250"/>
                    <a:pt x="27" y="250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49"/>
                    <a:pt x="31" y="249"/>
                    <a:pt x="31" y="249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30" y="245"/>
                    <a:pt x="30" y="245"/>
                    <a:pt x="30" y="245"/>
                  </a:cubicBezTo>
                  <a:cubicBezTo>
                    <a:pt x="29" y="246"/>
                    <a:pt x="29" y="246"/>
                    <a:pt x="29" y="246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7" y="246"/>
                    <a:pt x="27" y="246"/>
                    <a:pt x="27" y="246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24" y="246"/>
                    <a:pt x="24" y="246"/>
                    <a:pt x="24" y="246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26" y="245"/>
                    <a:pt x="26" y="245"/>
                    <a:pt x="26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44"/>
                    <a:pt x="28" y="244"/>
                    <a:pt x="28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8" y="243"/>
                    <a:pt x="28" y="243"/>
                    <a:pt x="28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6" y="239"/>
                    <a:pt x="26" y="239"/>
                    <a:pt x="26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29" y="239"/>
                    <a:pt x="29" y="239"/>
                    <a:pt x="29" y="239"/>
                  </a:cubicBezTo>
                  <a:cubicBezTo>
                    <a:pt x="28" y="239"/>
                    <a:pt x="28" y="239"/>
                    <a:pt x="28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8" y="236"/>
                    <a:pt x="28" y="236"/>
                    <a:pt x="28" y="236"/>
                  </a:cubicBezTo>
                  <a:cubicBezTo>
                    <a:pt x="28" y="235"/>
                    <a:pt x="28" y="235"/>
                    <a:pt x="28" y="235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4" y="237"/>
                    <a:pt x="24" y="237"/>
                    <a:pt x="24" y="237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3" y="238"/>
                    <a:pt x="23" y="238"/>
                    <a:pt x="23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3" y="233"/>
                    <a:pt x="23" y="233"/>
                    <a:pt x="23" y="233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24" y="230"/>
                    <a:pt x="24" y="230"/>
                    <a:pt x="24" y="230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6" y="229"/>
                    <a:pt x="26" y="229"/>
                    <a:pt x="26" y="229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7" y="227"/>
                    <a:pt x="27" y="227"/>
                    <a:pt x="27" y="227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6" y="225"/>
                    <a:pt x="26" y="225"/>
                    <a:pt x="26" y="225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5" y="217"/>
                    <a:pt x="25" y="217"/>
                    <a:pt x="25" y="217"/>
                  </a:cubicBezTo>
                  <a:cubicBezTo>
                    <a:pt x="25" y="216"/>
                    <a:pt x="25" y="216"/>
                    <a:pt x="25" y="216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2" y="211"/>
                    <a:pt x="22" y="211"/>
                    <a:pt x="22" y="211"/>
                  </a:cubicBezTo>
                  <a:cubicBezTo>
                    <a:pt x="23" y="211"/>
                    <a:pt x="23" y="211"/>
                    <a:pt x="23" y="211"/>
                  </a:cubicBezTo>
                  <a:cubicBezTo>
                    <a:pt x="23" y="208"/>
                    <a:pt x="23" y="208"/>
                    <a:pt x="23" y="208"/>
                  </a:cubicBezTo>
                  <a:cubicBezTo>
                    <a:pt x="23" y="205"/>
                    <a:pt x="23" y="205"/>
                    <a:pt x="23" y="205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23" y="202"/>
                    <a:pt x="23" y="202"/>
                    <a:pt x="23" y="202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0"/>
                    <a:pt x="23" y="200"/>
                    <a:pt x="23" y="200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7"/>
                    <a:pt x="22" y="197"/>
                    <a:pt x="22" y="197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0" y="189"/>
                    <a:pt x="20" y="189"/>
                    <a:pt x="20" y="189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5" y="190"/>
                    <a:pt x="15" y="190"/>
                    <a:pt x="15" y="190"/>
                  </a:cubicBezTo>
                  <a:cubicBezTo>
                    <a:pt x="14" y="191"/>
                    <a:pt x="14" y="191"/>
                    <a:pt x="14" y="191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7" y="184"/>
                    <a:pt x="7" y="184"/>
                    <a:pt x="7" y="184"/>
                  </a:cubicBezTo>
                  <a:cubicBezTo>
                    <a:pt x="7" y="183"/>
                    <a:pt x="7" y="183"/>
                    <a:pt x="7" y="183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5" y="181"/>
                    <a:pt x="5" y="181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69" y="111"/>
                    <a:pt x="69" y="111"/>
                    <a:pt x="69" y="111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6" y="107"/>
                    <a:pt x="96" y="107"/>
                    <a:pt x="96" y="107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5"/>
                    <a:pt x="102" y="105"/>
                    <a:pt x="102" y="105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4"/>
                    <a:pt x="102" y="114"/>
                    <a:pt x="102" y="114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6" y="116"/>
                    <a:pt x="106" y="116"/>
                    <a:pt x="106" y="116"/>
                  </a:cubicBezTo>
                  <a:cubicBezTo>
                    <a:pt x="105" y="115"/>
                    <a:pt x="105" y="115"/>
                    <a:pt x="105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05" y="114"/>
                    <a:pt x="105" y="114"/>
                    <a:pt x="105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7"/>
                    <a:pt x="108" y="117"/>
                    <a:pt x="108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2" y="121"/>
                    <a:pt x="122" y="121"/>
                    <a:pt x="122" y="121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1"/>
                    <a:pt x="139" y="131"/>
                    <a:pt x="139" y="131"/>
                  </a:cubicBezTo>
                  <a:cubicBezTo>
                    <a:pt x="139" y="132"/>
                    <a:pt x="139" y="132"/>
                    <a:pt x="139" y="132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4" y="135"/>
                    <a:pt x="134" y="135"/>
                    <a:pt x="134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1" y="142"/>
                    <a:pt x="141" y="142"/>
                    <a:pt x="141" y="142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4" y="141"/>
                    <a:pt x="144" y="141"/>
                    <a:pt x="144" y="141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4"/>
                    <a:pt x="152" y="144"/>
                    <a:pt x="152" y="144"/>
                  </a:cubicBezTo>
                  <a:cubicBezTo>
                    <a:pt x="152" y="145"/>
                    <a:pt x="152" y="145"/>
                    <a:pt x="152" y="145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3" y="146"/>
                    <a:pt x="153" y="146"/>
                    <a:pt x="153" y="146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54" y="144"/>
                    <a:pt x="154" y="144"/>
                    <a:pt x="154" y="144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52" y="149"/>
                    <a:pt x="152" y="149"/>
                    <a:pt x="152" y="149"/>
                  </a:cubicBezTo>
                  <a:cubicBezTo>
                    <a:pt x="153" y="150"/>
                    <a:pt x="153" y="150"/>
                    <a:pt x="153" y="150"/>
                  </a:cubicBezTo>
                  <a:cubicBezTo>
                    <a:pt x="153" y="151"/>
                    <a:pt x="153" y="151"/>
                    <a:pt x="153" y="151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4"/>
                    <a:pt x="154" y="154"/>
                    <a:pt x="154" y="154"/>
                  </a:cubicBezTo>
                  <a:cubicBezTo>
                    <a:pt x="154" y="152"/>
                    <a:pt x="154" y="152"/>
                    <a:pt x="154" y="152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3" y="141"/>
                    <a:pt x="163" y="141"/>
                    <a:pt x="163" y="141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0"/>
                    <a:pt x="165" y="140"/>
                    <a:pt x="165" y="140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70" y="137"/>
                    <a:pt x="170" y="137"/>
                    <a:pt x="170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60" y="135"/>
                    <a:pt x="160" y="135"/>
                    <a:pt x="160" y="135"/>
                  </a:cubicBezTo>
                  <a:cubicBezTo>
                    <a:pt x="161" y="135"/>
                    <a:pt x="161" y="135"/>
                    <a:pt x="161" y="135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7" y="135"/>
                    <a:pt x="167" y="135"/>
                    <a:pt x="167" y="135"/>
                  </a:cubicBezTo>
                  <a:cubicBezTo>
                    <a:pt x="168" y="135"/>
                    <a:pt x="168" y="135"/>
                    <a:pt x="168" y="135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70" y="135"/>
                    <a:pt x="170" y="135"/>
                    <a:pt x="170" y="135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8"/>
                    <a:pt x="171" y="138"/>
                    <a:pt x="171" y="13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3" y="150"/>
                    <a:pt x="183" y="150"/>
                    <a:pt x="183" y="150"/>
                  </a:cubicBezTo>
                  <a:cubicBezTo>
                    <a:pt x="183" y="149"/>
                    <a:pt x="183" y="149"/>
                    <a:pt x="183" y="149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9"/>
                    <a:pt x="185" y="149"/>
                    <a:pt x="185" y="149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8" y="150"/>
                    <a:pt x="188" y="150"/>
                    <a:pt x="188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2" y="150"/>
                    <a:pt x="192" y="150"/>
                    <a:pt x="192" y="150"/>
                  </a:cubicBezTo>
                  <a:cubicBezTo>
                    <a:pt x="192" y="151"/>
                    <a:pt x="192" y="151"/>
                    <a:pt x="192" y="151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2" y="149"/>
                    <a:pt x="192" y="149"/>
                    <a:pt x="192" y="149"/>
                  </a:cubicBezTo>
                  <a:cubicBezTo>
                    <a:pt x="192" y="148"/>
                    <a:pt x="192" y="148"/>
                    <a:pt x="192" y="148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2"/>
                    <a:pt x="195" y="152"/>
                    <a:pt x="195" y="152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47"/>
                    <a:pt x="193" y="147"/>
                    <a:pt x="193" y="147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4"/>
                    <a:pt x="194" y="144"/>
                    <a:pt x="194" y="144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95" y="145"/>
                    <a:pt x="195" y="145"/>
                    <a:pt x="195" y="145"/>
                  </a:cubicBezTo>
                  <a:cubicBezTo>
                    <a:pt x="195" y="146"/>
                    <a:pt x="195" y="146"/>
                    <a:pt x="195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9" y="146"/>
                    <a:pt x="199" y="146"/>
                    <a:pt x="199" y="146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8"/>
                    <a:pt x="199" y="148"/>
                    <a:pt x="199" y="148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50"/>
                    <a:pt x="202" y="150"/>
                    <a:pt x="202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4"/>
                    <a:pt x="198" y="154"/>
                    <a:pt x="198" y="154"/>
                  </a:cubicBezTo>
                  <a:cubicBezTo>
                    <a:pt x="198" y="155"/>
                    <a:pt x="198" y="155"/>
                    <a:pt x="198" y="155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9" y="156"/>
                    <a:pt x="199" y="156"/>
                    <a:pt x="199" y="156"/>
                  </a:cubicBezTo>
                  <a:cubicBezTo>
                    <a:pt x="200" y="155"/>
                    <a:pt x="200" y="155"/>
                    <a:pt x="200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199" y="158"/>
                    <a:pt x="199" y="158"/>
                    <a:pt x="199" y="158"/>
                  </a:cubicBezTo>
                  <a:cubicBezTo>
                    <a:pt x="198" y="157"/>
                    <a:pt x="198" y="157"/>
                    <a:pt x="198" y="157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6" y="158"/>
                    <a:pt x="196" y="158"/>
                    <a:pt x="196" y="158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7" y="160"/>
                    <a:pt x="197" y="160"/>
                    <a:pt x="197" y="160"/>
                  </a:cubicBezTo>
                  <a:cubicBezTo>
                    <a:pt x="197" y="162"/>
                    <a:pt x="197" y="162"/>
                    <a:pt x="197" y="162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8" y="158"/>
                    <a:pt x="198" y="158"/>
                    <a:pt x="198" y="158"/>
                  </a:cubicBezTo>
                  <a:cubicBezTo>
                    <a:pt x="198" y="159"/>
                    <a:pt x="198" y="159"/>
                    <a:pt x="198" y="159"/>
                  </a:cubicBezTo>
                  <a:cubicBezTo>
                    <a:pt x="199" y="159"/>
                    <a:pt x="199" y="159"/>
                    <a:pt x="199" y="159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8"/>
                    <a:pt x="201" y="158"/>
                    <a:pt x="201" y="158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4" y="156"/>
                    <a:pt x="204" y="156"/>
                    <a:pt x="204" y="156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03" y="151"/>
                    <a:pt x="203" y="151"/>
                    <a:pt x="203" y="151"/>
                  </a:cubicBezTo>
                  <a:cubicBezTo>
                    <a:pt x="203" y="150"/>
                    <a:pt x="203" y="150"/>
                    <a:pt x="203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9" y="149"/>
                    <a:pt x="209" y="149"/>
                    <a:pt x="209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1" y="147"/>
                    <a:pt x="211" y="147"/>
                    <a:pt x="211" y="147"/>
                  </a:cubicBezTo>
                  <a:cubicBezTo>
                    <a:pt x="212" y="147"/>
                    <a:pt x="212" y="147"/>
                    <a:pt x="212" y="147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4"/>
                    <a:pt x="213" y="144"/>
                    <a:pt x="213" y="144"/>
                  </a:cubicBezTo>
                  <a:cubicBezTo>
                    <a:pt x="214" y="144"/>
                    <a:pt x="214" y="144"/>
                    <a:pt x="214" y="144"/>
                  </a:cubicBezTo>
                  <a:cubicBezTo>
                    <a:pt x="214" y="143"/>
                    <a:pt x="214" y="143"/>
                    <a:pt x="214" y="143"/>
                  </a:cubicBezTo>
                  <a:cubicBezTo>
                    <a:pt x="214" y="142"/>
                    <a:pt x="214" y="142"/>
                    <a:pt x="214" y="142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3"/>
                    <a:pt x="212" y="143"/>
                    <a:pt x="212" y="143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4"/>
                    <a:pt x="212" y="144"/>
                    <a:pt x="212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3"/>
                    <a:pt x="210" y="143"/>
                    <a:pt x="210" y="143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4" y="139"/>
                    <a:pt x="214" y="139"/>
                    <a:pt x="214" y="139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4" y="141"/>
                    <a:pt x="214" y="141"/>
                    <a:pt x="214" y="141"/>
                  </a:cubicBezTo>
                  <a:cubicBezTo>
                    <a:pt x="215" y="141"/>
                    <a:pt x="215" y="141"/>
                    <a:pt x="215" y="141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4" y="138"/>
                    <a:pt x="214" y="138"/>
                    <a:pt x="214" y="138"/>
                  </a:cubicBezTo>
                  <a:cubicBezTo>
                    <a:pt x="213" y="138"/>
                    <a:pt x="213" y="138"/>
                    <a:pt x="213" y="138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3" y="136"/>
                    <a:pt x="213" y="136"/>
                    <a:pt x="213" y="136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1" y="136"/>
                    <a:pt x="211" y="136"/>
                    <a:pt x="211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2"/>
                    <a:pt x="209" y="132"/>
                    <a:pt x="209" y="132"/>
                  </a:cubicBezTo>
                  <a:cubicBezTo>
                    <a:pt x="209" y="131"/>
                    <a:pt x="209" y="131"/>
                    <a:pt x="209" y="131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1" y="125"/>
                    <a:pt x="211" y="125"/>
                    <a:pt x="211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3"/>
                    <a:pt x="213" y="123"/>
                    <a:pt x="213" y="123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4" y="121"/>
                    <a:pt x="214" y="121"/>
                    <a:pt x="214" y="121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9"/>
                    <a:pt x="216" y="119"/>
                    <a:pt x="216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20"/>
                    <a:pt x="217" y="120"/>
                    <a:pt x="217" y="120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8" y="121"/>
                    <a:pt x="218" y="121"/>
                    <a:pt x="218" y="121"/>
                  </a:cubicBezTo>
                  <a:cubicBezTo>
                    <a:pt x="218" y="120"/>
                    <a:pt x="218" y="120"/>
                    <a:pt x="218" y="120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17" y="118"/>
                    <a:pt x="217" y="118"/>
                    <a:pt x="217" y="118"/>
                  </a:cubicBezTo>
                  <a:cubicBezTo>
                    <a:pt x="218" y="117"/>
                    <a:pt x="218" y="117"/>
                    <a:pt x="218" y="117"/>
                  </a:cubicBezTo>
                  <a:cubicBezTo>
                    <a:pt x="219" y="117"/>
                    <a:pt x="219" y="117"/>
                    <a:pt x="219" y="117"/>
                  </a:cubicBezTo>
                  <a:cubicBezTo>
                    <a:pt x="220" y="116"/>
                    <a:pt x="220" y="116"/>
                    <a:pt x="220" y="116"/>
                  </a:cubicBezTo>
                  <a:cubicBezTo>
                    <a:pt x="221" y="116"/>
                    <a:pt x="221" y="116"/>
                    <a:pt x="221" y="1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2" y="115"/>
                    <a:pt x="222" y="115"/>
                    <a:pt x="222" y="115"/>
                  </a:cubicBezTo>
                  <a:cubicBezTo>
                    <a:pt x="224" y="115"/>
                    <a:pt x="224" y="115"/>
                    <a:pt x="224" y="115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7"/>
                    <a:pt x="224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6" y="118"/>
                    <a:pt x="226" y="118"/>
                    <a:pt x="226" y="118"/>
                  </a:cubicBezTo>
                  <a:cubicBezTo>
                    <a:pt x="225" y="118"/>
                    <a:pt x="225" y="118"/>
                    <a:pt x="225" y="118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225" y="126"/>
                    <a:pt x="225" y="126"/>
                    <a:pt x="225" y="126"/>
                  </a:cubicBezTo>
                  <a:cubicBezTo>
                    <a:pt x="225" y="127"/>
                    <a:pt x="225" y="127"/>
                    <a:pt x="225" y="127"/>
                  </a:cubicBezTo>
                  <a:cubicBezTo>
                    <a:pt x="224" y="127"/>
                    <a:pt x="224" y="127"/>
                    <a:pt x="224" y="127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6" y="132"/>
                    <a:pt x="226" y="132"/>
                    <a:pt x="226" y="132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5" y="134"/>
                    <a:pt x="225" y="134"/>
                    <a:pt x="225" y="134"/>
                  </a:cubicBezTo>
                  <a:cubicBezTo>
                    <a:pt x="224" y="134"/>
                    <a:pt x="224" y="134"/>
                    <a:pt x="224" y="134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3" y="133"/>
                    <a:pt x="223" y="133"/>
                    <a:pt x="223" y="133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8"/>
                    <a:pt x="220" y="138"/>
                    <a:pt x="220" y="138"/>
                  </a:cubicBezTo>
                  <a:cubicBezTo>
                    <a:pt x="220" y="139"/>
                    <a:pt x="220" y="139"/>
                    <a:pt x="220" y="139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5" y="139"/>
                    <a:pt x="225" y="139"/>
                    <a:pt x="225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5" y="140"/>
                    <a:pt x="225" y="140"/>
                    <a:pt x="225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27" y="140"/>
                    <a:pt x="227" y="140"/>
                    <a:pt x="227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3"/>
                    <a:pt x="224" y="143"/>
                    <a:pt x="224" y="143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6"/>
                    <a:pt x="225" y="146"/>
                    <a:pt x="225" y="146"/>
                  </a:cubicBezTo>
                  <a:cubicBezTo>
                    <a:pt x="224" y="146"/>
                    <a:pt x="224" y="146"/>
                    <a:pt x="224" y="146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224" y="148"/>
                    <a:pt x="224" y="148"/>
                    <a:pt x="224" y="148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5" y="149"/>
                    <a:pt x="225" y="149"/>
                    <a:pt x="225" y="149"/>
                  </a:cubicBezTo>
                  <a:cubicBezTo>
                    <a:pt x="226" y="149"/>
                    <a:pt x="226" y="149"/>
                    <a:pt x="226" y="149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7" y="148"/>
                    <a:pt x="227" y="148"/>
                    <a:pt x="227" y="148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7" y="146"/>
                    <a:pt x="227" y="146"/>
                    <a:pt x="227" y="146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4"/>
                    <a:pt x="230" y="144"/>
                    <a:pt x="230" y="144"/>
                  </a:cubicBezTo>
                  <a:cubicBezTo>
                    <a:pt x="231" y="145"/>
                    <a:pt x="231" y="145"/>
                    <a:pt x="231" y="145"/>
                  </a:cubicBezTo>
                  <a:cubicBezTo>
                    <a:pt x="231" y="146"/>
                    <a:pt x="231" y="146"/>
                    <a:pt x="231" y="146"/>
                  </a:cubicBezTo>
                  <a:cubicBezTo>
                    <a:pt x="232" y="147"/>
                    <a:pt x="232" y="147"/>
                    <a:pt x="232" y="147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32" y="150"/>
                    <a:pt x="232" y="150"/>
                    <a:pt x="232" y="150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31" y="151"/>
                    <a:pt x="231" y="151"/>
                    <a:pt x="231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2"/>
                    <a:pt x="230" y="152"/>
                    <a:pt x="230" y="152"/>
                  </a:cubicBezTo>
                  <a:cubicBezTo>
                    <a:pt x="230" y="153"/>
                    <a:pt x="230" y="153"/>
                    <a:pt x="230" y="153"/>
                  </a:cubicBezTo>
                  <a:cubicBezTo>
                    <a:pt x="229" y="154"/>
                    <a:pt x="229" y="154"/>
                    <a:pt x="229" y="154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60"/>
                    <a:pt x="230" y="160"/>
                    <a:pt x="230" y="160"/>
                  </a:cubicBezTo>
                  <a:cubicBezTo>
                    <a:pt x="230" y="161"/>
                    <a:pt x="230" y="161"/>
                    <a:pt x="230" y="161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31" y="160"/>
                    <a:pt x="231" y="160"/>
                    <a:pt x="231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0"/>
                    <a:pt x="233" y="160"/>
                    <a:pt x="233" y="160"/>
                  </a:cubicBezTo>
                  <a:cubicBezTo>
                    <a:pt x="234" y="159"/>
                    <a:pt x="234" y="159"/>
                    <a:pt x="234" y="159"/>
                  </a:cubicBezTo>
                  <a:cubicBezTo>
                    <a:pt x="234" y="158"/>
                    <a:pt x="234" y="158"/>
                    <a:pt x="234" y="158"/>
                  </a:cubicBezTo>
                  <a:cubicBezTo>
                    <a:pt x="235" y="158"/>
                    <a:pt x="235" y="158"/>
                    <a:pt x="235" y="158"/>
                  </a:cubicBezTo>
                  <a:cubicBezTo>
                    <a:pt x="236" y="157"/>
                    <a:pt x="236" y="157"/>
                    <a:pt x="236" y="157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8" y="155"/>
                    <a:pt x="238" y="155"/>
                    <a:pt x="238" y="155"/>
                  </a:cubicBezTo>
                  <a:cubicBezTo>
                    <a:pt x="239" y="153"/>
                    <a:pt x="239" y="153"/>
                    <a:pt x="239" y="153"/>
                  </a:cubicBezTo>
                  <a:cubicBezTo>
                    <a:pt x="240" y="151"/>
                    <a:pt x="240" y="151"/>
                    <a:pt x="240" y="151"/>
                  </a:cubicBezTo>
                  <a:cubicBezTo>
                    <a:pt x="240" y="150"/>
                    <a:pt x="240" y="150"/>
                    <a:pt x="240" y="150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49"/>
                    <a:pt x="243" y="149"/>
                    <a:pt x="243" y="149"/>
                  </a:cubicBezTo>
                  <a:cubicBezTo>
                    <a:pt x="243" y="148"/>
                    <a:pt x="243" y="148"/>
                    <a:pt x="243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6" y="148"/>
                    <a:pt x="246" y="148"/>
                    <a:pt x="246" y="148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4" y="147"/>
                    <a:pt x="244" y="147"/>
                    <a:pt x="244" y="147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5" y="145"/>
                    <a:pt x="245" y="145"/>
                    <a:pt x="245" y="145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3"/>
                    <a:pt x="245" y="143"/>
                    <a:pt x="245" y="143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9" y="141"/>
                    <a:pt x="249" y="141"/>
                    <a:pt x="249" y="141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3" y="143"/>
                    <a:pt x="253" y="143"/>
                    <a:pt x="253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5" y="147"/>
                    <a:pt x="255" y="147"/>
                    <a:pt x="255" y="147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9" y="149"/>
                    <a:pt x="259" y="149"/>
                    <a:pt x="259" y="149"/>
                  </a:cubicBezTo>
                  <a:cubicBezTo>
                    <a:pt x="258" y="149"/>
                    <a:pt x="258" y="149"/>
                    <a:pt x="258" y="149"/>
                  </a:cubicBezTo>
                  <a:cubicBezTo>
                    <a:pt x="257" y="150"/>
                    <a:pt x="257" y="150"/>
                    <a:pt x="257" y="150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5" y="151"/>
                    <a:pt x="255" y="151"/>
                    <a:pt x="255" y="151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7" y="151"/>
                    <a:pt x="257" y="151"/>
                    <a:pt x="257" y="151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6" y="154"/>
                    <a:pt x="256" y="154"/>
                    <a:pt x="256" y="154"/>
                  </a:cubicBezTo>
                  <a:cubicBezTo>
                    <a:pt x="255" y="154"/>
                    <a:pt x="255" y="154"/>
                    <a:pt x="255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3" y="154"/>
                    <a:pt x="253" y="154"/>
                    <a:pt x="253" y="154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1" y="153"/>
                    <a:pt x="251" y="153"/>
                    <a:pt x="251" y="153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2" y="154"/>
                    <a:pt x="252" y="154"/>
                    <a:pt x="252" y="154"/>
                  </a:cubicBezTo>
                  <a:cubicBezTo>
                    <a:pt x="252" y="155"/>
                    <a:pt x="252" y="155"/>
                    <a:pt x="252" y="155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1" y="156"/>
                    <a:pt x="251" y="156"/>
                    <a:pt x="251" y="156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1" y="158"/>
                    <a:pt x="251" y="158"/>
                    <a:pt x="251" y="158"/>
                  </a:cubicBezTo>
                  <a:cubicBezTo>
                    <a:pt x="251" y="159"/>
                    <a:pt x="251" y="159"/>
                    <a:pt x="251" y="159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3" y="162"/>
                    <a:pt x="253" y="162"/>
                    <a:pt x="253" y="162"/>
                  </a:cubicBezTo>
                  <a:cubicBezTo>
                    <a:pt x="253" y="163"/>
                    <a:pt x="253" y="163"/>
                    <a:pt x="253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64"/>
                    <a:pt x="252" y="164"/>
                    <a:pt x="252" y="164"/>
                  </a:cubicBezTo>
                  <a:cubicBezTo>
                    <a:pt x="251" y="164"/>
                    <a:pt x="251" y="164"/>
                    <a:pt x="251" y="164"/>
                  </a:cubicBezTo>
                  <a:cubicBezTo>
                    <a:pt x="251" y="165"/>
                    <a:pt x="251" y="165"/>
                    <a:pt x="251" y="165"/>
                  </a:cubicBezTo>
                  <a:cubicBezTo>
                    <a:pt x="251" y="166"/>
                    <a:pt x="251" y="166"/>
                    <a:pt x="251" y="166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49" y="165"/>
                    <a:pt x="249" y="165"/>
                    <a:pt x="249" y="165"/>
                  </a:cubicBezTo>
                  <a:cubicBezTo>
                    <a:pt x="248" y="166"/>
                    <a:pt x="248" y="166"/>
                    <a:pt x="248" y="166"/>
                  </a:cubicBezTo>
                  <a:cubicBezTo>
                    <a:pt x="248" y="167"/>
                    <a:pt x="248" y="167"/>
                    <a:pt x="248" y="167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7" y="168"/>
                    <a:pt x="247" y="168"/>
                    <a:pt x="247" y="168"/>
                  </a:cubicBezTo>
                  <a:cubicBezTo>
                    <a:pt x="246" y="168"/>
                    <a:pt x="246" y="168"/>
                    <a:pt x="246" y="168"/>
                  </a:cubicBezTo>
                  <a:cubicBezTo>
                    <a:pt x="245" y="169"/>
                    <a:pt x="245" y="169"/>
                    <a:pt x="245" y="169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43" y="169"/>
                    <a:pt x="243" y="169"/>
                    <a:pt x="243" y="169"/>
                  </a:cubicBezTo>
                  <a:cubicBezTo>
                    <a:pt x="243" y="170"/>
                    <a:pt x="243" y="170"/>
                    <a:pt x="243" y="170"/>
                  </a:cubicBezTo>
                  <a:cubicBezTo>
                    <a:pt x="241" y="170"/>
                    <a:pt x="241" y="170"/>
                    <a:pt x="241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1" y="169"/>
                    <a:pt x="241" y="169"/>
                    <a:pt x="241" y="169"/>
                  </a:cubicBezTo>
                  <a:cubicBezTo>
                    <a:pt x="241" y="168"/>
                    <a:pt x="241" y="168"/>
                    <a:pt x="241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1" y="165"/>
                    <a:pt x="241" y="165"/>
                    <a:pt x="241" y="165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39" y="165"/>
                    <a:pt x="239" y="165"/>
                    <a:pt x="239" y="165"/>
                  </a:cubicBezTo>
                  <a:cubicBezTo>
                    <a:pt x="239" y="164"/>
                    <a:pt x="239" y="164"/>
                    <a:pt x="239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7" y="165"/>
                    <a:pt x="237" y="165"/>
                    <a:pt x="237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7"/>
                    <a:pt x="239" y="167"/>
                    <a:pt x="239" y="167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9"/>
                    <a:pt x="240" y="169"/>
                    <a:pt x="240" y="169"/>
                  </a:cubicBezTo>
                  <a:cubicBezTo>
                    <a:pt x="239" y="170"/>
                    <a:pt x="239" y="170"/>
                    <a:pt x="239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0" y="171"/>
                    <a:pt x="240" y="171"/>
                    <a:pt x="240" y="171"/>
                  </a:cubicBezTo>
                  <a:cubicBezTo>
                    <a:pt x="239" y="171"/>
                    <a:pt x="239" y="171"/>
                    <a:pt x="239" y="171"/>
                  </a:cubicBezTo>
                  <a:cubicBezTo>
                    <a:pt x="238" y="170"/>
                    <a:pt x="238" y="170"/>
                    <a:pt x="238" y="170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37" y="169"/>
                    <a:pt x="237" y="169"/>
                    <a:pt x="237" y="169"/>
                  </a:cubicBezTo>
                  <a:cubicBezTo>
                    <a:pt x="237" y="168"/>
                    <a:pt x="237" y="168"/>
                    <a:pt x="237" y="168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6" y="170"/>
                    <a:pt x="236" y="170"/>
                    <a:pt x="236" y="170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3" y="167"/>
                    <a:pt x="233" y="167"/>
                    <a:pt x="233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9"/>
                    <a:pt x="231" y="169"/>
                    <a:pt x="231" y="169"/>
                  </a:cubicBezTo>
                  <a:cubicBezTo>
                    <a:pt x="232" y="170"/>
                    <a:pt x="232" y="170"/>
                    <a:pt x="232" y="170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0" y="171"/>
                    <a:pt x="230" y="171"/>
                    <a:pt x="230" y="171"/>
                  </a:cubicBezTo>
                  <a:cubicBezTo>
                    <a:pt x="228" y="173"/>
                    <a:pt x="228" y="173"/>
                    <a:pt x="228" y="173"/>
                  </a:cubicBezTo>
                  <a:cubicBezTo>
                    <a:pt x="227" y="174"/>
                    <a:pt x="227" y="174"/>
                    <a:pt x="227" y="174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5" y="175"/>
                    <a:pt x="225" y="175"/>
                    <a:pt x="225" y="17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21" y="176"/>
                    <a:pt x="221" y="176"/>
                    <a:pt x="221" y="176"/>
                  </a:cubicBezTo>
                  <a:cubicBezTo>
                    <a:pt x="221" y="175"/>
                    <a:pt x="221" y="175"/>
                    <a:pt x="221" y="175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19" y="174"/>
                    <a:pt x="219" y="174"/>
                    <a:pt x="219" y="174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7" y="171"/>
                    <a:pt x="217" y="171"/>
                    <a:pt x="217" y="171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5" y="170"/>
                    <a:pt x="215" y="170"/>
                    <a:pt x="215" y="170"/>
                  </a:cubicBezTo>
                  <a:cubicBezTo>
                    <a:pt x="213" y="169"/>
                    <a:pt x="213" y="169"/>
                    <a:pt x="213" y="169"/>
                  </a:cubicBezTo>
                  <a:cubicBezTo>
                    <a:pt x="211" y="169"/>
                    <a:pt x="211" y="169"/>
                    <a:pt x="211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2" y="170"/>
                    <a:pt x="212" y="170"/>
                    <a:pt x="212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5" y="171"/>
                    <a:pt x="215" y="171"/>
                    <a:pt x="215" y="171"/>
                  </a:cubicBezTo>
                  <a:cubicBezTo>
                    <a:pt x="216" y="172"/>
                    <a:pt x="216" y="172"/>
                    <a:pt x="216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19" y="176"/>
                    <a:pt x="219" y="176"/>
                    <a:pt x="219" y="176"/>
                  </a:cubicBezTo>
                  <a:cubicBezTo>
                    <a:pt x="221" y="177"/>
                    <a:pt x="221" y="177"/>
                    <a:pt x="221" y="177"/>
                  </a:cubicBezTo>
                  <a:cubicBezTo>
                    <a:pt x="224" y="177"/>
                    <a:pt x="224" y="177"/>
                    <a:pt x="224" y="177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3" y="179"/>
                    <a:pt x="223" y="179"/>
                    <a:pt x="223" y="179"/>
                  </a:cubicBezTo>
                  <a:cubicBezTo>
                    <a:pt x="222" y="180"/>
                    <a:pt x="222" y="180"/>
                    <a:pt x="222" y="180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0" y="181"/>
                    <a:pt x="220" y="181"/>
                    <a:pt x="220" y="181"/>
                  </a:cubicBezTo>
                  <a:cubicBezTo>
                    <a:pt x="220" y="182"/>
                    <a:pt x="220" y="182"/>
                    <a:pt x="220" y="182"/>
                  </a:cubicBezTo>
                  <a:cubicBezTo>
                    <a:pt x="217" y="184"/>
                    <a:pt x="217" y="184"/>
                    <a:pt x="217" y="184"/>
                  </a:cubicBezTo>
                  <a:cubicBezTo>
                    <a:pt x="216" y="185"/>
                    <a:pt x="216" y="185"/>
                    <a:pt x="216" y="185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3"/>
                    <a:pt x="211" y="183"/>
                    <a:pt x="211" y="183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3"/>
                    <a:pt x="209" y="183"/>
                    <a:pt x="209" y="183"/>
                  </a:cubicBezTo>
                  <a:cubicBezTo>
                    <a:pt x="208" y="184"/>
                    <a:pt x="208" y="184"/>
                    <a:pt x="208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6"/>
                    <a:pt x="209" y="186"/>
                    <a:pt x="209" y="186"/>
                  </a:cubicBezTo>
                  <a:cubicBezTo>
                    <a:pt x="208" y="188"/>
                    <a:pt x="208" y="188"/>
                    <a:pt x="208" y="188"/>
                  </a:cubicBezTo>
                  <a:cubicBezTo>
                    <a:pt x="207" y="188"/>
                    <a:pt x="207" y="188"/>
                    <a:pt x="207" y="188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187"/>
                    <a:pt x="206" y="187"/>
                    <a:pt x="206" y="187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8"/>
                    <a:pt x="206" y="188"/>
                    <a:pt x="206" y="188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05" y="188"/>
                    <a:pt x="205" y="188"/>
                    <a:pt x="205" y="188"/>
                  </a:cubicBezTo>
                  <a:cubicBezTo>
                    <a:pt x="204" y="188"/>
                    <a:pt x="204" y="188"/>
                    <a:pt x="204" y="188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3" y="186"/>
                    <a:pt x="203" y="186"/>
                    <a:pt x="203" y="186"/>
                  </a:cubicBezTo>
                  <a:cubicBezTo>
                    <a:pt x="201" y="185"/>
                    <a:pt x="201" y="185"/>
                    <a:pt x="201" y="185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199" y="183"/>
                    <a:pt x="199" y="183"/>
                    <a:pt x="199" y="183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6" y="182"/>
                    <a:pt x="196" y="182"/>
                    <a:pt x="196" y="182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4"/>
                    <a:pt x="196" y="184"/>
                    <a:pt x="196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2" y="187"/>
                    <a:pt x="202" y="187"/>
                    <a:pt x="202" y="187"/>
                  </a:cubicBezTo>
                  <a:cubicBezTo>
                    <a:pt x="203" y="188"/>
                    <a:pt x="203" y="188"/>
                    <a:pt x="203" y="188"/>
                  </a:cubicBezTo>
                  <a:cubicBezTo>
                    <a:pt x="204" y="190"/>
                    <a:pt x="204" y="190"/>
                    <a:pt x="204" y="190"/>
                  </a:cubicBezTo>
                  <a:cubicBezTo>
                    <a:pt x="204" y="191"/>
                    <a:pt x="204" y="191"/>
                    <a:pt x="204" y="191"/>
                  </a:cubicBezTo>
                  <a:cubicBezTo>
                    <a:pt x="203" y="192"/>
                    <a:pt x="203" y="192"/>
                    <a:pt x="203" y="192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198" y="192"/>
                    <a:pt x="198" y="192"/>
                    <a:pt x="198" y="192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5" y="189"/>
                    <a:pt x="195" y="189"/>
                    <a:pt x="195" y="189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1"/>
                    <a:pt x="196" y="191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98" y="194"/>
                    <a:pt x="198" y="194"/>
                    <a:pt x="198" y="194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5" y="194"/>
                    <a:pt x="195" y="194"/>
                    <a:pt x="195" y="194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6"/>
                    <a:pt x="196" y="196"/>
                    <a:pt x="196" y="196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5" y="196"/>
                    <a:pt x="195" y="196"/>
                    <a:pt x="195" y="196"/>
                  </a:cubicBezTo>
                  <a:cubicBezTo>
                    <a:pt x="195" y="197"/>
                    <a:pt x="195" y="197"/>
                    <a:pt x="195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3" y="197"/>
                    <a:pt x="193" y="197"/>
                    <a:pt x="193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91" y="198"/>
                    <a:pt x="191" y="198"/>
                    <a:pt x="191" y="198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2" y="199"/>
                    <a:pt x="192" y="199"/>
                    <a:pt x="192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0" y="198"/>
                    <a:pt x="190" y="198"/>
                    <a:pt x="190" y="198"/>
                  </a:cubicBezTo>
                  <a:cubicBezTo>
                    <a:pt x="189" y="198"/>
                    <a:pt x="189" y="198"/>
                    <a:pt x="189" y="198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90" y="200"/>
                    <a:pt x="190" y="200"/>
                    <a:pt x="190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4" y="206"/>
                    <a:pt x="184" y="206"/>
                    <a:pt x="184" y="206"/>
                  </a:cubicBezTo>
                  <a:cubicBezTo>
                    <a:pt x="183" y="206"/>
                    <a:pt x="183" y="206"/>
                    <a:pt x="183" y="206"/>
                  </a:cubicBezTo>
                  <a:cubicBezTo>
                    <a:pt x="183" y="207"/>
                    <a:pt x="183" y="207"/>
                    <a:pt x="183" y="207"/>
                  </a:cubicBezTo>
                  <a:cubicBezTo>
                    <a:pt x="182" y="207"/>
                    <a:pt x="182" y="207"/>
                    <a:pt x="182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2" y="208"/>
                    <a:pt x="182" y="208"/>
                    <a:pt x="182" y="208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0" y="210"/>
                    <a:pt x="180" y="210"/>
                    <a:pt x="180" y="210"/>
                  </a:cubicBezTo>
                  <a:cubicBezTo>
                    <a:pt x="180" y="211"/>
                    <a:pt x="180" y="211"/>
                    <a:pt x="180" y="211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79" y="213"/>
                    <a:pt x="179" y="213"/>
                    <a:pt x="179" y="213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79" y="216"/>
                    <a:pt x="179" y="216"/>
                    <a:pt x="179" y="216"/>
                  </a:cubicBezTo>
                  <a:cubicBezTo>
                    <a:pt x="178" y="217"/>
                    <a:pt x="178" y="217"/>
                    <a:pt x="178" y="217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6" y="218"/>
                    <a:pt x="176" y="218"/>
                    <a:pt x="176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9"/>
                    <a:pt x="177" y="219"/>
                    <a:pt x="177" y="219"/>
                  </a:cubicBezTo>
                  <a:cubicBezTo>
                    <a:pt x="177" y="220"/>
                    <a:pt x="177" y="220"/>
                    <a:pt x="177" y="220"/>
                  </a:cubicBezTo>
                  <a:cubicBezTo>
                    <a:pt x="178" y="220"/>
                    <a:pt x="178" y="220"/>
                    <a:pt x="178" y="220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78" y="222"/>
                    <a:pt x="178" y="222"/>
                    <a:pt x="178" y="222"/>
                  </a:cubicBezTo>
                  <a:cubicBezTo>
                    <a:pt x="177" y="223"/>
                    <a:pt x="177" y="223"/>
                    <a:pt x="177" y="223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3" y="226"/>
                    <a:pt x="173" y="226"/>
                    <a:pt x="173" y="226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9" y="221"/>
                    <a:pt x="179" y="221"/>
                    <a:pt x="179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2"/>
                    <a:pt x="182" y="222"/>
                    <a:pt x="182" y="222"/>
                  </a:cubicBezTo>
                  <a:cubicBezTo>
                    <a:pt x="182" y="223"/>
                    <a:pt x="182" y="223"/>
                    <a:pt x="182" y="223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3" y="225"/>
                    <a:pt x="183" y="225"/>
                    <a:pt x="183" y="225"/>
                  </a:cubicBezTo>
                  <a:cubicBezTo>
                    <a:pt x="183" y="226"/>
                    <a:pt x="183" y="226"/>
                    <a:pt x="183" y="226"/>
                  </a:cubicBezTo>
                  <a:cubicBezTo>
                    <a:pt x="182" y="228"/>
                    <a:pt x="182" y="228"/>
                    <a:pt x="182" y="228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30"/>
                    <a:pt x="183" y="230"/>
                    <a:pt x="183" y="230"/>
                  </a:cubicBezTo>
                  <a:cubicBezTo>
                    <a:pt x="182" y="231"/>
                    <a:pt x="182" y="231"/>
                    <a:pt x="182" y="231"/>
                  </a:cubicBezTo>
                  <a:cubicBezTo>
                    <a:pt x="180" y="233"/>
                    <a:pt x="180" y="233"/>
                    <a:pt x="180" y="233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77" y="234"/>
                    <a:pt x="177" y="234"/>
                    <a:pt x="177" y="234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80" y="234"/>
                    <a:pt x="180" y="234"/>
                    <a:pt x="180" y="234"/>
                  </a:cubicBezTo>
                  <a:cubicBezTo>
                    <a:pt x="183" y="233"/>
                    <a:pt x="183" y="233"/>
                    <a:pt x="183" y="233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2"/>
                    <a:pt x="188" y="232"/>
                    <a:pt x="188" y="232"/>
                  </a:cubicBezTo>
                  <a:cubicBezTo>
                    <a:pt x="190" y="233"/>
                    <a:pt x="190" y="233"/>
                    <a:pt x="190" y="233"/>
                  </a:cubicBezTo>
                  <a:cubicBezTo>
                    <a:pt x="191" y="234"/>
                    <a:pt x="191" y="234"/>
                    <a:pt x="191" y="234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4" y="235"/>
                    <a:pt x="194" y="235"/>
                    <a:pt x="194" y="23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7" y="238"/>
                    <a:pt x="197" y="238"/>
                    <a:pt x="197" y="238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40"/>
                    <a:pt x="198" y="240"/>
                    <a:pt x="198" y="240"/>
                  </a:cubicBezTo>
                  <a:cubicBezTo>
                    <a:pt x="199" y="241"/>
                    <a:pt x="199" y="241"/>
                    <a:pt x="199" y="241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00" y="241"/>
                    <a:pt x="200" y="241"/>
                    <a:pt x="200" y="241"/>
                  </a:cubicBezTo>
                  <a:cubicBezTo>
                    <a:pt x="200" y="242"/>
                    <a:pt x="200" y="242"/>
                    <a:pt x="200" y="242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6" y="245"/>
                    <a:pt x="206" y="245"/>
                    <a:pt x="206" y="245"/>
                  </a:cubicBezTo>
                  <a:cubicBezTo>
                    <a:pt x="206" y="246"/>
                    <a:pt x="206" y="246"/>
                    <a:pt x="206" y="246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9" y="247"/>
                    <a:pt x="209" y="247"/>
                    <a:pt x="209" y="247"/>
                  </a:cubicBezTo>
                  <a:cubicBezTo>
                    <a:pt x="209" y="248"/>
                    <a:pt x="209" y="248"/>
                    <a:pt x="209" y="248"/>
                  </a:cubicBezTo>
                  <a:cubicBezTo>
                    <a:pt x="210" y="247"/>
                    <a:pt x="210" y="247"/>
                    <a:pt x="210" y="247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12" y="248"/>
                    <a:pt x="212" y="248"/>
                    <a:pt x="212" y="248"/>
                  </a:cubicBezTo>
                  <a:cubicBezTo>
                    <a:pt x="213" y="248"/>
                    <a:pt x="213" y="248"/>
                    <a:pt x="213" y="248"/>
                  </a:cubicBezTo>
                  <a:cubicBezTo>
                    <a:pt x="214" y="248"/>
                    <a:pt x="214" y="248"/>
                    <a:pt x="214" y="248"/>
                  </a:cubicBezTo>
                  <a:cubicBezTo>
                    <a:pt x="216" y="248"/>
                    <a:pt x="216" y="248"/>
                    <a:pt x="216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51"/>
                    <a:pt x="217" y="251"/>
                    <a:pt x="217" y="251"/>
                  </a:cubicBezTo>
                  <a:cubicBezTo>
                    <a:pt x="217" y="252"/>
                    <a:pt x="217" y="252"/>
                    <a:pt x="217" y="252"/>
                  </a:cubicBezTo>
                  <a:cubicBezTo>
                    <a:pt x="216" y="253"/>
                    <a:pt x="216" y="253"/>
                    <a:pt x="216" y="253"/>
                  </a:cubicBezTo>
                  <a:cubicBezTo>
                    <a:pt x="216" y="254"/>
                    <a:pt x="216" y="254"/>
                    <a:pt x="216" y="254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15" y="258"/>
                    <a:pt x="215" y="258"/>
                    <a:pt x="215" y="258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15" y="260"/>
                    <a:pt x="215" y="260"/>
                    <a:pt x="215" y="260"/>
                  </a:cubicBezTo>
                  <a:cubicBezTo>
                    <a:pt x="214" y="261"/>
                    <a:pt x="214" y="261"/>
                    <a:pt x="214" y="261"/>
                  </a:cubicBezTo>
                  <a:cubicBezTo>
                    <a:pt x="213" y="262"/>
                    <a:pt x="213" y="262"/>
                    <a:pt x="213" y="262"/>
                  </a:cubicBezTo>
                  <a:cubicBezTo>
                    <a:pt x="214" y="263"/>
                    <a:pt x="214" y="263"/>
                    <a:pt x="214" y="263"/>
                  </a:cubicBezTo>
                  <a:cubicBezTo>
                    <a:pt x="215" y="264"/>
                    <a:pt x="215" y="264"/>
                    <a:pt x="215" y="264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9" y="269"/>
                    <a:pt x="219" y="269"/>
                    <a:pt x="219" y="269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17" y="274"/>
                    <a:pt x="217" y="274"/>
                    <a:pt x="217" y="274"/>
                  </a:cubicBezTo>
                  <a:cubicBezTo>
                    <a:pt x="218" y="273"/>
                    <a:pt x="218" y="273"/>
                    <a:pt x="218" y="273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20" y="273"/>
                    <a:pt x="220" y="273"/>
                    <a:pt x="220" y="273"/>
                  </a:cubicBezTo>
                  <a:cubicBezTo>
                    <a:pt x="221" y="273"/>
                    <a:pt x="221" y="273"/>
                    <a:pt x="221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2"/>
                    <a:pt x="222" y="272"/>
                    <a:pt x="222" y="272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5" y="271"/>
                    <a:pt x="225" y="271"/>
                    <a:pt x="225" y="271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5" y="274"/>
                    <a:pt x="225" y="274"/>
                    <a:pt x="225" y="274"/>
                  </a:cubicBezTo>
                  <a:cubicBezTo>
                    <a:pt x="226" y="275"/>
                    <a:pt x="226" y="275"/>
                    <a:pt x="226" y="275"/>
                  </a:cubicBezTo>
                  <a:cubicBezTo>
                    <a:pt x="227" y="275"/>
                    <a:pt x="227" y="275"/>
                    <a:pt x="227" y="275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5" y="270"/>
                    <a:pt x="225" y="270"/>
                    <a:pt x="225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7" y="268"/>
                    <a:pt x="227" y="268"/>
                    <a:pt x="227" y="268"/>
                  </a:cubicBezTo>
                  <a:cubicBezTo>
                    <a:pt x="228" y="268"/>
                    <a:pt x="228" y="268"/>
                    <a:pt x="228" y="268"/>
                  </a:cubicBezTo>
                  <a:cubicBezTo>
                    <a:pt x="227" y="267"/>
                    <a:pt x="227" y="267"/>
                    <a:pt x="227" y="267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5"/>
                    <a:pt x="227" y="265"/>
                    <a:pt x="227" y="265"/>
                  </a:cubicBezTo>
                  <a:cubicBezTo>
                    <a:pt x="228" y="264"/>
                    <a:pt x="228" y="264"/>
                    <a:pt x="228" y="264"/>
                  </a:cubicBezTo>
                  <a:cubicBezTo>
                    <a:pt x="227" y="264"/>
                    <a:pt x="227" y="264"/>
                    <a:pt x="227" y="264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2"/>
                    <a:pt x="227" y="262"/>
                    <a:pt x="227" y="262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7" y="258"/>
                    <a:pt x="227" y="258"/>
                    <a:pt x="227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8" y="251"/>
                    <a:pt x="228" y="251"/>
                    <a:pt x="228" y="251"/>
                  </a:cubicBezTo>
                  <a:cubicBezTo>
                    <a:pt x="230" y="251"/>
                    <a:pt x="230" y="251"/>
                    <a:pt x="230" y="251"/>
                  </a:cubicBezTo>
                  <a:cubicBezTo>
                    <a:pt x="231" y="251"/>
                    <a:pt x="231" y="251"/>
                    <a:pt x="231" y="251"/>
                  </a:cubicBezTo>
                  <a:cubicBezTo>
                    <a:pt x="232" y="251"/>
                    <a:pt x="232" y="251"/>
                    <a:pt x="232" y="251"/>
                  </a:cubicBezTo>
                  <a:cubicBezTo>
                    <a:pt x="232" y="250"/>
                    <a:pt x="232" y="250"/>
                    <a:pt x="232" y="250"/>
                  </a:cubicBezTo>
                  <a:cubicBezTo>
                    <a:pt x="234" y="249"/>
                    <a:pt x="234" y="249"/>
                    <a:pt x="234" y="249"/>
                  </a:cubicBezTo>
                  <a:cubicBezTo>
                    <a:pt x="237" y="249"/>
                    <a:pt x="237" y="249"/>
                    <a:pt x="237" y="249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9" y="247"/>
                    <a:pt x="239" y="247"/>
                    <a:pt x="239" y="247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1" y="246"/>
                    <a:pt x="241" y="246"/>
                    <a:pt x="241" y="246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3" y="244"/>
                    <a:pt x="243" y="244"/>
                    <a:pt x="243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3"/>
                    <a:pt x="244" y="243"/>
                    <a:pt x="244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3"/>
                    <a:pt x="243" y="243"/>
                    <a:pt x="243" y="24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0"/>
                    <a:pt x="243" y="240"/>
                    <a:pt x="243" y="240"/>
                  </a:cubicBezTo>
                  <a:cubicBezTo>
                    <a:pt x="244" y="240"/>
                    <a:pt x="244" y="240"/>
                    <a:pt x="244" y="240"/>
                  </a:cubicBezTo>
                  <a:cubicBezTo>
                    <a:pt x="244" y="238"/>
                    <a:pt x="244" y="238"/>
                    <a:pt x="244" y="238"/>
                  </a:cubicBezTo>
                  <a:cubicBezTo>
                    <a:pt x="244" y="237"/>
                    <a:pt x="244" y="237"/>
                    <a:pt x="244" y="237"/>
                  </a:cubicBezTo>
                  <a:cubicBezTo>
                    <a:pt x="243" y="236"/>
                    <a:pt x="243" y="236"/>
                    <a:pt x="243" y="236"/>
                  </a:cubicBezTo>
                  <a:cubicBezTo>
                    <a:pt x="243" y="234"/>
                    <a:pt x="243" y="234"/>
                    <a:pt x="243" y="234"/>
                  </a:cubicBezTo>
                  <a:cubicBezTo>
                    <a:pt x="243" y="232"/>
                    <a:pt x="243" y="232"/>
                    <a:pt x="243" y="232"/>
                  </a:cubicBezTo>
                  <a:cubicBezTo>
                    <a:pt x="242" y="230"/>
                    <a:pt x="242" y="230"/>
                    <a:pt x="242" y="230"/>
                  </a:cubicBezTo>
                  <a:cubicBezTo>
                    <a:pt x="241" y="229"/>
                    <a:pt x="241" y="229"/>
                    <a:pt x="241" y="229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39" y="228"/>
                    <a:pt x="239" y="228"/>
                    <a:pt x="239" y="228"/>
                  </a:cubicBezTo>
                  <a:cubicBezTo>
                    <a:pt x="240" y="226"/>
                    <a:pt x="240" y="226"/>
                    <a:pt x="240" y="226"/>
                  </a:cubicBezTo>
                  <a:cubicBezTo>
                    <a:pt x="241" y="226"/>
                    <a:pt x="241" y="226"/>
                    <a:pt x="241" y="226"/>
                  </a:cubicBezTo>
                  <a:cubicBezTo>
                    <a:pt x="243" y="223"/>
                    <a:pt x="243" y="223"/>
                    <a:pt x="243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1"/>
                    <a:pt x="246" y="221"/>
                    <a:pt x="246" y="221"/>
                  </a:cubicBezTo>
                  <a:cubicBezTo>
                    <a:pt x="246" y="220"/>
                    <a:pt x="246" y="220"/>
                    <a:pt x="246" y="220"/>
                  </a:cubicBezTo>
                  <a:cubicBezTo>
                    <a:pt x="247" y="220"/>
                    <a:pt x="247" y="220"/>
                    <a:pt x="247" y="220"/>
                  </a:cubicBezTo>
                  <a:cubicBezTo>
                    <a:pt x="248" y="219"/>
                    <a:pt x="248" y="219"/>
                    <a:pt x="248" y="21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7"/>
                    <a:pt x="247" y="217"/>
                    <a:pt x="247" y="217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8" y="215"/>
                    <a:pt x="248" y="215"/>
                    <a:pt x="248" y="215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7" y="214"/>
                    <a:pt x="247" y="214"/>
                    <a:pt x="247" y="214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2"/>
                    <a:pt x="246" y="212"/>
                    <a:pt x="246" y="212"/>
                  </a:cubicBezTo>
                  <a:cubicBezTo>
                    <a:pt x="248" y="211"/>
                    <a:pt x="248" y="211"/>
                    <a:pt x="248" y="211"/>
                  </a:cubicBezTo>
                  <a:cubicBezTo>
                    <a:pt x="249" y="209"/>
                    <a:pt x="249" y="209"/>
                    <a:pt x="249" y="209"/>
                  </a:cubicBezTo>
                  <a:cubicBezTo>
                    <a:pt x="249" y="208"/>
                    <a:pt x="249" y="208"/>
                    <a:pt x="249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4"/>
                    <a:pt x="249" y="204"/>
                    <a:pt x="249" y="204"/>
                  </a:cubicBezTo>
                  <a:cubicBezTo>
                    <a:pt x="249" y="203"/>
                    <a:pt x="249" y="203"/>
                    <a:pt x="249" y="203"/>
                  </a:cubicBezTo>
                  <a:cubicBezTo>
                    <a:pt x="249" y="202"/>
                    <a:pt x="249" y="202"/>
                    <a:pt x="249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1" y="202"/>
                    <a:pt x="251" y="202"/>
                    <a:pt x="251" y="202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3" y="201"/>
                    <a:pt x="253" y="201"/>
                    <a:pt x="253" y="201"/>
                  </a:cubicBezTo>
                  <a:cubicBezTo>
                    <a:pt x="254" y="201"/>
                    <a:pt x="254" y="201"/>
                    <a:pt x="254" y="201"/>
                  </a:cubicBezTo>
                  <a:cubicBezTo>
                    <a:pt x="256" y="202"/>
                    <a:pt x="256" y="202"/>
                    <a:pt x="256" y="202"/>
                  </a:cubicBezTo>
                  <a:cubicBezTo>
                    <a:pt x="258" y="203"/>
                    <a:pt x="258" y="203"/>
                    <a:pt x="258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8" y="204"/>
                    <a:pt x="258" y="204"/>
                    <a:pt x="258" y="204"/>
                  </a:cubicBezTo>
                  <a:cubicBezTo>
                    <a:pt x="259" y="204"/>
                    <a:pt x="259" y="204"/>
                    <a:pt x="259" y="204"/>
                  </a:cubicBezTo>
                  <a:cubicBezTo>
                    <a:pt x="260" y="203"/>
                    <a:pt x="260" y="203"/>
                    <a:pt x="260" y="203"/>
                  </a:cubicBezTo>
                  <a:cubicBezTo>
                    <a:pt x="261" y="203"/>
                    <a:pt x="261" y="203"/>
                    <a:pt x="261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3" y="204"/>
                    <a:pt x="263" y="204"/>
                    <a:pt x="263" y="204"/>
                  </a:cubicBezTo>
                  <a:cubicBezTo>
                    <a:pt x="263" y="203"/>
                    <a:pt x="263" y="203"/>
                    <a:pt x="263" y="203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4" y="203"/>
                    <a:pt x="264" y="203"/>
                    <a:pt x="264" y="203"/>
                  </a:cubicBezTo>
                  <a:cubicBezTo>
                    <a:pt x="265" y="203"/>
                    <a:pt x="265" y="203"/>
                    <a:pt x="265" y="203"/>
                  </a:cubicBezTo>
                  <a:cubicBezTo>
                    <a:pt x="266" y="203"/>
                    <a:pt x="266" y="203"/>
                    <a:pt x="266" y="203"/>
                  </a:cubicBezTo>
                  <a:cubicBezTo>
                    <a:pt x="268" y="204"/>
                    <a:pt x="268" y="204"/>
                    <a:pt x="268" y="204"/>
                  </a:cubicBezTo>
                  <a:cubicBezTo>
                    <a:pt x="268" y="205"/>
                    <a:pt x="268" y="205"/>
                    <a:pt x="268" y="205"/>
                  </a:cubicBezTo>
                  <a:cubicBezTo>
                    <a:pt x="269" y="205"/>
                    <a:pt x="269" y="205"/>
                    <a:pt x="269" y="205"/>
                  </a:cubicBezTo>
                  <a:cubicBezTo>
                    <a:pt x="270" y="205"/>
                    <a:pt x="270" y="205"/>
                    <a:pt x="270" y="205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69" y="207"/>
                    <a:pt x="269" y="207"/>
                    <a:pt x="269" y="207"/>
                  </a:cubicBezTo>
                  <a:cubicBezTo>
                    <a:pt x="269" y="208"/>
                    <a:pt x="269" y="208"/>
                    <a:pt x="269" y="208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71" y="208"/>
                    <a:pt x="271" y="208"/>
                    <a:pt x="271" y="208"/>
                  </a:cubicBezTo>
                  <a:cubicBezTo>
                    <a:pt x="271" y="209"/>
                    <a:pt x="271" y="209"/>
                    <a:pt x="271" y="209"/>
                  </a:cubicBezTo>
                  <a:cubicBezTo>
                    <a:pt x="270" y="209"/>
                    <a:pt x="270" y="209"/>
                    <a:pt x="270" y="209"/>
                  </a:cubicBezTo>
                  <a:cubicBezTo>
                    <a:pt x="271" y="210"/>
                    <a:pt x="271" y="210"/>
                    <a:pt x="271" y="210"/>
                  </a:cubicBezTo>
                  <a:cubicBezTo>
                    <a:pt x="272" y="209"/>
                    <a:pt x="272" y="209"/>
                    <a:pt x="272" y="209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2" y="211"/>
                    <a:pt x="272" y="211"/>
                    <a:pt x="272" y="211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1" y="211"/>
                    <a:pt x="271" y="211"/>
                    <a:pt x="271" y="211"/>
                  </a:cubicBezTo>
                  <a:cubicBezTo>
                    <a:pt x="270" y="211"/>
                    <a:pt x="270" y="211"/>
                    <a:pt x="270" y="211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3" y="212"/>
                    <a:pt x="273" y="212"/>
                    <a:pt x="273" y="212"/>
                  </a:cubicBezTo>
                  <a:cubicBezTo>
                    <a:pt x="274" y="213"/>
                    <a:pt x="274" y="213"/>
                    <a:pt x="274" y="213"/>
                  </a:cubicBezTo>
                  <a:cubicBezTo>
                    <a:pt x="275" y="213"/>
                    <a:pt x="275" y="213"/>
                    <a:pt x="275" y="213"/>
                  </a:cubicBezTo>
                  <a:cubicBezTo>
                    <a:pt x="275" y="214"/>
                    <a:pt x="275" y="214"/>
                    <a:pt x="275" y="214"/>
                  </a:cubicBezTo>
                  <a:cubicBezTo>
                    <a:pt x="276" y="213"/>
                    <a:pt x="276" y="213"/>
                    <a:pt x="276" y="213"/>
                  </a:cubicBezTo>
                  <a:cubicBezTo>
                    <a:pt x="277" y="214"/>
                    <a:pt x="277" y="214"/>
                    <a:pt x="277" y="214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9" y="215"/>
                    <a:pt x="279" y="215"/>
                    <a:pt x="279" y="215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80" y="214"/>
                    <a:pt x="280" y="214"/>
                    <a:pt x="280" y="214"/>
                  </a:cubicBezTo>
                  <a:cubicBezTo>
                    <a:pt x="280" y="215"/>
                    <a:pt x="280" y="215"/>
                    <a:pt x="280" y="215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78" y="217"/>
                    <a:pt x="278" y="217"/>
                    <a:pt x="278" y="217"/>
                  </a:cubicBezTo>
                  <a:cubicBezTo>
                    <a:pt x="277" y="218"/>
                    <a:pt x="277" y="218"/>
                    <a:pt x="277" y="218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7" y="219"/>
                    <a:pt x="277" y="219"/>
                    <a:pt x="277" y="219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7" y="222"/>
                    <a:pt x="277" y="222"/>
                    <a:pt x="277" y="222"/>
                  </a:cubicBezTo>
                  <a:cubicBezTo>
                    <a:pt x="277" y="224"/>
                    <a:pt x="277" y="224"/>
                    <a:pt x="277" y="224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6" y="228"/>
                    <a:pt x="276" y="228"/>
                    <a:pt x="276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6" y="229"/>
                    <a:pt x="276" y="229"/>
                    <a:pt x="276" y="229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29"/>
                    <a:pt x="277" y="229"/>
                    <a:pt x="277" y="229"/>
                  </a:cubicBezTo>
                  <a:cubicBezTo>
                    <a:pt x="278" y="229"/>
                    <a:pt x="278" y="229"/>
                    <a:pt x="278" y="229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8" y="234"/>
                    <a:pt x="278" y="234"/>
                    <a:pt x="278" y="234"/>
                  </a:cubicBezTo>
                  <a:cubicBezTo>
                    <a:pt x="277" y="235"/>
                    <a:pt x="277" y="235"/>
                    <a:pt x="277" y="235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80" y="231"/>
                    <a:pt x="280" y="231"/>
                    <a:pt x="280" y="231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32"/>
                    <a:pt x="281" y="232"/>
                    <a:pt x="281" y="232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0" y="236"/>
                    <a:pt x="280" y="236"/>
                    <a:pt x="280" y="236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2" y="233"/>
                    <a:pt x="282" y="233"/>
                    <a:pt x="282" y="233"/>
                  </a:cubicBezTo>
                  <a:cubicBezTo>
                    <a:pt x="283" y="233"/>
                    <a:pt x="283" y="233"/>
                    <a:pt x="283" y="233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5" y="233"/>
                    <a:pt x="285" y="233"/>
                    <a:pt x="285" y="233"/>
                  </a:cubicBezTo>
                  <a:cubicBezTo>
                    <a:pt x="285" y="232"/>
                    <a:pt x="285" y="232"/>
                    <a:pt x="285" y="232"/>
                  </a:cubicBezTo>
                  <a:cubicBezTo>
                    <a:pt x="286" y="232"/>
                    <a:pt x="286" y="232"/>
                    <a:pt x="286" y="232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2"/>
                    <a:pt x="288" y="232"/>
                    <a:pt x="288" y="232"/>
                  </a:cubicBezTo>
                  <a:cubicBezTo>
                    <a:pt x="288" y="233"/>
                    <a:pt x="288" y="233"/>
                    <a:pt x="288" y="233"/>
                  </a:cubicBezTo>
                  <a:cubicBezTo>
                    <a:pt x="289" y="231"/>
                    <a:pt x="289" y="231"/>
                    <a:pt x="289" y="231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1" y="228"/>
                    <a:pt x="291" y="228"/>
                    <a:pt x="291" y="228"/>
                  </a:cubicBezTo>
                  <a:cubicBezTo>
                    <a:pt x="291" y="227"/>
                    <a:pt x="291" y="227"/>
                    <a:pt x="291" y="227"/>
                  </a:cubicBezTo>
                  <a:cubicBezTo>
                    <a:pt x="292" y="227"/>
                    <a:pt x="292" y="227"/>
                    <a:pt x="292" y="227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7"/>
                    <a:pt x="293" y="227"/>
                    <a:pt x="293" y="227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2" y="225"/>
                    <a:pt x="292" y="225"/>
                    <a:pt x="292" y="225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4" y="224"/>
                    <a:pt x="294" y="224"/>
                    <a:pt x="294" y="224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5" y="222"/>
                    <a:pt x="295" y="222"/>
                    <a:pt x="295" y="222"/>
                  </a:cubicBezTo>
                  <a:cubicBezTo>
                    <a:pt x="296" y="221"/>
                    <a:pt x="296" y="221"/>
                    <a:pt x="296" y="221"/>
                  </a:cubicBezTo>
                  <a:cubicBezTo>
                    <a:pt x="295" y="220"/>
                    <a:pt x="295" y="220"/>
                    <a:pt x="295" y="220"/>
                  </a:cubicBezTo>
                  <a:cubicBezTo>
                    <a:pt x="296" y="219"/>
                    <a:pt x="296" y="219"/>
                    <a:pt x="296" y="219"/>
                  </a:cubicBezTo>
                  <a:cubicBezTo>
                    <a:pt x="297" y="219"/>
                    <a:pt x="297" y="219"/>
                    <a:pt x="297" y="219"/>
                  </a:cubicBezTo>
                  <a:cubicBezTo>
                    <a:pt x="298" y="219"/>
                    <a:pt x="298" y="219"/>
                    <a:pt x="298" y="219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7" y="221"/>
                    <a:pt x="297" y="221"/>
                    <a:pt x="297" y="221"/>
                  </a:cubicBezTo>
                  <a:cubicBezTo>
                    <a:pt x="298" y="221"/>
                    <a:pt x="298" y="221"/>
                    <a:pt x="298" y="221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8" y="222"/>
                    <a:pt x="298" y="222"/>
                    <a:pt x="298" y="222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8" y="224"/>
                    <a:pt x="298" y="224"/>
                    <a:pt x="298" y="224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298" y="225"/>
                    <a:pt x="298" y="225"/>
                    <a:pt x="298" y="225"/>
                  </a:cubicBezTo>
                  <a:cubicBezTo>
                    <a:pt x="298" y="226"/>
                    <a:pt x="298" y="226"/>
                    <a:pt x="298" y="226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7" y="227"/>
                    <a:pt x="297" y="227"/>
                    <a:pt x="297" y="227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9" y="228"/>
                    <a:pt x="299" y="228"/>
                    <a:pt x="299" y="228"/>
                  </a:cubicBezTo>
                  <a:cubicBezTo>
                    <a:pt x="300" y="228"/>
                    <a:pt x="300" y="228"/>
                    <a:pt x="300" y="228"/>
                  </a:cubicBezTo>
                  <a:cubicBezTo>
                    <a:pt x="299" y="229"/>
                    <a:pt x="299" y="229"/>
                    <a:pt x="299" y="229"/>
                  </a:cubicBezTo>
                  <a:cubicBezTo>
                    <a:pt x="298" y="230"/>
                    <a:pt x="298" y="230"/>
                    <a:pt x="298" y="230"/>
                  </a:cubicBezTo>
                  <a:cubicBezTo>
                    <a:pt x="297" y="229"/>
                    <a:pt x="297" y="229"/>
                    <a:pt x="297" y="229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9" y="230"/>
                    <a:pt x="299" y="230"/>
                    <a:pt x="299" y="230"/>
                  </a:cubicBezTo>
                  <a:cubicBezTo>
                    <a:pt x="300" y="230"/>
                    <a:pt x="300" y="230"/>
                    <a:pt x="300" y="230"/>
                  </a:cubicBezTo>
                  <a:cubicBezTo>
                    <a:pt x="300" y="231"/>
                    <a:pt x="300" y="231"/>
                    <a:pt x="300" y="231"/>
                  </a:cubicBezTo>
                  <a:cubicBezTo>
                    <a:pt x="299" y="231"/>
                    <a:pt x="299" y="231"/>
                    <a:pt x="299" y="231"/>
                  </a:cubicBezTo>
                  <a:cubicBezTo>
                    <a:pt x="300" y="232"/>
                    <a:pt x="300" y="232"/>
                    <a:pt x="300" y="232"/>
                  </a:cubicBezTo>
                  <a:cubicBezTo>
                    <a:pt x="301" y="231"/>
                    <a:pt x="301" y="231"/>
                    <a:pt x="301" y="231"/>
                  </a:cubicBezTo>
                  <a:cubicBezTo>
                    <a:pt x="301" y="232"/>
                    <a:pt x="301" y="232"/>
                    <a:pt x="301" y="232"/>
                  </a:cubicBezTo>
                  <a:cubicBezTo>
                    <a:pt x="300" y="233"/>
                    <a:pt x="300" y="233"/>
                    <a:pt x="300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297" y="234"/>
                    <a:pt x="297" y="234"/>
                    <a:pt x="297" y="234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300" y="234"/>
                    <a:pt x="300" y="234"/>
                    <a:pt x="300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0" y="235"/>
                    <a:pt x="300" y="235"/>
                    <a:pt x="300" y="235"/>
                  </a:cubicBezTo>
                  <a:cubicBezTo>
                    <a:pt x="299" y="235"/>
                    <a:pt x="299" y="235"/>
                    <a:pt x="299" y="235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300" y="236"/>
                    <a:pt x="300" y="236"/>
                    <a:pt x="300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0" y="237"/>
                    <a:pt x="300" y="237"/>
                    <a:pt x="300" y="237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1" y="238"/>
                    <a:pt x="301" y="238"/>
                    <a:pt x="301" y="238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2" y="238"/>
                    <a:pt x="302" y="238"/>
                    <a:pt x="302" y="238"/>
                  </a:cubicBezTo>
                  <a:cubicBezTo>
                    <a:pt x="303" y="239"/>
                    <a:pt x="303" y="239"/>
                    <a:pt x="303" y="239"/>
                  </a:cubicBezTo>
                  <a:cubicBezTo>
                    <a:pt x="302" y="240"/>
                    <a:pt x="302" y="240"/>
                    <a:pt x="302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0" y="240"/>
                    <a:pt x="300" y="240"/>
                    <a:pt x="300" y="240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3" y="241"/>
                    <a:pt x="303" y="241"/>
                    <a:pt x="303" y="241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2" y="242"/>
                    <a:pt x="302" y="242"/>
                    <a:pt x="302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4" y="243"/>
                    <a:pt x="304" y="243"/>
                    <a:pt x="304" y="243"/>
                  </a:cubicBezTo>
                  <a:cubicBezTo>
                    <a:pt x="304" y="244"/>
                    <a:pt x="304" y="244"/>
                    <a:pt x="304" y="244"/>
                  </a:cubicBezTo>
                  <a:cubicBezTo>
                    <a:pt x="303" y="244"/>
                    <a:pt x="303" y="244"/>
                    <a:pt x="303" y="244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1" y="245"/>
                    <a:pt x="301" y="245"/>
                    <a:pt x="301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6"/>
                    <a:pt x="302" y="246"/>
                    <a:pt x="302" y="246"/>
                  </a:cubicBezTo>
                  <a:cubicBezTo>
                    <a:pt x="301" y="246"/>
                    <a:pt x="301" y="246"/>
                    <a:pt x="301" y="246"/>
                  </a:cubicBezTo>
                  <a:cubicBezTo>
                    <a:pt x="300" y="245"/>
                    <a:pt x="300" y="245"/>
                    <a:pt x="300" y="245"/>
                  </a:cubicBezTo>
                  <a:cubicBezTo>
                    <a:pt x="299" y="245"/>
                    <a:pt x="299" y="245"/>
                    <a:pt x="299" y="245"/>
                  </a:cubicBezTo>
                  <a:cubicBezTo>
                    <a:pt x="300" y="246"/>
                    <a:pt x="300" y="246"/>
                    <a:pt x="300" y="246"/>
                  </a:cubicBezTo>
                  <a:cubicBezTo>
                    <a:pt x="300" y="247"/>
                    <a:pt x="300" y="247"/>
                    <a:pt x="300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0" y="248"/>
                    <a:pt x="300" y="248"/>
                    <a:pt x="300" y="248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2" y="248"/>
                    <a:pt x="302" y="248"/>
                    <a:pt x="302" y="248"/>
                  </a:cubicBezTo>
                  <a:cubicBezTo>
                    <a:pt x="303" y="248"/>
                    <a:pt x="303" y="248"/>
                    <a:pt x="303" y="248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4" y="250"/>
                    <a:pt x="304" y="250"/>
                    <a:pt x="304" y="250"/>
                  </a:cubicBezTo>
                  <a:cubicBezTo>
                    <a:pt x="304" y="251"/>
                    <a:pt x="304" y="251"/>
                    <a:pt x="304" y="251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6" y="251"/>
                    <a:pt x="306" y="251"/>
                    <a:pt x="306" y="251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7" y="253"/>
                    <a:pt x="307" y="253"/>
                    <a:pt x="307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4" y="255"/>
                    <a:pt x="304" y="255"/>
                    <a:pt x="304" y="255"/>
                  </a:cubicBezTo>
                  <a:cubicBezTo>
                    <a:pt x="303" y="255"/>
                    <a:pt x="303" y="255"/>
                    <a:pt x="303" y="255"/>
                  </a:cubicBezTo>
                  <a:cubicBezTo>
                    <a:pt x="302" y="255"/>
                    <a:pt x="302" y="255"/>
                    <a:pt x="302" y="255"/>
                  </a:cubicBezTo>
                  <a:cubicBezTo>
                    <a:pt x="303" y="256"/>
                    <a:pt x="303" y="256"/>
                    <a:pt x="303" y="256"/>
                  </a:cubicBezTo>
                  <a:cubicBezTo>
                    <a:pt x="304" y="256"/>
                    <a:pt x="304" y="256"/>
                    <a:pt x="304" y="256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5" y="256"/>
                    <a:pt x="305" y="256"/>
                    <a:pt x="305" y="256"/>
                  </a:cubicBezTo>
                  <a:cubicBezTo>
                    <a:pt x="306" y="256"/>
                    <a:pt x="306" y="256"/>
                    <a:pt x="306" y="256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7" y="254"/>
                    <a:pt x="307" y="254"/>
                    <a:pt x="307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07" y="257"/>
                    <a:pt x="307" y="257"/>
                    <a:pt x="307" y="257"/>
                  </a:cubicBezTo>
                  <a:cubicBezTo>
                    <a:pt x="308" y="257"/>
                    <a:pt x="308" y="257"/>
                    <a:pt x="308" y="257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6"/>
                    <a:pt x="310" y="256"/>
                    <a:pt x="310" y="256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2" y="258"/>
                    <a:pt x="312" y="258"/>
                    <a:pt x="312" y="258"/>
                  </a:cubicBezTo>
                  <a:cubicBezTo>
                    <a:pt x="313" y="257"/>
                    <a:pt x="313" y="257"/>
                    <a:pt x="313" y="257"/>
                  </a:cubicBezTo>
                  <a:cubicBezTo>
                    <a:pt x="314" y="257"/>
                    <a:pt x="314" y="257"/>
                    <a:pt x="314" y="257"/>
                  </a:cubicBezTo>
                  <a:cubicBezTo>
                    <a:pt x="315" y="257"/>
                    <a:pt x="315" y="257"/>
                    <a:pt x="315" y="257"/>
                  </a:cubicBezTo>
                  <a:cubicBezTo>
                    <a:pt x="315" y="258"/>
                    <a:pt x="315" y="258"/>
                    <a:pt x="315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6" y="258"/>
                    <a:pt x="316" y="258"/>
                    <a:pt x="316" y="258"/>
                  </a:cubicBezTo>
                  <a:cubicBezTo>
                    <a:pt x="317" y="259"/>
                    <a:pt x="317" y="259"/>
                    <a:pt x="317" y="259"/>
                  </a:cubicBezTo>
                  <a:cubicBezTo>
                    <a:pt x="315" y="259"/>
                    <a:pt x="315" y="259"/>
                    <a:pt x="315" y="25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2" y="260"/>
                    <a:pt x="312" y="260"/>
                    <a:pt x="312" y="260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07" y="261"/>
                    <a:pt x="307" y="261"/>
                    <a:pt x="307" y="261"/>
                  </a:cubicBezTo>
                  <a:cubicBezTo>
                    <a:pt x="307" y="262"/>
                    <a:pt x="307" y="262"/>
                    <a:pt x="307" y="262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10" y="261"/>
                    <a:pt x="310" y="261"/>
                    <a:pt x="310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08" y="262"/>
                    <a:pt x="308" y="262"/>
                    <a:pt x="308" y="262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5" y="263"/>
                    <a:pt x="305" y="263"/>
                    <a:pt x="305" y="263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2" y="262"/>
                    <a:pt x="302" y="262"/>
                    <a:pt x="302" y="262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1" y="263"/>
                    <a:pt x="301" y="263"/>
                    <a:pt x="301" y="263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2" y="264"/>
                    <a:pt x="302" y="264"/>
                    <a:pt x="302" y="264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3" y="265"/>
                    <a:pt x="303" y="265"/>
                    <a:pt x="303" y="265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5" y="265"/>
                    <a:pt x="305" y="265"/>
                    <a:pt x="305" y="265"/>
                  </a:cubicBezTo>
                  <a:cubicBezTo>
                    <a:pt x="306" y="265"/>
                    <a:pt x="306" y="265"/>
                    <a:pt x="306" y="265"/>
                  </a:cubicBezTo>
                  <a:cubicBezTo>
                    <a:pt x="307" y="264"/>
                    <a:pt x="307" y="264"/>
                    <a:pt x="307" y="264"/>
                  </a:cubicBezTo>
                  <a:cubicBezTo>
                    <a:pt x="308" y="264"/>
                    <a:pt x="308" y="264"/>
                    <a:pt x="308" y="264"/>
                  </a:cubicBezTo>
                  <a:cubicBezTo>
                    <a:pt x="308" y="263"/>
                    <a:pt x="308" y="263"/>
                    <a:pt x="308" y="263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10" y="262"/>
                    <a:pt x="310" y="262"/>
                    <a:pt x="310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4" y="262"/>
                    <a:pt x="314" y="262"/>
                    <a:pt x="314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61"/>
                    <a:pt x="312" y="261"/>
                    <a:pt x="312" y="261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15" y="261"/>
                    <a:pt x="315" y="261"/>
                    <a:pt x="315" y="261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5" y="264"/>
                    <a:pt x="315" y="264"/>
                    <a:pt x="315" y="264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7" y="264"/>
                    <a:pt x="317" y="264"/>
                    <a:pt x="317" y="264"/>
                  </a:cubicBezTo>
                  <a:cubicBezTo>
                    <a:pt x="318" y="264"/>
                    <a:pt x="318" y="264"/>
                    <a:pt x="318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5"/>
                    <a:pt x="319" y="265"/>
                    <a:pt x="319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1" y="265"/>
                    <a:pt x="321" y="265"/>
                    <a:pt x="321" y="265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6"/>
                    <a:pt x="320" y="266"/>
                    <a:pt x="320" y="266"/>
                  </a:cubicBezTo>
                  <a:cubicBezTo>
                    <a:pt x="321" y="267"/>
                    <a:pt x="321" y="267"/>
                    <a:pt x="321" y="267"/>
                  </a:cubicBezTo>
                  <a:cubicBezTo>
                    <a:pt x="322" y="267"/>
                    <a:pt x="322" y="267"/>
                    <a:pt x="322" y="267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8"/>
                    <a:pt x="320" y="268"/>
                    <a:pt x="320" y="268"/>
                  </a:cubicBezTo>
                  <a:cubicBezTo>
                    <a:pt x="319" y="268"/>
                    <a:pt x="319" y="268"/>
                    <a:pt x="319" y="268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70"/>
                    <a:pt x="320" y="270"/>
                    <a:pt x="320" y="270"/>
                  </a:cubicBezTo>
                  <a:cubicBezTo>
                    <a:pt x="319" y="270"/>
                    <a:pt x="319" y="270"/>
                    <a:pt x="319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9" y="271"/>
                    <a:pt x="319" y="271"/>
                    <a:pt x="319" y="271"/>
                  </a:cubicBezTo>
                  <a:cubicBezTo>
                    <a:pt x="320" y="271"/>
                    <a:pt x="320" y="271"/>
                    <a:pt x="320" y="271"/>
                  </a:cubicBezTo>
                  <a:cubicBezTo>
                    <a:pt x="321" y="271"/>
                    <a:pt x="321" y="271"/>
                    <a:pt x="321" y="271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1" y="272"/>
                    <a:pt x="321" y="272"/>
                    <a:pt x="321" y="272"/>
                  </a:cubicBezTo>
                  <a:cubicBezTo>
                    <a:pt x="320" y="273"/>
                    <a:pt x="320" y="273"/>
                    <a:pt x="320" y="273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19" y="274"/>
                    <a:pt x="319" y="274"/>
                    <a:pt x="319" y="274"/>
                  </a:cubicBezTo>
                  <a:cubicBezTo>
                    <a:pt x="318" y="275"/>
                    <a:pt x="318" y="275"/>
                    <a:pt x="318" y="275"/>
                  </a:cubicBezTo>
                  <a:cubicBezTo>
                    <a:pt x="317" y="275"/>
                    <a:pt x="317" y="275"/>
                    <a:pt x="317" y="275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1" y="277"/>
                    <a:pt x="311" y="277"/>
                    <a:pt x="311" y="277"/>
                  </a:cubicBezTo>
                  <a:cubicBezTo>
                    <a:pt x="310" y="277"/>
                    <a:pt x="310" y="277"/>
                    <a:pt x="310" y="277"/>
                  </a:cubicBezTo>
                  <a:cubicBezTo>
                    <a:pt x="309" y="276"/>
                    <a:pt x="309" y="276"/>
                    <a:pt x="309" y="276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8" y="277"/>
                    <a:pt x="308" y="277"/>
                    <a:pt x="308" y="277"/>
                  </a:cubicBezTo>
                  <a:cubicBezTo>
                    <a:pt x="307" y="277"/>
                    <a:pt x="307" y="277"/>
                    <a:pt x="307" y="277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9"/>
                    <a:pt x="307" y="279"/>
                    <a:pt x="307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80"/>
                    <a:pt x="306" y="280"/>
                    <a:pt x="306" y="280"/>
                  </a:cubicBezTo>
                  <a:cubicBezTo>
                    <a:pt x="305" y="280"/>
                    <a:pt x="305" y="280"/>
                    <a:pt x="305" y="280"/>
                  </a:cubicBezTo>
                  <a:cubicBezTo>
                    <a:pt x="305" y="281"/>
                    <a:pt x="305" y="281"/>
                    <a:pt x="305" y="281"/>
                  </a:cubicBezTo>
                  <a:cubicBezTo>
                    <a:pt x="304" y="281"/>
                    <a:pt x="304" y="281"/>
                    <a:pt x="304" y="281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1" y="282"/>
                    <a:pt x="301" y="282"/>
                    <a:pt x="301" y="282"/>
                  </a:cubicBezTo>
                  <a:cubicBezTo>
                    <a:pt x="301" y="283"/>
                    <a:pt x="301" y="283"/>
                    <a:pt x="301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7" y="283"/>
                    <a:pt x="297" y="283"/>
                    <a:pt x="297" y="283"/>
                  </a:cubicBezTo>
                  <a:cubicBezTo>
                    <a:pt x="297" y="282"/>
                    <a:pt x="297" y="282"/>
                    <a:pt x="297" y="282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4" y="283"/>
                    <a:pt x="294" y="283"/>
                    <a:pt x="294" y="283"/>
                  </a:cubicBezTo>
                  <a:cubicBezTo>
                    <a:pt x="294" y="282"/>
                    <a:pt x="294" y="282"/>
                    <a:pt x="294" y="282"/>
                  </a:cubicBezTo>
                  <a:cubicBezTo>
                    <a:pt x="293" y="282"/>
                    <a:pt x="293" y="282"/>
                    <a:pt x="293" y="282"/>
                  </a:cubicBezTo>
                  <a:cubicBezTo>
                    <a:pt x="293" y="283"/>
                    <a:pt x="293" y="283"/>
                    <a:pt x="293" y="283"/>
                  </a:cubicBezTo>
                  <a:cubicBezTo>
                    <a:pt x="292" y="283"/>
                    <a:pt x="292" y="283"/>
                    <a:pt x="292" y="283"/>
                  </a:cubicBezTo>
                  <a:cubicBezTo>
                    <a:pt x="291" y="282"/>
                    <a:pt x="291" y="282"/>
                    <a:pt x="291" y="282"/>
                  </a:cubicBezTo>
                  <a:cubicBezTo>
                    <a:pt x="290" y="282"/>
                    <a:pt x="290" y="282"/>
                    <a:pt x="290" y="282"/>
                  </a:cubicBezTo>
                  <a:cubicBezTo>
                    <a:pt x="289" y="282"/>
                    <a:pt x="289" y="282"/>
                    <a:pt x="289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7" y="282"/>
                    <a:pt x="287" y="282"/>
                    <a:pt x="287" y="282"/>
                  </a:cubicBezTo>
                  <a:cubicBezTo>
                    <a:pt x="286" y="282"/>
                    <a:pt x="286" y="282"/>
                    <a:pt x="286" y="282"/>
                  </a:cubicBezTo>
                  <a:cubicBezTo>
                    <a:pt x="285" y="281"/>
                    <a:pt x="285" y="281"/>
                    <a:pt x="285" y="281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3" y="281"/>
                    <a:pt x="283" y="281"/>
                    <a:pt x="283" y="281"/>
                  </a:cubicBezTo>
                  <a:cubicBezTo>
                    <a:pt x="282" y="282"/>
                    <a:pt x="282" y="282"/>
                    <a:pt x="282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79" y="281"/>
                    <a:pt x="279" y="281"/>
                    <a:pt x="279" y="281"/>
                  </a:cubicBezTo>
                  <a:cubicBezTo>
                    <a:pt x="278" y="281"/>
                    <a:pt x="278" y="281"/>
                    <a:pt x="278" y="281"/>
                  </a:cubicBezTo>
                  <a:cubicBezTo>
                    <a:pt x="277" y="281"/>
                    <a:pt x="277" y="281"/>
                    <a:pt x="277" y="281"/>
                  </a:cubicBezTo>
                  <a:cubicBezTo>
                    <a:pt x="276" y="280"/>
                    <a:pt x="276" y="280"/>
                    <a:pt x="276" y="280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4" y="282"/>
                    <a:pt x="274" y="282"/>
                    <a:pt x="274" y="282"/>
                  </a:cubicBezTo>
                  <a:cubicBezTo>
                    <a:pt x="272" y="283"/>
                    <a:pt x="272" y="283"/>
                    <a:pt x="272" y="283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5"/>
                    <a:pt x="271" y="285"/>
                    <a:pt x="271" y="285"/>
                  </a:cubicBezTo>
                  <a:cubicBezTo>
                    <a:pt x="271" y="286"/>
                    <a:pt x="271" y="286"/>
                    <a:pt x="271" y="286"/>
                  </a:cubicBezTo>
                  <a:cubicBezTo>
                    <a:pt x="270" y="287"/>
                    <a:pt x="270" y="287"/>
                    <a:pt x="270" y="287"/>
                  </a:cubicBezTo>
                  <a:cubicBezTo>
                    <a:pt x="269" y="287"/>
                    <a:pt x="269" y="287"/>
                    <a:pt x="269" y="287"/>
                  </a:cubicBezTo>
                  <a:cubicBezTo>
                    <a:pt x="268" y="287"/>
                    <a:pt x="268" y="287"/>
                    <a:pt x="268" y="287"/>
                  </a:cubicBezTo>
                  <a:cubicBezTo>
                    <a:pt x="267" y="287"/>
                    <a:pt x="267" y="287"/>
                    <a:pt x="267" y="287"/>
                  </a:cubicBezTo>
                  <a:cubicBezTo>
                    <a:pt x="266" y="288"/>
                    <a:pt x="266" y="288"/>
                    <a:pt x="266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4" y="288"/>
                    <a:pt x="264" y="288"/>
                    <a:pt x="264" y="288"/>
                  </a:cubicBezTo>
                  <a:cubicBezTo>
                    <a:pt x="264" y="289"/>
                    <a:pt x="264" y="289"/>
                    <a:pt x="264" y="289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1" y="290"/>
                    <a:pt x="261" y="290"/>
                    <a:pt x="261" y="290"/>
                  </a:cubicBezTo>
                  <a:cubicBezTo>
                    <a:pt x="260" y="292"/>
                    <a:pt x="260" y="292"/>
                    <a:pt x="260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8" y="294"/>
                    <a:pt x="258" y="294"/>
                    <a:pt x="258" y="294"/>
                  </a:cubicBezTo>
                  <a:cubicBezTo>
                    <a:pt x="257" y="294"/>
                    <a:pt x="257" y="294"/>
                    <a:pt x="257" y="294"/>
                  </a:cubicBezTo>
                  <a:cubicBezTo>
                    <a:pt x="256" y="295"/>
                    <a:pt x="256" y="295"/>
                    <a:pt x="256" y="295"/>
                  </a:cubicBezTo>
                  <a:cubicBezTo>
                    <a:pt x="255" y="296"/>
                    <a:pt x="255" y="296"/>
                    <a:pt x="255" y="296"/>
                  </a:cubicBezTo>
                  <a:cubicBezTo>
                    <a:pt x="255" y="297"/>
                    <a:pt x="255" y="297"/>
                    <a:pt x="255" y="297"/>
                  </a:cubicBezTo>
                  <a:cubicBezTo>
                    <a:pt x="254" y="297"/>
                    <a:pt x="254" y="297"/>
                    <a:pt x="254" y="297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0" y="300"/>
                    <a:pt x="250" y="300"/>
                    <a:pt x="250" y="300"/>
                  </a:cubicBezTo>
                  <a:cubicBezTo>
                    <a:pt x="248" y="300"/>
                    <a:pt x="248" y="300"/>
                    <a:pt x="248" y="300"/>
                  </a:cubicBezTo>
                  <a:cubicBezTo>
                    <a:pt x="249" y="300"/>
                    <a:pt x="249" y="300"/>
                    <a:pt x="249" y="300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4" y="299"/>
                    <a:pt x="254" y="299"/>
                    <a:pt x="254" y="299"/>
                  </a:cubicBezTo>
                  <a:cubicBezTo>
                    <a:pt x="255" y="298"/>
                    <a:pt x="255" y="298"/>
                    <a:pt x="255" y="298"/>
                  </a:cubicBezTo>
                  <a:cubicBezTo>
                    <a:pt x="256" y="296"/>
                    <a:pt x="256" y="296"/>
                    <a:pt x="256" y="296"/>
                  </a:cubicBezTo>
                  <a:cubicBezTo>
                    <a:pt x="257" y="295"/>
                    <a:pt x="257" y="295"/>
                    <a:pt x="257" y="29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60" y="293"/>
                    <a:pt x="260" y="293"/>
                    <a:pt x="260" y="293"/>
                  </a:cubicBezTo>
                  <a:cubicBezTo>
                    <a:pt x="263" y="291"/>
                    <a:pt x="263" y="291"/>
                    <a:pt x="263" y="291"/>
                  </a:cubicBezTo>
                  <a:cubicBezTo>
                    <a:pt x="265" y="290"/>
                    <a:pt x="265" y="290"/>
                    <a:pt x="265" y="290"/>
                  </a:cubicBezTo>
                  <a:cubicBezTo>
                    <a:pt x="266" y="290"/>
                    <a:pt x="266" y="290"/>
                    <a:pt x="266" y="290"/>
                  </a:cubicBezTo>
                  <a:cubicBezTo>
                    <a:pt x="268" y="289"/>
                    <a:pt x="268" y="289"/>
                    <a:pt x="268" y="28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3" y="288"/>
                    <a:pt x="273" y="288"/>
                    <a:pt x="273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7" y="288"/>
                    <a:pt x="277" y="288"/>
                    <a:pt x="277" y="288"/>
                  </a:cubicBezTo>
                  <a:cubicBezTo>
                    <a:pt x="279" y="288"/>
                    <a:pt x="279" y="288"/>
                    <a:pt x="279" y="288"/>
                  </a:cubicBezTo>
                  <a:cubicBezTo>
                    <a:pt x="281" y="289"/>
                    <a:pt x="281" y="289"/>
                    <a:pt x="281" y="289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79" y="289"/>
                    <a:pt x="279" y="289"/>
                    <a:pt x="279" y="289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79" y="290"/>
                    <a:pt x="279" y="290"/>
                    <a:pt x="279" y="290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3"/>
                    <a:pt x="281" y="293"/>
                    <a:pt x="281" y="293"/>
                  </a:cubicBezTo>
                  <a:cubicBezTo>
                    <a:pt x="280" y="293"/>
                    <a:pt x="280" y="293"/>
                    <a:pt x="280" y="293"/>
                  </a:cubicBezTo>
                  <a:cubicBezTo>
                    <a:pt x="279" y="293"/>
                    <a:pt x="279" y="293"/>
                    <a:pt x="279" y="293"/>
                  </a:cubicBezTo>
                  <a:cubicBezTo>
                    <a:pt x="278" y="293"/>
                    <a:pt x="278" y="293"/>
                    <a:pt x="278" y="293"/>
                  </a:cubicBezTo>
                  <a:cubicBezTo>
                    <a:pt x="277" y="294"/>
                    <a:pt x="277" y="294"/>
                    <a:pt x="277" y="294"/>
                  </a:cubicBezTo>
                  <a:cubicBezTo>
                    <a:pt x="276" y="294"/>
                    <a:pt x="276" y="294"/>
                    <a:pt x="276" y="294"/>
                  </a:cubicBezTo>
                  <a:cubicBezTo>
                    <a:pt x="275" y="294"/>
                    <a:pt x="275" y="294"/>
                    <a:pt x="275" y="294"/>
                  </a:cubicBezTo>
                  <a:cubicBezTo>
                    <a:pt x="274" y="293"/>
                    <a:pt x="274" y="293"/>
                    <a:pt x="274" y="293"/>
                  </a:cubicBezTo>
                  <a:cubicBezTo>
                    <a:pt x="274" y="294"/>
                    <a:pt x="274" y="294"/>
                    <a:pt x="274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6"/>
                    <a:pt x="275" y="296"/>
                    <a:pt x="275" y="296"/>
                  </a:cubicBezTo>
                  <a:cubicBezTo>
                    <a:pt x="276" y="296"/>
                    <a:pt x="276" y="296"/>
                    <a:pt x="276" y="296"/>
                  </a:cubicBezTo>
                  <a:cubicBezTo>
                    <a:pt x="277" y="295"/>
                    <a:pt x="277" y="295"/>
                    <a:pt x="277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9" y="295"/>
                    <a:pt x="279" y="295"/>
                    <a:pt x="279" y="295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8" y="296"/>
                    <a:pt x="278" y="296"/>
                    <a:pt x="278" y="296"/>
                  </a:cubicBezTo>
                  <a:cubicBezTo>
                    <a:pt x="277" y="298"/>
                    <a:pt x="277" y="298"/>
                    <a:pt x="277" y="298"/>
                  </a:cubicBezTo>
                  <a:cubicBezTo>
                    <a:pt x="277" y="299"/>
                    <a:pt x="277" y="299"/>
                    <a:pt x="277" y="299"/>
                  </a:cubicBezTo>
                  <a:cubicBezTo>
                    <a:pt x="276" y="299"/>
                    <a:pt x="276" y="299"/>
                    <a:pt x="276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7" y="300"/>
                    <a:pt x="277" y="300"/>
                    <a:pt x="277" y="300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9" y="304"/>
                    <a:pt x="279" y="304"/>
                    <a:pt x="279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1" y="304"/>
                    <a:pt x="281" y="304"/>
                    <a:pt x="281" y="304"/>
                  </a:cubicBezTo>
                  <a:cubicBezTo>
                    <a:pt x="281" y="305"/>
                    <a:pt x="281" y="305"/>
                    <a:pt x="281" y="305"/>
                  </a:cubicBezTo>
                  <a:cubicBezTo>
                    <a:pt x="280" y="305"/>
                    <a:pt x="280" y="305"/>
                    <a:pt x="280" y="305"/>
                  </a:cubicBezTo>
                  <a:cubicBezTo>
                    <a:pt x="281" y="306"/>
                    <a:pt x="281" y="306"/>
                    <a:pt x="281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4" y="306"/>
                    <a:pt x="284" y="306"/>
                    <a:pt x="284" y="306"/>
                  </a:cubicBezTo>
                  <a:cubicBezTo>
                    <a:pt x="285" y="306"/>
                    <a:pt x="285" y="306"/>
                    <a:pt x="285" y="306"/>
                  </a:cubicBezTo>
                  <a:cubicBezTo>
                    <a:pt x="285" y="307"/>
                    <a:pt x="285" y="307"/>
                    <a:pt x="285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7"/>
                    <a:pt x="288" y="307"/>
                    <a:pt x="288" y="307"/>
                  </a:cubicBezTo>
                  <a:cubicBezTo>
                    <a:pt x="289" y="307"/>
                    <a:pt x="289" y="307"/>
                    <a:pt x="289" y="307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0" y="309"/>
                    <a:pt x="290" y="309"/>
                    <a:pt x="290" y="309"/>
                  </a:cubicBezTo>
                  <a:cubicBezTo>
                    <a:pt x="289" y="310"/>
                    <a:pt x="289" y="310"/>
                    <a:pt x="289" y="310"/>
                  </a:cubicBezTo>
                  <a:cubicBezTo>
                    <a:pt x="287" y="311"/>
                    <a:pt x="287" y="311"/>
                    <a:pt x="287" y="311"/>
                  </a:cubicBezTo>
                  <a:cubicBezTo>
                    <a:pt x="286" y="311"/>
                    <a:pt x="286" y="311"/>
                    <a:pt x="286" y="311"/>
                  </a:cubicBezTo>
                  <a:cubicBezTo>
                    <a:pt x="284" y="311"/>
                    <a:pt x="284" y="311"/>
                    <a:pt x="284" y="311"/>
                  </a:cubicBezTo>
                  <a:cubicBezTo>
                    <a:pt x="283" y="311"/>
                    <a:pt x="283" y="311"/>
                    <a:pt x="283" y="311"/>
                  </a:cubicBezTo>
                  <a:cubicBezTo>
                    <a:pt x="282" y="312"/>
                    <a:pt x="282" y="312"/>
                    <a:pt x="282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0" y="312"/>
                    <a:pt x="280" y="312"/>
                    <a:pt x="280" y="312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2"/>
                    <a:pt x="279" y="312"/>
                    <a:pt x="279" y="312"/>
                  </a:cubicBezTo>
                  <a:cubicBezTo>
                    <a:pt x="278" y="312"/>
                    <a:pt x="278" y="312"/>
                    <a:pt x="278" y="312"/>
                  </a:cubicBezTo>
                  <a:cubicBezTo>
                    <a:pt x="277" y="313"/>
                    <a:pt x="277" y="313"/>
                    <a:pt x="277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5" y="315"/>
                    <a:pt x="275" y="315"/>
                    <a:pt x="275" y="315"/>
                  </a:cubicBezTo>
                  <a:cubicBezTo>
                    <a:pt x="274" y="316"/>
                    <a:pt x="274" y="316"/>
                    <a:pt x="274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1" y="317"/>
                    <a:pt x="271" y="317"/>
                    <a:pt x="271" y="317"/>
                  </a:cubicBezTo>
                  <a:cubicBezTo>
                    <a:pt x="270" y="317"/>
                    <a:pt x="270" y="317"/>
                    <a:pt x="270" y="317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69" y="316"/>
                    <a:pt x="269" y="316"/>
                    <a:pt x="269" y="316"/>
                  </a:cubicBezTo>
                  <a:cubicBezTo>
                    <a:pt x="269" y="315"/>
                    <a:pt x="269" y="315"/>
                    <a:pt x="269" y="315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70" y="312"/>
                    <a:pt x="270" y="312"/>
                    <a:pt x="270" y="312"/>
                  </a:cubicBezTo>
                  <a:cubicBezTo>
                    <a:pt x="271" y="312"/>
                    <a:pt x="271" y="312"/>
                    <a:pt x="271" y="312"/>
                  </a:cubicBezTo>
                  <a:cubicBezTo>
                    <a:pt x="271" y="311"/>
                    <a:pt x="271" y="311"/>
                    <a:pt x="271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4" y="310"/>
                    <a:pt x="274" y="310"/>
                    <a:pt x="274" y="310"/>
                  </a:cubicBezTo>
                  <a:cubicBezTo>
                    <a:pt x="276" y="309"/>
                    <a:pt x="276" y="309"/>
                    <a:pt x="276" y="309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80" y="309"/>
                    <a:pt x="280" y="309"/>
                    <a:pt x="280" y="309"/>
                  </a:cubicBezTo>
                  <a:cubicBezTo>
                    <a:pt x="281" y="309"/>
                    <a:pt x="281" y="309"/>
                    <a:pt x="281" y="309"/>
                  </a:cubicBezTo>
                  <a:cubicBezTo>
                    <a:pt x="282" y="308"/>
                    <a:pt x="282" y="308"/>
                    <a:pt x="282" y="308"/>
                  </a:cubicBezTo>
                  <a:cubicBezTo>
                    <a:pt x="280" y="308"/>
                    <a:pt x="280" y="308"/>
                    <a:pt x="280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6" y="308"/>
                    <a:pt x="276" y="308"/>
                    <a:pt x="276" y="308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7" y="305"/>
                    <a:pt x="277" y="305"/>
                    <a:pt x="277" y="305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0" y="309"/>
                    <a:pt x="270" y="309"/>
                    <a:pt x="270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7" y="309"/>
                    <a:pt x="267" y="309"/>
                    <a:pt x="267" y="309"/>
                  </a:cubicBezTo>
                  <a:cubicBezTo>
                    <a:pt x="266" y="309"/>
                    <a:pt x="266" y="309"/>
                    <a:pt x="266" y="309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5" y="300"/>
                    <a:pt x="265" y="300"/>
                    <a:pt x="265" y="300"/>
                  </a:cubicBezTo>
                  <a:cubicBezTo>
                    <a:pt x="265" y="298"/>
                    <a:pt x="265" y="298"/>
                    <a:pt x="265" y="298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3" y="297"/>
                    <a:pt x="263" y="297"/>
                    <a:pt x="263" y="297"/>
                  </a:cubicBezTo>
                  <a:cubicBezTo>
                    <a:pt x="262" y="297"/>
                    <a:pt x="262" y="297"/>
                    <a:pt x="262" y="297"/>
                  </a:cubicBezTo>
                  <a:cubicBezTo>
                    <a:pt x="261" y="297"/>
                    <a:pt x="261" y="297"/>
                    <a:pt x="261" y="297"/>
                  </a:cubicBezTo>
                  <a:cubicBezTo>
                    <a:pt x="260" y="297"/>
                    <a:pt x="260" y="297"/>
                    <a:pt x="260" y="297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59" y="297"/>
                    <a:pt x="259" y="297"/>
                    <a:pt x="259" y="297"/>
                  </a:cubicBezTo>
                  <a:cubicBezTo>
                    <a:pt x="258" y="298"/>
                    <a:pt x="258" y="298"/>
                    <a:pt x="258" y="298"/>
                  </a:cubicBezTo>
                  <a:cubicBezTo>
                    <a:pt x="257" y="299"/>
                    <a:pt x="257" y="299"/>
                    <a:pt x="257" y="299"/>
                  </a:cubicBezTo>
                  <a:cubicBezTo>
                    <a:pt x="256" y="300"/>
                    <a:pt x="256" y="300"/>
                    <a:pt x="256" y="300"/>
                  </a:cubicBezTo>
                  <a:cubicBezTo>
                    <a:pt x="256" y="301"/>
                    <a:pt x="256" y="301"/>
                    <a:pt x="256" y="301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5" y="303"/>
                    <a:pt x="255" y="303"/>
                    <a:pt x="255" y="303"/>
                  </a:cubicBezTo>
                  <a:cubicBezTo>
                    <a:pt x="253" y="304"/>
                    <a:pt x="253" y="304"/>
                    <a:pt x="253" y="304"/>
                  </a:cubicBezTo>
                  <a:cubicBezTo>
                    <a:pt x="253" y="305"/>
                    <a:pt x="253" y="305"/>
                    <a:pt x="253" y="305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0" y="307"/>
                    <a:pt x="250" y="307"/>
                    <a:pt x="250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8" y="308"/>
                    <a:pt x="248" y="308"/>
                    <a:pt x="248" y="308"/>
                  </a:cubicBezTo>
                  <a:cubicBezTo>
                    <a:pt x="235" y="308"/>
                    <a:pt x="235" y="308"/>
                    <a:pt x="235" y="308"/>
                  </a:cubicBezTo>
                  <a:cubicBezTo>
                    <a:pt x="233" y="308"/>
                    <a:pt x="233" y="308"/>
                    <a:pt x="233" y="308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1" y="309"/>
                    <a:pt x="231" y="309"/>
                  </a:cubicBezTo>
                  <a:cubicBezTo>
                    <a:pt x="230" y="310"/>
                    <a:pt x="230" y="310"/>
                    <a:pt x="230" y="310"/>
                  </a:cubicBezTo>
                  <a:cubicBezTo>
                    <a:pt x="228" y="311"/>
                    <a:pt x="228" y="311"/>
                    <a:pt x="228" y="311"/>
                  </a:cubicBezTo>
                  <a:cubicBezTo>
                    <a:pt x="227" y="312"/>
                    <a:pt x="227" y="312"/>
                    <a:pt x="227" y="312"/>
                  </a:cubicBezTo>
                  <a:cubicBezTo>
                    <a:pt x="226" y="312"/>
                    <a:pt x="226" y="312"/>
                    <a:pt x="226" y="312"/>
                  </a:cubicBezTo>
                  <a:cubicBezTo>
                    <a:pt x="223" y="315"/>
                    <a:pt x="223" y="315"/>
                    <a:pt x="223" y="315"/>
                  </a:cubicBezTo>
                  <a:cubicBezTo>
                    <a:pt x="214" y="317"/>
                    <a:pt x="214" y="317"/>
                    <a:pt x="214" y="317"/>
                  </a:cubicBezTo>
                  <a:cubicBezTo>
                    <a:pt x="214" y="319"/>
                    <a:pt x="214" y="319"/>
                    <a:pt x="214" y="319"/>
                  </a:cubicBezTo>
                  <a:cubicBezTo>
                    <a:pt x="212" y="319"/>
                    <a:pt x="212" y="319"/>
                    <a:pt x="212" y="319"/>
                  </a:cubicBezTo>
                  <a:cubicBezTo>
                    <a:pt x="197" y="323"/>
                    <a:pt x="197" y="323"/>
                    <a:pt x="197" y="323"/>
                  </a:cubicBezTo>
                  <a:cubicBezTo>
                    <a:pt x="196" y="322"/>
                    <a:pt x="196" y="322"/>
                    <a:pt x="196" y="322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9" y="320"/>
                    <a:pt x="199" y="320"/>
                    <a:pt x="199" y="320"/>
                  </a:cubicBezTo>
                  <a:cubicBezTo>
                    <a:pt x="199" y="319"/>
                    <a:pt x="199" y="319"/>
                    <a:pt x="199" y="319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1" y="312"/>
                    <a:pt x="201" y="312"/>
                    <a:pt x="201" y="312"/>
                  </a:cubicBezTo>
                  <a:cubicBezTo>
                    <a:pt x="198" y="300"/>
                    <a:pt x="198" y="300"/>
                    <a:pt x="198" y="300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4" y="297"/>
                    <a:pt x="194" y="297"/>
                    <a:pt x="194" y="297"/>
                  </a:cubicBezTo>
                  <a:cubicBezTo>
                    <a:pt x="176" y="289"/>
                    <a:pt x="176" y="289"/>
                    <a:pt x="176" y="289"/>
                  </a:cubicBezTo>
                  <a:cubicBezTo>
                    <a:pt x="175" y="289"/>
                    <a:pt x="175" y="289"/>
                    <a:pt x="175" y="289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2" y="288"/>
                    <a:pt x="172" y="288"/>
                    <a:pt x="172" y="288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0" y="287"/>
                    <a:pt x="170" y="287"/>
                    <a:pt x="170" y="287"/>
                  </a:cubicBezTo>
                  <a:cubicBezTo>
                    <a:pt x="169" y="287"/>
                    <a:pt x="169" y="287"/>
                    <a:pt x="169" y="287"/>
                  </a:cubicBezTo>
                  <a:cubicBezTo>
                    <a:pt x="168" y="287"/>
                    <a:pt x="168" y="287"/>
                    <a:pt x="168" y="287"/>
                  </a:cubicBezTo>
                  <a:cubicBezTo>
                    <a:pt x="168" y="286"/>
                    <a:pt x="168" y="286"/>
                    <a:pt x="168" y="286"/>
                  </a:cubicBezTo>
                  <a:cubicBezTo>
                    <a:pt x="167" y="286"/>
                    <a:pt x="167" y="286"/>
                    <a:pt x="167" y="286"/>
                  </a:cubicBezTo>
                  <a:cubicBezTo>
                    <a:pt x="165" y="286"/>
                    <a:pt x="165" y="286"/>
                    <a:pt x="165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163" y="284"/>
                    <a:pt x="163" y="284"/>
                    <a:pt x="163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1" y="284"/>
                    <a:pt x="161" y="284"/>
                    <a:pt x="161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59" y="283"/>
                    <a:pt x="159" y="283"/>
                    <a:pt x="159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6" y="281"/>
                    <a:pt x="156" y="281"/>
                    <a:pt x="156" y="281"/>
                  </a:cubicBezTo>
                  <a:cubicBezTo>
                    <a:pt x="155" y="281"/>
                    <a:pt x="155" y="281"/>
                    <a:pt x="155" y="281"/>
                  </a:cubicBezTo>
                  <a:cubicBezTo>
                    <a:pt x="154" y="281"/>
                    <a:pt x="154" y="281"/>
                    <a:pt x="154" y="281"/>
                  </a:cubicBezTo>
                  <a:lnTo>
                    <a:pt x="39" y="2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6" name="Freeform 162"/>
            <p:cNvSpPr>
              <a:spLocks noEditPoints="1"/>
            </p:cNvSpPr>
            <p:nvPr/>
          </p:nvSpPr>
          <p:spPr bwMode="auto">
            <a:xfrm>
              <a:off x="815256" y="1047881"/>
              <a:ext cx="1133522" cy="787418"/>
            </a:xfrm>
            <a:custGeom>
              <a:avLst/>
              <a:gdLst>
                <a:gd name="T0" fmla="*/ 209 w 238"/>
                <a:gd name="T1" fmla="*/ 133 h 165"/>
                <a:gd name="T2" fmla="*/ 234 w 238"/>
                <a:gd name="T3" fmla="*/ 28 h 165"/>
                <a:gd name="T4" fmla="*/ 219 w 238"/>
                <a:gd name="T5" fmla="*/ 21 h 165"/>
                <a:gd name="T6" fmla="*/ 209 w 238"/>
                <a:gd name="T7" fmla="*/ 10 h 165"/>
                <a:gd name="T8" fmla="*/ 198 w 238"/>
                <a:gd name="T9" fmla="*/ 7 h 165"/>
                <a:gd name="T10" fmla="*/ 187 w 238"/>
                <a:gd name="T11" fmla="*/ 2 h 165"/>
                <a:gd name="T12" fmla="*/ 167 w 238"/>
                <a:gd name="T13" fmla="*/ 9 h 165"/>
                <a:gd name="T14" fmla="*/ 145 w 238"/>
                <a:gd name="T15" fmla="*/ 37 h 165"/>
                <a:gd name="T16" fmla="*/ 142 w 238"/>
                <a:gd name="T17" fmla="*/ 45 h 165"/>
                <a:gd name="T18" fmla="*/ 135 w 238"/>
                <a:gd name="T19" fmla="*/ 40 h 165"/>
                <a:gd name="T20" fmla="*/ 120 w 238"/>
                <a:gd name="T21" fmla="*/ 51 h 165"/>
                <a:gd name="T22" fmla="*/ 127 w 238"/>
                <a:gd name="T23" fmla="*/ 60 h 165"/>
                <a:gd name="T24" fmla="*/ 130 w 238"/>
                <a:gd name="T25" fmla="*/ 70 h 165"/>
                <a:gd name="T26" fmla="*/ 104 w 238"/>
                <a:gd name="T27" fmla="*/ 78 h 165"/>
                <a:gd name="T28" fmla="*/ 104 w 238"/>
                <a:gd name="T29" fmla="*/ 89 h 165"/>
                <a:gd name="T30" fmla="*/ 100 w 238"/>
                <a:gd name="T31" fmla="*/ 101 h 165"/>
                <a:gd name="T32" fmla="*/ 104 w 238"/>
                <a:gd name="T33" fmla="*/ 109 h 165"/>
                <a:gd name="T34" fmla="*/ 112 w 238"/>
                <a:gd name="T35" fmla="*/ 114 h 165"/>
                <a:gd name="T36" fmla="*/ 110 w 238"/>
                <a:gd name="T37" fmla="*/ 125 h 165"/>
                <a:gd name="T38" fmla="*/ 90 w 238"/>
                <a:gd name="T39" fmla="*/ 135 h 165"/>
                <a:gd name="T40" fmla="*/ 84 w 238"/>
                <a:gd name="T41" fmla="*/ 141 h 165"/>
                <a:gd name="T42" fmla="*/ 97 w 238"/>
                <a:gd name="T43" fmla="*/ 137 h 165"/>
                <a:gd name="T44" fmla="*/ 110 w 238"/>
                <a:gd name="T45" fmla="*/ 132 h 165"/>
                <a:gd name="T46" fmla="*/ 127 w 238"/>
                <a:gd name="T47" fmla="*/ 123 h 165"/>
                <a:gd name="T48" fmla="*/ 138 w 238"/>
                <a:gd name="T49" fmla="*/ 112 h 165"/>
                <a:gd name="T50" fmla="*/ 159 w 238"/>
                <a:gd name="T51" fmla="*/ 100 h 165"/>
                <a:gd name="T52" fmla="*/ 143 w 238"/>
                <a:gd name="T53" fmla="*/ 115 h 165"/>
                <a:gd name="T54" fmla="*/ 154 w 238"/>
                <a:gd name="T55" fmla="*/ 113 h 165"/>
                <a:gd name="T56" fmla="*/ 164 w 238"/>
                <a:gd name="T57" fmla="*/ 107 h 165"/>
                <a:gd name="T58" fmla="*/ 169 w 238"/>
                <a:gd name="T59" fmla="*/ 111 h 165"/>
                <a:gd name="T60" fmla="*/ 184 w 238"/>
                <a:gd name="T61" fmla="*/ 119 h 165"/>
                <a:gd name="T62" fmla="*/ 194 w 238"/>
                <a:gd name="T63" fmla="*/ 126 h 165"/>
                <a:gd name="T64" fmla="*/ 199 w 238"/>
                <a:gd name="T65" fmla="*/ 130 h 165"/>
                <a:gd name="T66" fmla="*/ 205 w 238"/>
                <a:gd name="T67" fmla="*/ 132 h 165"/>
                <a:gd name="T68" fmla="*/ 206 w 238"/>
                <a:gd name="T69" fmla="*/ 146 h 165"/>
                <a:gd name="T70" fmla="*/ 211 w 238"/>
                <a:gd name="T71" fmla="*/ 156 h 165"/>
                <a:gd name="T72" fmla="*/ 202 w 238"/>
                <a:gd name="T73" fmla="*/ 162 h 165"/>
                <a:gd name="T74" fmla="*/ 199 w 238"/>
                <a:gd name="T75" fmla="*/ 162 h 165"/>
                <a:gd name="T76" fmla="*/ 202 w 238"/>
                <a:gd name="T77" fmla="*/ 155 h 165"/>
                <a:gd name="T78" fmla="*/ 203 w 238"/>
                <a:gd name="T79" fmla="*/ 164 h 165"/>
                <a:gd name="T80" fmla="*/ 207 w 238"/>
                <a:gd name="T81" fmla="*/ 156 h 165"/>
                <a:gd name="T82" fmla="*/ 205 w 238"/>
                <a:gd name="T83" fmla="*/ 150 h 165"/>
                <a:gd name="T84" fmla="*/ 201 w 238"/>
                <a:gd name="T85" fmla="*/ 151 h 165"/>
                <a:gd name="T86" fmla="*/ 199 w 238"/>
                <a:gd name="T87" fmla="*/ 145 h 165"/>
                <a:gd name="T88" fmla="*/ 204 w 238"/>
                <a:gd name="T89" fmla="*/ 144 h 165"/>
                <a:gd name="T90" fmla="*/ 197 w 238"/>
                <a:gd name="T91" fmla="*/ 142 h 165"/>
                <a:gd name="T92" fmla="*/ 110 w 238"/>
                <a:gd name="T93" fmla="*/ 75 h 165"/>
                <a:gd name="T94" fmla="*/ 173 w 238"/>
                <a:gd name="T95" fmla="*/ 116 h 165"/>
                <a:gd name="T96" fmla="*/ 160 w 238"/>
                <a:gd name="T97" fmla="*/ 115 h 165"/>
                <a:gd name="T98" fmla="*/ 90 w 238"/>
                <a:gd name="T99" fmla="*/ 62 h 165"/>
                <a:gd name="T100" fmla="*/ 91 w 238"/>
                <a:gd name="T101" fmla="*/ 95 h 165"/>
                <a:gd name="T102" fmla="*/ 134 w 238"/>
                <a:gd name="T103" fmla="*/ 121 h 165"/>
                <a:gd name="T104" fmla="*/ 127 w 238"/>
                <a:gd name="T105" fmla="*/ 126 h 165"/>
                <a:gd name="T106" fmla="*/ 129 w 238"/>
                <a:gd name="T107" fmla="*/ 128 h 165"/>
                <a:gd name="T108" fmla="*/ 121 w 238"/>
                <a:gd name="T109" fmla="*/ 135 h 165"/>
                <a:gd name="T110" fmla="*/ 93 w 238"/>
                <a:gd name="T111" fmla="*/ 142 h 165"/>
                <a:gd name="T112" fmla="*/ 3 w 238"/>
                <a:gd name="T113" fmla="*/ 156 h 165"/>
                <a:gd name="T114" fmla="*/ 22 w 238"/>
                <a:gd name="T115" fmla="*/ 156 h 165"/>
                <a:gd name="T116" fmla="*/ 41 w 238"/>
                <a:gd name="T117" fmla="*/ 154 h 165"/>
                <a:gd name="T118" fmla="*/ 59 w 238"/>
                <a:gd name="T119" fmla="*/ 149 h 165"/>
                <a:gd name="T120" fmla="*/ 68 w 238"/>
                <a:gd name="T121" fmla="*/ 147 h 165"/>
                <a:gd name="T122" fmla="*/ 72 w 238"/>
                <a:gd name="T123" fmla="*/ 1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65">
                  <a:moveTo>
                    <a:pt x="215" y="158"/>
                  </a:move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4"/>
                    <a:pt x="214" y="154"/>
                    <a:pt x="214" y="154"/>
                  </a:cubicBezTo>
                  <a:cubicBezTo>
                    <a:pt x="213" y="153"/>
                    <a:pt x="213" y="153"/>
                    <a:pt x="213" y="153"/>
                  </a:cubicBezTo>
                  <a:cubicBezTo>
                    <a:pt x="212" y="153"/>
                    <a:pt x="212" y="153"/>
                    <a:pt x="212" y="153"/>
                  </a:cubicBezTo>
                  <a:cubicBezTo>
                    <a:pt x="212" y="152"/>
                    <a:pt x="212" y="152"/>
                    <a:pt x="212" y="152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10" y="147"/>
                    <a:pt x="210" y="147"/>
                    <a:pt x="210" y="147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1"/>
                    <a:pt x="210" y="141"/>
                    <a:pt x="210" y="141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6"/>
                    <a:pt x="210" y="136"/>
                    <a:pt x="210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7"/>
                    <a:pt x="208" y="127"/>
                    <a:pt x="208" y="127"/>
                  </a:cubicBezTo>
                  <a:cubicBezTo>
                    <a:pt x="208" y="126"/>
                    <a:pt x="208" y="126"/>
                    <a:pt x="208" y="126"/>
                  </a:cubicBezTo>
                  <a:cubicBezTo>
                    <a:pt x="208" y="125"/>
                    <a:pt x="208" y="125"/>
                    <a:pt x="208" y="125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2" y="126"/>
                    <a:pt x="202" y="126"/>
                    <a:pt x="202" y="126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199" y="129"/>
                    <a:pt x="199" y="129"/>
                    <a:pt x="199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5" y="117"/>
                    <a:pt x="195" y="117"/>
                    <a:pt x="195" y="117"/>
                  </a:cubicBezTo>
                  <a:cubicBezTo>
                    <a:pt x="192" y="117"/>
                    <a:pt x="192" y="117"/>
                    <a:pt x="192" y="117"/>
                  </a:cubicBezTo>
                  <a:cubicBezTo>
                    <a:pt x="191" y="118"/>
                    <a:pt x="191" y="118"/>
                    <a:pt x="191" y="118"/>
                  </a:cubicBezTo>
                  <a:cubicBezTo>
                    <a:pt x="190" y="117"/>
                    <a:pt x="190" y="117"/>
                    <a:pt x="190" y="117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238" y="33"/>
                    <a:pt x="238" y="33"/>
                    <a:pt x="238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0"/>
                    <a:pt x="236" y="30"/>
                    <a:pt x="236" y="30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4" y="28"/>
                    <a:pt x="234" y="28"/>
                    <a:pt x="234" y="28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33" y="27"/>
                    <a:pt x="233" y="27"/>
                    <a:pt x="233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0" y="27"/>
                    <a:pt x="230" y="27"/>
                    <a:pt x="230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7" y="27"/>
                    <a:pt x="227" y="27"/>
                    <a:pt x="227" y="27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8" y="26"/>
                    <a:pt x="228" y="26"/>
                    <a:pt x="228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4"/>
                    <a:pt x="225" y="24"/>
                    <a:pt x="225" y="24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0"/>
                    <a:pt x="218" y="20"/>
                    <a:pt x="218" y="20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3" y="22"/>
                    <a:pt x="213" y="22"/>
                    <a:pt x="213" y="22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5" y="19"/>
                    <a:pt x="215" y="19"/>
                    <a:pt x="215" y="19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5" y="16"/>
                    <a:pt x="215" y="16"/>
                    <a:pt x="215" y="16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2" y="17"/>
                    <a:pt x="212" y="17"/>
                    <a:pt x="212" y="17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7"/>
                    <a:pt x="210" y="17"/>
                    <a:pt x="210" y="17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9"/>
                    <a:pt x="208" y="19"/>
                    <a:pt x="208" y="19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2"/>
                    <a:pt x="207" y="12"/>
                    <a:pt x="207" y="12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08" y="11"/>
                    <a:pt x="208" y="11"/>
                    <a:pt x="208" y="11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6" y="8"/>
                    <a:pt x="206" y="8"/>
                    <a:pt x="206" y="8"/>
                  </a:cubicBezTo>
                  <a:cubicBezTo>
                    <a:pt x="205" y="8"/>
                    <a:pt x="205" y="8"/>
                    <a:pt x="205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1" y="5"/>
                    <a:pt x="201" y="5"/>
                    <a:pt x="201" y="5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6" y="5"/>
                    <a:pt x="196" y="5"/>
                    <a:pt x="196" y="5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8" y="5"/>
                    <a:pt x="198" y="5"/>
                    <a:pt x="198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201" y="4"/>
                    <a:pt x="201" y="4"/>
                    <a:pt x="201" y="4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2"/>
                    <a:pt x="195" y="2"/>
                    <a:pt x="195" y="2"/>
                  </a:cubicBezTo>
                  <a:cubicBezTo>
                    <a:pt x="193" y="3"/>
                    <a:pt x="193" y="3"/>
                    <a:pt x="193" y="3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9" y="3"/>
                    <a:pt x="189" y="3"/>
                    <a:pt x="189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5"/>
                    <a:pt x="181" y="5"/>
                    <a:pt x="181" y="5"/>
                  </a:cubicBezTo>
                  <a:cubicBezTo>
                    <a:pt x="182" y="5"/>
                    <a:pt x="182" y="5"/>
                    <a:pt x="182" y="5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1" y="6"/>
                    <a:pt x="181" y="6"/>
                    <a:pt x="181" y="6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8"/>
                    <a:pt x="178" y="8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1"/>
                    <a:pt x="163" y="11"/>
                    <a:pt x="163" y="11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59" y="14"/>
                    <a:pt x="159" y="14"/>
                    <a:pt x="159" y="14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7"/>
                    <a:pt x="143" y="27"/>
                    <a:pt x="143" y="27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3" y="37"/>
                    <a:pt x="143" y="37"/>
                    <a:pt x="143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39"/>
                    <a:pt x="146" y="39"/>
                    <a:pt x="146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6"/>
                    <a:pt x="151" y="46"/>
                    <a:pt x="151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2" y="44"/>
                    <a:pt x="142" y="44"/>
                    <a:pt x="142" y="44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5" y="46"/>
                    <a:pt x="135" y="46"/>
                    <a:pt x="135" y="46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4" y="55"/>
                    <a:pt x="114" y="55"/>
                    <a:pt x="114" y="55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5" y="59"/>
                    <a:pt x="115" y="59"/>
                    <a:pt x="115" y="59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1"/>
                    <a:pt x="127" y="61"/>
                    <a:pt x="127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31" y="59"/>
                    <a:pt x="131" y="59"/>
                    <a:pt x="131" y="5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1" y="69"/>
                    <a:pt x="131" y="69"/>
                    <a:pt x="131" y="69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7"/>
                    <a:pt x="108" y="77"/>
                    <a:pt x="108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7" y="96"/>
                    <a:pt x="97" y="96"/>
                    <a:pt x="97" y="96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8" y="99"/>
                    <a:pt x="98" y="99"/>
                    <a:pt x="98" y="99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7"/>
                    <a:pt x="103" y="107"/>
                    <a:pt x="103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1" y="116"/>
                    <a:pt x="111" y="116"/>
                    <a:pt x="111" y="116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5" y="112"/>
                    <a:pt x="115" y="112"/>
                    <a:pt x="115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2" y="125"/>
                    <a:pt x="112" y="125"/>
                    <a:pt x="112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91" y="137"/>
                    <a:pt x="91" y="137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6"/>
                    <a:pt x="87" y="136"/>
                    <a:pt x="87" y="136"/>
                  </a:cubicBezTo>
                  <a:cubicBezTo>
                    <a:pt x="86" y="136"/>
                    <a:pt x="86" y="136"/>
                    <a:pt x="86" y="136"/>
                  </a:cubicBezTo>
                  <a:cubicBezTo>
                    <a:pt x="85" y="137"/>
                    <a:pt x="85" y="137"/>
                    <a:pt x="85" y="137"/>
                  </a:cubicBezTo>
                  <a:cubicBezTo>
                    <a:pt x="84" y="137"/>
                    <a:pt x="84" y="137"/>
                    <a:pt x="84" y="137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82" y="140"/>
                    <a:pt x="82" y="140"/>
                    <a:pt x="82" y="140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7" y="138"/>
                    <a:pt x="87" y="138"/>
                    <a:pt x="87" y="138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9" y="139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4" y="134"/>
                    <a:pt x="104" y="134"/>
                    <a:pt x="104" y="134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6"/>
                    <a:pt x="118" y="126"/>
                    <a:pt x="118" y="126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4"/>
                    <a:pt x="120" y="124"/>
                    <a:pt x="120" y="124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5" y="123"/>
                    <a:pt x="125" y="123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11"/>
                    <a:pt x="136" y="111"/>
                    <a:pt x="136" y="111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39" y="108"/>
                    <a:pt x="139" y="108"/>
                    <a:pt x="139" y="108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1" y="107"/>
                    <a:pt x="141" y="107"/>
                    <a:pt x="141" y="107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5" y="100"/>
                    <a:pt x="155" y="100"/>
                    <a:pt x="155" y="100"/>
                  </a:cubicBezTo>
                  <a:cubicBezTo>
                    <a:pt x="156" y="99"/>
                    <a:pt x="156" y="99"/>
                    <a:pt x="156" y="99"/>
                  </a:cubicBezTo>
                  <a:cubicBezTo>
                    <a:pt x="156" y="100"/>
                    <a:pt x="156" y="100"/>
                    <a:pt x="156" y="100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100"/>
                    <a:pt x="161" y="100"/>
                    <a:pt x="161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9" y="101"/>
                    <a:pt x="159" y="101"/>
                    <a:pt x="159" y="101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103"/>
                    <a:pt x="157" y="103"/>
                    <a:pt x="157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6" y="104"/>
                    <a:pt x="156" y="104"/>
                    <a:pt x="156" y="104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3"/>
                    <a:pt x="154" y="103"/>
                    <a:pt x="154" y="103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6"/>
                    <a:pt x="148" y="106"/>
                    <a:pt x="148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6"/>
                    <a:pt x="145" y="116"/>
                    <a:pt x="145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50" y="115"/>
                    <a:pt x="150" y="115"/>
                    <a:pt x="150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5" y="111"/>
                    <a:pt x="155" y="111"/>
                    <a:pt x="155" y="111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0" y="112"/>
                    <a:pt x="160" y="112"/>
                    <a:pt x="160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1" y="110"/>
                    <a:pt x="161" y="110"/>
                    <a:pt x="161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8" y="108"/>
                    <a:pt x="168" y="108"/>
                    <a:pt x="168" y="108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70" y="109"/>
                    <a:pt x="170" y="109"/>
                    <a:pt x="170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10"/>
                    <a:pt x="169" y="110"/>
                    <a:pt x="169" y="110"/>
                  </a:cubicBezTo>
                  <a:cubicBezTo>
                    <a:pt x="170" y="110"/>
                    <a:pt x="170" y="110"/>
                    <a:pt x="170" y="110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3" y="112"/>
                    <a:pt x="173" y="112"/>
                    <a:pt x="173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4" y="114"/>
                    <a:pt x="174" y="114"/>
                    <a:pt x="174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6" y="117"/>
                    <a:pt x="176" y="117"/>
                    <a:pt x="176" y="117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9"/>
                    <a:pt x="183" y="119"/>
                    <a:pt x="183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8" y="122"/>
                    <a:pt x="188" y="122"/>
                    <a:pt x="188" y="122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0" y="124"/>
                    <a:pt x="190" y="124"/>
                    <a:pt x="190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1" y="125"/>
                    <a:pt x="191" y="125"/>
                    <a:pt x="191" y="125"/>
                  </a:cubicBezTo>
                  <a:cubicBezTo>
                    <a:pt x="192" y="125"/>
                    <a:pt x="192" y="125"/>
                    <a:pt x="192" y="125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4" y="133"/>
                    <a:pt x="194" y="133"/>
                    <a:pt x="194" y="133"/>
                  </a:cubicBezTo>
                  <a:cubicBezTo>
                    <a:pt x="195" y="133"/>
                    <a:pt x="195" y="133"/>
                    <a:pt x="195" y="133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9" y="135"/>
                    <a:pt x="199" y="135"/>
                    <a:pt x="199" y="135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31"/>
                    <a:pt x="198" y="131"/>
                    <a:pt x="198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0" y="131"/>
                    <a:pt x="200" y="131"/>
                    <a:pt x="200" y="131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4"/>
                    <a:pt x="200" y="134"/>
                    <a:pt x="200" y="134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7"/>
                    <a:pt x="202" y="137"/>
                    <a:pt x="202" y="137"/>
                  </a:cubicBezTo>
                  <a:cubicBezTo>
                    <a:pt x="203" y="137"/>
                    <a:pt x="203" y="137"/>
                    <a:pt x="203" y="137"/>
                  </a:cubicBezTo>
                  <a:cubicBezTo>
                    <a:pt x="203" y="136"/>
                    <a:pt x="203" y="136"/>
                    <a:pt x="203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5" y="129"/>
                    <a:pt x="205" y="129"/>
                    <a:pt x="205" y="129"/>
                  </a:cubicBezTo>
                  <a:cubicBezTo>
                    <a:pt x="204" y="128"/>
                    <a:pt x="204" y="128"/>
                    <a:pt x="204" y="128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5" y="127"/>
                    <a:pt x="205" y="127"/>
                    <a:pt x="205" y="127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6" y="127"/>
                    <a:pt x="206" y="127"/>
                    <a:pt x="206" y="127"/>
                  </a:cubicBezTo>
                  <a:cubicBezTo>
                    <a:pt x="207" y="127"/>
                    <a:pt x="207" y="127"/>
                    <a:pt x="207" y="127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6" y="129"/>
                    <a:pt x="206" y="129"/>
                    <a:pt x="206" y="129"/>
                  </a:cubicBezTo>
                  <a:cubicBezTo>
                    <a:pt x="206" y="130"/>
                    <a:pt x="206" y="130"/>
                    <a:pt x="206" y="130"/>
                  </a:cubicBezTo>
                  <a:cubicBezTo>
                    <a:pt x="205" y="132"/>
                    <a:pt x="205" y="132"/>
                    <a:pt x="205" y="132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4"/>
                    <a:pt x="205" y="134"/>
                    <a:pt x="205" y="134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09" y="140"/>
                    <a:pt x="209" y="140"/>
                    <a:pt x="209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2"/>
                    <a:pt x="207" y="142"/>
                    <a:pt x="207" y="142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6" y="145"/>
                    <a:pt x="206" y="145"/>
                    <a:pt x="206" y="145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7" y="146"/>
                    <a:pt x="207" y="146"/>
                    <a:pt x="207" y="146"/>
                  </a:cubicBezTo>
                  <a:cubicBezTo>
                    <a:pt x="207" y="147"/>
                    <a:pt x="207" y="147"/>
                    <a:pt x="207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8" y="152"/>
                    <a:pt x="208" y="152"/>
                    <a:pt x="208" y="152"/>
                  </a:cubicBezTo>
                  <a:cubicBezTo>
                    <a:pt x="209" y="153"/>
                    <a:pt x="209" y="153"/>
                    <a:pt x="209" y="153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8" y="155"/>
                    <a:pt x="208" y="155"/>
                    <a:pt x="208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7"/>
                    <a:pt x="206" y="157"/>
                    <a:pt x="206" y="157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06" y="159"/>
                    <a:pt x="206" y="159"/>
                    <a:pt x="206" y="159"/>
                  </a:cubicBezTo>
                  <a:cubicBezTo>
                    <a:pt x="207" y="158"/>
                    <a:pt x="207" y="158"/>
                    <a:pt x="207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6"/>
                    <a:pt x="208" y="156"/>
                    <a:pt x="208" y="156"/>
                  </a:cubicBezTo>
                  <a:cubicBezTo>
                    <a:pt x="210" y="155"/>
                    <a:pt x="210" y="155"/>
                    <a:pt x="210" y="155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11" y="160"/>
                    <a:pt x="211" y="160"/>
                    <a:pt x="211" y="160"/>
                  </a:cubicBezTo>
                  <a:cubicBezTo>
                    <a:pt x="210" y="160"/>
                    <a:pt x="210" y="160"/>
                    <a:pt x="210" y="160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0" y="161"/>
                    <a:pt x="210" y="161"/>
                    <a:pt x="210" y="161"/>
                  </a:cubicBezTo>
                  <a:cubicBezTo>
                    <a:pt x="209" y="161"/>
                    <a:pt x="209" y="161"/>
                    <a:pt x="209" y="161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0" y="163"/>
                    <a:pt x="210" y="163"/>
                    <a:pt x="210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8" y="164"/>
                    <a:pt x="208" y="164"/>
                    <a:pt x="208" y="164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4"/>
                    <a:pt x="209" y="164"/>
                    <a:pt x="209" y="164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1" y="164"/>
                    <a:pt x="211" y="164"/>
                    <a:pt x="211" y="164"/>
                  </a:cubicBezTo>
                  <a:cubicBezTo>
                    <a:pt x="212" y="163"/>
                    <a:pt x="212" y="163"/>
                    <a:pt x="212" y="163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213" y="160"/>
                    <a:pt x="213" y="160"/>
                    <a:pt x="213" y="160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5" y="158"/>
                    <a:pt x="215" y="158"/>
                    <a:pt x="215" y="158"/>
                  </a:cubicBezTo>
                  <a:close/>
                  <a:moveTo>
                    <a:pt x="201" y="162"/>
                  </a:moveTo>
                  <a:cubicBezTo>
                    <a:pt x="201" y="162"/>
                    <a:pt x="201" y="162"/>
                    <a:pt x="201" y="162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1" y="162"/>
                    <a:pt x="201" y="162"/>
                    <a:pt x="201" y="162"/>
                  </a:cubicBezTo>
                  <a:close/>
                  <a:moveTo>
                    <a:pt x="206" y="163"/>
                  </a:moveTo>
                  <a:cubicBezTo>
                    <a:pt x="207" y="163"/>
                    <a:pt x="207" y="163"/>
                    <a:pt x="207" y="163"/>
                  </a:cubicBezTo>
                  <a:cubicBezTo>
                    <a:pt x="208" y="163"/>
                    <a:pt x="208" y="163"/>
                    <a:pt x="208" y="163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6" y="163"/>
                    <a:pt x="206" y="163"/>
                    <a:pt x="206" y="163"/>
                  </a:cubicBezTo>
                  <a:close/>
                  <a:moveTo>
                    <a:pt x="207" y="161"/>
                  </a:moveTo>
                  <a:cubicBezTo>
                    <a:pt x="207" y="161"/>
                    <a:pt x="207" y="161"/>
                    <a:pt x="207" y="161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7" y="163"/>
                    <a:pt x="207" y="163"/>
                    <a:pt x="207" y="163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07" y="161"/>
                    <a:pt x="207" y="161"/>
                    <a:pt x="207" y="161"/>
                  </a:cubicBezTo>
                  <a:close/>
                  <a:moveTo>
                    <a:pt x="206" y="160"/>
                  </a:moveTo>
                  <a:cubicBezTo>
                    <a:pt x="207" y="160"/>
                    <a:pt x="207" y="160"/>
                    <a:pt x="207" y="160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lose/>
                  <a:moveTo>
                    <a:pt x="207" y="159"/>
                  </a:moveTo>
                  <a:cubicBezTo>
                    <a:pt x="208" y="159"/>
                    <a:pt x="208" y="159"/>
                    <a:pt x="208" y="159"/>
                  </a:cubicBezTo>
                  <a:cubicBezTo>
                    <a:pt x="208" y="158"/>
                    <a:pt x="208" y="158"/>
                    <a:pt x="208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0" y="158"/>
                    <a:pt x="210" y="158"/>
                    <a:pt x="210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09" y="160"/>
                    <a:pt x="209" y="160"/>
                    <a:pt x="209" y="160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7" y="159"/>
                    <a:pt x="207" y="159"/>
                    <a:pt x="207" y="159"/>
                  </a:cubicBezTo>
                  <a:close/>
                  <a:moveTo>
                    <a:pt x="199" y="162"/>
                  </a:moveTo>
                  <a:cubicBezTo>
                    <a:pt x="200" y="162"/>
                    <a:pt x="200" y="162"/>
                    <a:pt x="200" y="162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00" y="165"/>
                    <a:pt x="200" y="165"/>
                    <a:pt x="200" y="165"/>
                  </a:cubicBezTo>
                  <a:cubicBezTo>
                    <a:pt x="200" y="164"/>
                    <a:pt x="200" y="164"/>
                    <a:pt x="200" y="164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9" y="162"/>
                    <a:pt x="199" y="162"/>
                    <a:pt x="199" y="162"/>
                  </a:cubicBezTo>
                  <a:cubicBezTo>
                    <a:pt x="199" y="162"/>
                    <a:pt x="199" y="162"/>
                    <a:pt x="199" y="162"/>
                  </a:cubicBezTo>
                  <a:close/>
                  <a:moveTo>
                    <a:pt x="200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1"/>
                    <a:pt x="200" y="161"/>
                    <a:pt x="200" y="161"/>
                  </a:cubicBezTo>
                  <a:close/>
                  <a:moveTo>
                    <a:pt x="199" y="160"/>
                  </a:moveTo>
                  <a:cubicBezTo>
                    <a:pt x="200" y="159"/>
                    <a:pt x="200" y="159"/>
                    <a:pt x="200" y="159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199" y="160"/>
                    <a:pt x="199" y="160"/>
                    <a:pt x="199" y="160"/>
                  </a:cubicBezTo>
                  <a:close/>
                  <a:moveTo>
                    <a:pt x="199" y="159"/>
                  </a:moveTo>
                  <a:cubicBezTo>
                    <a:pt x="199" y="159"/>
                    <a:pt x="199" y="159"/>
                    <a:pt x="199" y="159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9" y="159"/>
                    <a:pt x="199" y="159"/>
                    <a:pt x="199" y="159"/>
                  </a:cubicBezTo>
                  <a:close/>
                  <a:moveTo>
                    <a:pt x="198" y="155"/>
                  </a:moveTo>
                  <a:cubicBezTo>
                    <a:pt x="198" y="154"/>
                    <a:pt x="198" y="154"/>
                    <a:pt x="198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5"/>
                    <a:pt x="198" y="155"/>
                    <a:pt x="198" y="155"/>
                  </a:cubicBezTo>
                  <a:close/>
                  <a:moveTo>
                    <a:pt x="200" y="156"/>
                  </a:move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6"/>
                    <a:pt x="200" y="156"/>
                    <a:pt x="200" y="156"/>
                  </a:cubicBezTo>
                  <a:close/>
                  <a:moveTo>
                    <a:pt x="201" y="155"/>
                  </a:moveTo>
                  <a:cubicBezTo>
                    <a:pt x="201" y="154"/>
                    <a:pt x="201" y="154"/>
                    <a:pt x="201" y="154"/>
                  </a:cubicBezTo>
                  <a:cubicBezTo>
                    <a:pt x="202" y="154"/>
                    <a:pt x="202" y="154"/>
                    <a:pt x="202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1" y="155"/>
                    <a:pt x="201" y="155"/>
                    <a:pt x="201" y="155"/>
                  </a:cubicBezTo>
                  <a:close/>
                  <a:moveTo>
                    <a:pt x="203" y="155"/>
                  </a:moveTo>
                  <a:cubicBezTo>
                    <a:pt x="203" y="154"/>
                    <a:pt x="203" y="154"/>
                    <a:pt x="203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03" y="153"/>
                    <a:pt x="203" y="153"/>
                    <a:pt x="203" y="153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3" y="155"/>
                    <a:pt x="203" y="155"/>
                    <a:pt x="203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5" y="156"/>
                    <a:pt x="205" y="156"/>
                    <a:pt x="205" y="156"/>
                  </a:cubicBezTo>
                  <a:cubicBezTo>
                    <a:pt x="205" y="157"/>
                    <a:pt x="205" y="157"/>
                    <a:pt x="205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9"/>
                    <a:pt x="204" y="159"/>
                    <a:pt x="204" y="159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2" y="163"/>
                    <a:pt x="202" y="163"/>
                    <a:pt x="202" y="163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3" y="161"/>
                    <a:pt x="203" y="161"/>
                    <a:pt x="203" y="161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3" y="155"/>
                    <a:pt x="203" y="155"/>
                    <a:pt x="203" y="155"/>
                  </a:cubicBezTo>
                  <a:close/>
                  <a:moveTo>
                    <a:pt x="208" y="155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5"/>
                    <a:pt x="208" y="155"/>
                    <a:pt x="208" y="155"/>
                  </a:cubicBezTo>
                  <a:close/>
                  <a:moveTo>
                    <a:pt x="206" y="156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5"/>
                    <a:pt x="207" y="155"/>
                    <a:pt x="207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6"/>
                    <a:pt x="206" y="156"/>
                    <a:pt x="206" y="156"/>
                  </a:cubicBezTo>
                  <a:close/>
                  <a:moveTo>
                    <a:pt x="206" y="155"/>
                  </a:moveTo>
                  <a:cubicBezTo>
                    <a:pt x="206" y="154"/>
                    <a:pt x="206" y="154"/>
                    <a:pt x="206" y="154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6" y="155"/>
                    <a:pt x="206" y="155"/>
                    <a:pt x="206" y="155"/>
                  </a:cubicBezTo>
                  <a:cubicBezTo>
                    <a:pt x="206" y="155"/>
                    <a:pt x="206" y="155"/>
                    <a:pt x="206" y="155"/>
                  </a:cubicBezTo>
                  <a:close/>
                  <a:moveTo>
                    <a:pt x="205" y="153"/>
                  </a:moveTo>
                  <a:cubicBezTo>
                    <a:pt x="205" y="152"/>
                    <a:pt x="205" y="152"/>
                    <a:pt x="205" y="152"/>
                  </a:cubicBezTo>
                  <a:cubicBezTo>
                    <a:pt x="207" y="152"/>
                    <a:pt x="207" y="152"/>
                    <a:pt x="207" y="152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5" y="153"/>
                    <a:pt x="205" y="153"/>
                    <a:pt x="205" y="153"/>
                  </a:cubicBezTo>
                  <a:cubicBezTo>
                    <a:pt x="205" y="153"/>
                    <a:pt x="205" y="153"/>
                    <a:pt x="205" y="153"/>
                  </a:cubicBezTo>
                  <a:close/>
                  <a:moveTo>
                    <a:pt x="206" y="151"/>
                  </a:moveTo>
                  <a:cubicBezTo>
                    <a:pt x="207" y="150"/>
                    <a:pt x="207" y="150"/>
                    <a:pt x="207" y="150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06" y="152"/>
                    <a:pt x="206" y="152"/>
                    <a:pt x="206" y="152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06" y="151"/>
                    <a:pt x="206" y="151"/>
                    <a:pt x="206" y="151"/>
                  </a:cubicBezTo>
                  <a:close/>
                  <a:moveTo>
                    <a:pt x="203" y="152"/>
                  </a:moveTo>
                  <a:cubicBezTo>
                    <a:pt x="203" y="151"/>
                    <a:pt x="203" y="151"/>
                    <a:pt x="203" y="151"/>
                  </a:cubicBezTo>
                  <a:cubicBezTo>
                    <a:pt x="204" y="149"/>
                    <a:pt x="204" y="149"/>
                    <a:pt x="204" y="149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05" y="147"/>
                    <a:pt x="205" y="147"/>
                    <a:pt x="205" y="147"/>
                  </a:cubicBezTo>
                  <a:cubicBezTo>
                    <a:pt x="206" y="147"/>
                    <a:pt x="206" y="147"/>
                    <a:pt x="206" y="147"/>
                  </a:cubicBezTo>
                  <a:cubicBezTo>
                    <a:pt x="207" y="148"/>
                    <a:pt x="207" y="148"/>
                    <a:pt x="207" y="148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3" y="152"/>
                    <a:pt x="203" y="152"/>
                    <a:pt x="203" y="152"/>
                  </a:cubicBezTo>
                  <a:close/>
                  <a:moveTo>
                    <a:pt x="201" y="151"/>
                  </a:moveTo>
                  <a:cubicBezTo>
                    <a:pt x="200" y="150"/>
                    <a:pt x="200" y="150"/>
                    <a:pt x="200" y="150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2" y="147"/>
                    <a:pt x="202" y="147"/>
                    <a:pt x="202" y="147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1" y="152"/>
                    <a:pt x="201" y="152"/>
                    <a:pt x="201" y="152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0" y="154"/>
                    <a:pt x="200" y="154"/>
                    <a:pt x="200" y="154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201" y="151"/>
                    <a:pt x="201" y="151"/>
                    <a:pt x="201" y="151"/>
                  </a:cubicBezTo>
                  <a:close/>
                  <a:moveTo>
                    <a:pt x="200" y="144"/>
                  </a:moveTo>
                  <a:cubicBezTo>
                    <a:pt x="201" y="144"/>
                    <a:pt x="201" y="144"/>
                    <a:pt x="201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0" y="144"/>
                    <a:pt x="200" y="144"/>
                    <a:pt x="200" y="144"/>
                  </a:cubicBezTo>
                  <a:close/>
                  <a:moveTo>
                    <a:pt x="198" y="144"/>
                  </a:moveTo>
                  <a:cubicBezTo>
                    <a:pt x="199" y="144"/>
                    <a:pt x="199" y="144"/>
                    <a:pt x="199" y="144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4"/>
                    <a:pt x="200" y="144"/>
                    <a:pt x="200" y="144"/>
                  </a:cubicBezTo>
                  <a:cubicBezTo>
                    <a:pt x="200" y="146"/>
                    <a:pt x="200" y="146"/>
                    <a:pt x="200" y="146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8" y="150"/>
                    <a:pt x="198" y="150"/>
                    <a:pt x="198" y="150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7" y="151"/>
                    <a:pt x="197" y="151"/>
                    <a:pt x="197" y="151"/>
                  </a:cubicBezTo>
                  <a:cubicBezTo>
                    <a:pt x="197" y="150"/>
                    <a:pt x="197" y="150"/>
                    <a:pt x="197" y="150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4"/>
                    <a:pt x="198" y="144"/>
                    <a:pt x="198" y="144"/>
                  </a:cubicBezTo>
                  <a:close/>
                  <a:moveTo>
                    <a:pt x="196" y="144"/>
                  </a:moveTo>
                  <a:cubicBezTo>
                    <a:pt x="197" y="144"/>
                    <a:pt x="197" y="144"/>
                    <a:pt x="197" y="144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6"/>
                    <a:pt x="197" y="146"/>
                    <a:pt x="197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4"/>
                    <a:pt x="196" y="144"/>
                    <a:pt x="196" y="144"/>
                  </a:cubicBezTo>
                  <a:close/>
                  <a:moveTo>
                    <a:pt x="201" y="146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2" y="144"/>
                    <a:pt x="202" y="144"/>
                    <a:pt x="202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3"/>
                    <a:pt x="203" y="143"/>
                    <a:pt x="203" y="143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3" y="140"/>
                    <a:pt x="203" y="140"/>
                    <a:pt x="203" y="140"/>
                  </a:cubicBezTo>
                  <a:cubicBezTo>
                    <a:pt x="203" y="138"/>
                    <a:pt x="203" y="138"/>
                    <a:pt x="203" y="138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4" y="138"/>
                    <a:pt x="204" y="138"/>
                    <a:pt x="204" y="138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5" y="141"/>
                    <a:pt x="205" y="141"/>
                    <a:pt x="205" y="141"/>
                  </a:cubicBezTo>
                  <a:cubicBezTo>
                    <a:pt x="205" y="139"/>
                    <a:pt x="205" y="139"/>
                    <a:pt x="205" y="139"/>
                  </a:cubicBezTo>
                  <a:cubicBezTo>
                    <a:pt x="205" y="140"/>
                    <a:pt x="205" y="140"/>
                    <a:pt x="205" y="140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5"/>
                    <a:pt x="203" y="145"/>
                    <a:pt x="203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1" y="146"/>
                    <a:pt x="201" y="146"/>
                    <a:pt x="201" y="146"/>
                  </a:cubicBezTo>
                  <a:close/>
                  <a:moveTo>
                    <a:pt x="198" y="137"/>
                  </a:moveTo>
                  <a:cubicBezTo>
                    <a:pt x="200" y="137"/>
                    <a:pt x="200" y="137"/>
                    <a:pt x="200" y="1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40"/>
                    <a:pt x="202" y="140"/>
                    <a:pt x="202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199" y="138"/>
                    <a:pt x="199" y="138"/>
                    <a:pt x="199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41"/>
                    <a:pt x="200" y="141"/>
                    <a:pt x="200" y="141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3"/>
                    <a:pt x="201" y="143"/>
                    <a:pt x="201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7" y="143"/>
                    <a:pt x="197" y="143"/>
                    <a:pt x="197" y="143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8" y="139"/>
                    <a:pt x="198" y="139"/>
                    <a:pt x="198" y="139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lose/>
                  <a:moveTo>
                    <a:pt x="199" y="136"/>
                  </a:moveTo>
                  <a:cubicBezTo>
                    <a:pt x="199" y="135"/>
                    <a:pt x="199" y="135"/>
                    <a:pt x="199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199" y="136"/>
                    <a:pt x="199" y="136"/>
                    <a:pt x="199" y="136"/>
                  </a:cubicBezTo>
                  <a:close/>
                  <a:moveTo>
                    <a:pt x="66" y="86"/>
                  </a:move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lose/>
                  <a:moveTo>
                    <a:pt x="66" y="87"/>
                  </a:moveTo>
                  <a:cubicBezTo>
                    <a:pt x="66" y="87"/>
                    <a:pt x="66" y="87"/>
                    <a:pt x="66" y="87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7"/>
                    <a:pt x="66" y="87"/>
                    <a:pt x="66" y="87"/>
                  </a:cubicBezTo>
                  <a:close/>
                  <a:moveTo>
                    <a:pt x="112" y="73"/>
                  </a:moveTo>
                  <a:cubicBezTo>
                    <a:pt x="111" y="74"/>
                    <a:pt x="111" y="74"/>
                    <a:pt x="111" y="74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3"/>
                    <a:pt x="112" y="73"/>
                    <a:pt x="112" y="73"/>
                  </a:cubicBezTo>
                  <a:close/>
                  <a:moveTo>
                    <a:pt x="113" y="73"/>
                  </a:moveTo>
                  <a:cubicBezTo>
                    <a:pt x="113" y="73"/>
                    <a:pt x="113" y="73"/>
                    <a:pt x="113" y="73"/>
                  </a:cubicBezTo>
                  <a:cubicBezTo>
                    <a:pt x="113" y="73"/>
                    <a:pt x="113" y="73"/>
                    <a:pt x="113" y="73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73"/>
                    <a:pt x="113" y="73"/>
                    <a:pt x="113" y="73"/>
                  </a:cubicBezTo>
                  <a:close/>
                  <a:moveTo>
                    <a:pt x="121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21" y="68"/>
                    <a:pt x="121" y="68"/>
                    <a:pt x="121" y="68"/>
                  </a:cubicBezTo>
                  <a:close/>
                  <a:moveTo>
                    <a:pt x="166" y="107"/>
                  </a:move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6" y="107"/>
                    <a:pt x="166" y="107"/>
                    <a:pt x="166" y="107"/>
                  </a:cubicBezTo>
                  <a:close/>
                  <a:moveTo>
                    <a:pt x="162" y="119"/>
                  </a:moveTo>
                  <a:cubicBezTo>
                    <a:pt x="163" y="119"/>
                    <a:pt x="163" y="119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2" y="119"/>
                    <a:pt x="162" y="119"/>
                    <a:pt x="162" y="119"/>
                  </a:cubicBezTo>
                  <a:close/>
                  <a:moveTo>
                    <a:pt x="172" y="117"/>
                  </a:moveTo>
                  <a:cubicBezTo>
                    <a:pt x="173" y="116"/>
                    <a:pt x="173" y="116"/>
                    <a:pt x="173" y="116"/>
                  </a:cubicBezTo>
                  <a:cubicBezTo>
                    <a:pt x="173" y="116"/>
                    <a:pt x="173" y="116"/>
                    <a:pt x="173" y="116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72" y="118"/>
                    <a:pt x="172" y="118"/>
                    <a:pt x="172" y="118"/>
                  </a:cubicBezTo>
                  <a:cubicBezTo>
                    <a:pt x="172" y="117"/>
                    <a:pt x="172" y="117"/>
                    <a:pt x="172" y="117"/>
                  </a:cubicBezTo>
                  <a:close/>
                  <a:moveTo>
                    <a:pt x="165" y="109"/>
                  </a:moveTo>
                  <a:cubicBezTo>
                    <a:pt x="165" y="108"/>
                    <a:pt x="165" y="108"/>
                    <a:pt x="165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5" y="109"/>
                    <a:pt x="165" y="109"/>
                    <a:pt x="165" y="109"/>
                  </a:cubicBezTo>
                  <a:close/>
                  <a:moveTo>
                    <a:pt x="166" y="112"/>
                  </a:moveTo>
                  <a:cubicBezTo>
                    <a:pt x="166" y="111"/>
                    <a:pt x="166" y="111"/>
                    <a:pt x="166" y="111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7" y="111"/>
                    <a:pt x="167" y="111"/>
                    <a:pt x="167" y="111"/>
                  </a:cubicBezTo>
                  <a:cubicBezTo>
                    <a:pt x="168" y="111"/>
                    <a:pt x="168" y="111"/>
                    <a:pt x="168" y="111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6" y="112"/>
                    <a:pt x="166" y="112"/>
                    <a:pt x="166" y="112"/>
                  </a:cubicBezTo>
                  <a:close/>
                  <a:moveTo>
                    <a:pt x="159" y="115"/>
                  </a:moveTo>
                  <a:cubicBezTo>
                    <a:pt x="159" y="115"/>
                    <a:pt x="159" y="115"/>
                    <a:pt x="159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4"/>
                    <a:pt x="160" y="114"/>
                    <a:pt x="160" y="114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2"/>
                    <a:pt x="165" y="112"/>
                    <a:pt x="165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59" y="115"/>
                    <a:pt x="159" y="115"/>
                    <a:pt x="159" y="115"/>
                  </a:cubicBezTo>
                  <a:cubicBezTo>
                    <a:pt x="159" y="115"/>
                    <a:pt x="159" y="115"/>
                    <a:pt x="159" y="115"/>
                  </a:cubicBezTo>
                  <a:close/>
                  <a:moveTo>
                    <a:pt x="159" y="114"/>
                  </a:moveTo>
                  <a:cubicBezTo>
                    <a:pt x="160" y="113"/>
                    <a:pt x="160" y="113"/>
                    <a:pt x="160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lose/>
                  <a:moveTo>
                    <a:pt x="161" y="112"/>
                  </a:moveTo>
                  <a:cubicBezTo>
                    <a:pt x="162" y="111"/>
                    <a:pt x="162" y="111"/>
                    <a:pt x="162" y="111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2" y="111"/>
                    <a:pt x="162" y="111"/>
                    <a:pt x="162" y="111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lose/>
                  <a:moveTo>
                    <a:pt x="162" y="107"/>
                  </a:move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2" y="107"/>
                    <a:pt x="162" y="107"/>
                    <a:pt x="162" y="107"/>
                  </a:cubicBezTo>
                  <a:close/>
                  <a:moveTo>
                    <a:pt x="109" y="51"/>
                  </a:moveTo>
                  <a:cubicBezTo>
                    <a:pt x="109" y="51"/>
                    <a:pt x="109" y="51"/>
                    <a:pt x="109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1"/>
                    <a:pt x="109" y="51"/>
                    <a:pt x="109" y="51"/>
                  </a:cubicBezTo>
                  <a:close/>
                  <a:moveTo>
                    <a:pt x="91" y="68"/>
                  </a:move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4" y="60"/>
                    <a:pt x="94" y="60"/>
                    <a:pt x="94" y="60"/>
                  </a:cubicBezTo>
                  <a:cubicBezTo>
                    <a:pt x="94" y="61"/>
                    <a:pt x="94" y="61"/>
                    <a:pt x="94" y="61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86" y="95"/>
                  </a:moveTo>
                  <a:cubicBezTo>
                    <a:pt x="87" y="95"/>
                    <a:pt x="87" y="95"/>
                    <a:pt x="87" y="95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6" y="95"/>
                    <a:pt x="86" y="95"/>
                    <a:pt x="86" y="95"/>
                  </a:cubicBezTo>
                  <a:close/>
                  <a:moveTo>
                    <a:pt x="144" y="107"/>
                  </a:move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44" y="107"/>
                    <a:pt x="144" y="107"/>
                    <a:pt x="144" y="107"/>
                  </a:cubicBezTo>
                  <a:close/>
                  <a:moveTo>
                    <a:pt x="135" y="113"/>
                  </a:move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5" y="113"/>
                    <a:pt x="135" y="113"/>
                    <a:pt x="135" y="113"/>
                  </a:cubicBezTo>
                  <a:close/>
                  <a:moveTo>
                    <a:pt x="135" y="120"/>
                  </a:moveTo>
                  <a:cubicBezTo>
                    <a:pt x="136" y="119"/>
                    <a:pt x="136" y="119"/>
                    <a:pt x="136" y="119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lose/>
                  <a:moveTo>
                    <a:pt x="132" y="123"/>
                  </a:moveTo>
                  <a:cubicBezTo>
                    <a:pt x="131" y="123"/>
                    <a:pt x="131" y="123"/>
                    <a:pt x="131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1"/>
                    <a:pt x="134" y="121"/>
                    <a:pt x="134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3"/>
                    <a:pt x="132" y="123"/>
                    <a:pt x="132" y="123"/>
                  </a:cubicBezTo>
                  <a:close/>
                  <a:moveTo>
                    <a:pt x="122" y="132"/>
                  </a:moveTo>
                  <a:cubicBezTo>
                    <a:pt x="122" y="132"/>
                    <a:pt x="122" y="132"/>
                    <a:pt x="122" y="132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21" y="132"/>
                    <a:pt x="121" y="132"/>
                    <a:pt x="121" y="132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8"/>
                    <a:pt x="121" y="128"/>
                    <a:pt x="121" y="128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4"/>
                    <a:pt x="131" y="124"/>
                    <a:pt x="131" y="124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7" y="129"/>
                    <a:pt x="127" y="129"/>
                    <a:pt x="127" y="129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1"/>
                    <a:pt x="128" y="131"/>
                    <a:pt x="128" y="131"/>
                  </a:cubicBezTo>
                  <a:cubicBezTo>
                    <a:pt x="127" y="130"/>
                    <a:pt x="127" y="130"/>
                    <a:pt x="127" y="130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2"/>
                    <a:pt x="122" y="132"/>
                    <a:pt x="122" y="132"/>
                  </a:cubicBezTo>
                  <a:close/>
                  <a:moveTo>
                    <a:pt x="121" y="135"/>
                  </a:move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lose/>
                  <a:moveTo>
                    <a:pt x="118" y="136"/>
                  </a:moveTo>
                  <a:cubicBezTo>
                    <a:pt x="119" y="135"/>
                    <a:pt x="119" y="135"/>
                    <a:pt x="119" y="135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19" y="136"/>
                    <a:pt x="119" y="136"/>
                    <a:pt x="119" y="136"/>
                  </a:cubicBezTo>
                  <a:cubicBezTo>
                    <a:pt x="118" y="136"/>
                    <a:pt x="118" y="136"/>
                    <a:pt x="118" y="136"/>
                  </a:cubicBezTo>
                  <a:close/>
                  <a:moveTo>
                    <a:pt x="112" y="140"/>
                  </a:moveTo>
                  <a:cubicBezTo>
                    <a:pt x="112" y="140"/>
                    <a:pt x="112" y="140"/>
                    <a:pt x="112" y="140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2" y="140"/>
                    <a:pt x="112" y="140"/>
                    <a:pt x="112" y="140"/>
                  </a:cubicBezTo>
                  <a:close/>
                  <a:moveTo>
                    <a:pt x="109" y="133"/>
                  </a:moveTo>
                  <a:cubicBezTo>
                    <a:pt x="110" y="133"/>
                    <a:pt x="110" y="133"/>
                    <a:pt x="110" y="133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09" y="133"/>
                    <a:pt x="109" y="133"/>
                    <a:pt x="109" y="133"/>
                  </a:cubicBezTo>
                  <a:close/>
                  <a:moveTo>
                    <a:pt x="92" y="140"/>
                  </a:moveTo>
                  <a:cubicBezTo>
                    <a:pt x="91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lose/>
                  <a:moveTo>
                    <a:pt x="90" y="140"/>
                  </a:moveTo>
                  <a:cubicBezTo>
                    <a:pt x="91" y="141"/>
                    <a:pt x="91" y="141"/>
                    <a:pt x="91" y="141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0" y="140"/>
                    <a:pt x="90" y="140"/>
                    <a:pt x="90" y="140"/>
                  </a:cubicBezTo>
                  <a:close/>
                  <a:moveTo>
                    <a:pt x="94" y="143"/>
                  </a:moveTo>
                  <a:cubicBezTo>
                    <a:pt x="95" y="144"/>
                    <a:pt x="95" y="144"/>
                    <a:pt x="95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4" y="143"/>
                  </a:moveTo>
                  <a:cubicBezTo>
                    <a:pt x="94" y="142"/>
                    <a:pt x="94" y="142"/>
                    <a:pt x="94" y="142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0" y="144"/>
                  </a:moveTo>
                  <a:cubicBezTo>
                    <a:pt x="91" y="143"/>
                    <a:pt x="91" y="143"/>
                    <a:pt x="91" y="143"/>
                  </a:cubicBezTo>
                  <a:cubicBezTo>
                    <a:pt x="91" y="142"/>
                    <a:pt x="91" y="142"/>
                    <a:pt x="91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3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90" y="144"/>
                    <a:pt x="90" y="144"/>
                    <a:pt x="90" y="144"/>
                  </a:cubicBezTo>
                  <a:close/>
                  <a:moveTo>
                    <a:pt x="89" y="142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9" y="142"/>
                    <a:pt x="89" y="142"/>
                    <a:pt x="89" y="142"/>
                  </a:cubicBezTo>
                  <a:close/>
                  <a:moveTo>
                    <a:pt x="84" y="141"/>
                  </a:moveTo>
                  <a:cubicBezTo>
                    <a:pt x="85" y="141"/>
                    <a:pt x="85" y="141"/>
                    <a:pt x="85" y="141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4" y="141"/>
                    <a:pt x="84" y="141"/>
                    <a:pt x="84" y="141"/>
                  </a:cubicBezTo>
                  <a:close/>
                  <a:moveTo>
                    <a:pt x="82" y="143"/>
                  </a:moveTo>
                  <a:cubicBezTo>
                    <a:pt x="81" y="143"/>
                    <a:pt x="81" y="143"/>
                    <a:pt x="81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lose/>
                  <a:moveTo>
                    <a:pt x="78" y="145"/>
                  </a:moveTo>
                  <a:cubicBezTo>
                    <a:pt x="79" y="146"/>
                    <a:pt x="79" y="146"/>
                    <a:pt x="79" y="146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78" y="145"/>
                    <a:pt x="78" y="145"/>
                    <a:pt x="78" y="145"/>
                  </a:cubicBezTo>
                  <a:close/>
                  <a:moveTo>
                    <a:pt x="0" y="159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59"/>
                    <a:pt x="0" y="159"/>
                    <a:pt x="0" y="159"/>
                  </a:cubicBezTo>
                  <a:close/>
                  <a:moveTo>
                    <a:pt x="1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1" y="157"/>
                    <a:pt x="1" y="157"/>
                    <a:pt x="1" y="157"/>
                  </a:cubicBezTo>
                  <a:close/>
                  <a:moveTo>
                    <a:pt x="2" y="155"/>
                  </a:moveTo>
                  <a:cubicBezTo>
                    <a:pt x="3" y="156"/>
                    <a:pt x="3" y="156"/>
                    <a:pt x="3" y="156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2" y="155"/>
                    <a:pt x="2" y="155"/>
                    <a:pt x="2" y="155"/>
                  </a:cubicBezTo>
                  <a:close/>
                  <a:moveTo>
                    <a:pt x="8" y="156"/>
                  </a:moveTo>
                  <a:cubicBezTo>
                    <a:pt x="7" y="155"/>
                    <a:pt x="7" y="155"/>
                    <a:pt x="7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8" y="156"/>
                    <a:pt x="8" y="156"/>
                    <a:pt x="8" y="156"/>
                  </a:cubicBezTo>
                  <a:close/>
                  <a:moveTo>
                    <a:pt x="8" y="157"/>
                  </a:moveTo>
                  <a:cubicBezTo>
                    <a:pt x="9" y="158"/>
                    <a:pt x="9" y="158"/>
                    <a:pt x="9" y="158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lose/>
                  <a:moveTo>
                    <a:pt x="13" y="157"/>
                  </a:moveTo>
                  <a:cubicBezTo>
                    <a:pt x="12" y="156"/>
                    <a:pt x="12" y="156"/>
                    <a:pt x="12" y="156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2" y="157"/>
                    <a:pt x="12" y="157"/>
                    <a:pt x="12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2" y="158"/>
                    <a:pt x="12" y="158"/>
                    <a:pt x="12" y="158"/>
                  </a:cubicBezTo>
                  <a:cubicBezTo>
                    <a:pt x="13" y="157"/>
                    <a:pt x="13" y="157"/>
                    <a:pt x="13" y="157"/>
                  </a:cubicBezTo>
                  <a:close/>
                  <a:moveTo>
                    <a:pt x="23" y="157"/>
                  </a:moveTo>
                  <a:cubicBezTo>
                    <a:pt x="23" y="156"/>
                    <a:pt x="23" y="156"/>
                    <a:pt x="23" y="156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3" y="157"/>
                    <a:pt x="23" y="157"/>
                    <a:pt x="23" y="157"/>
                  </a:cubicBezTo>
                  <a:close/>
                  <a:moveTo>
                    <a:pt x="25" y="157"/>
                  </a:moveTo>
                  <a:cubicBezTo>
                    <a:pt x="27" y="157"/>
                    <a:pt x="27" y="157"/>
                    <a:pt x="27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7" y="158"/>
                    <a:pt x="27" y="158"/>
                    <a:pt x="27" y="158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5" y="157"/>
                    <a:pt x="25" y="157"/>
                  </a:cubicBezTo>
                  <a:close/>
                  <a:moveTo>
                    <a:pt x="32" y="156"/>
                  </a:moveTo>
                  <a:cubicBezTo>
                    <a:pt x="31" y="155"/>
                    <a:pt x="31" y="155"/>
                    <a:pt x="31" y="155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0" y="156"/>
                    <a:pt x="30" y="156"/>
                    <a:pt x="30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lose/>
                  <a:moveTo>
                    <a:pt x="37" y="156"/>
                  </a:moveTo>
                  <a:cubicBezTo>
                    <a:pt x="37" y="155"/>
                    <a:pt x="37" y="155"/>
                    <a:pt x="37" y="155"/>
                  </a:cubicBezTo>
                  <a:cubicBezTo>
                    <a:pt x="36" y="155"/>
                    <a:pt x="36" y="155"/>
                    <a:pt x="36" y="155"/>
                  </a:cubicBezTo>
                  <a:cubicBezTo>
                    <a:pt x="37" y="156"/>
                    <a:pt x="37" y="156"/>
                    <a:pt x="37" y="156"/>
                  </a:cubicBezTo>
                  <a:close/>
                  <a:moveTo>
                    <a:pt x="40" y="154"/>
                  </a:moveTo>
                  <a:cubicBezTo>
                    <a:pt x="39" y="154"/>
                    <a:pt x="39" y="154"/>
                    <a:pt x="39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lose/>
                  <a:moveTo>
                    <a:pt x="43" y="154"/>
                  </a:moveTo>
                  <a:cubicBezTo>
                    <a:pt x="42" y="154"/>
                    <a:pt x="42" y="154"/>
                    <a:pt x="42" y="154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4"/>
                    <a:pt x="43" y="154"/>
                    <a:pt x="43" y="154"/>
                  </a:cubicBezTo>
                  <a:close/>
                  <a:moveTo>
                    <a:pt x="43" y="153"/>
                  </a:moveTo>
                  <a:cubicBezTo>
                    <a:pt x="43" y="152"/>
                    <a:pt x="43" y="152"/>
                    <a:pt x="43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43" y="153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53" y="149"/>
                  </a:moveTo>
                  <a:cubicBezTo>
                    <a:pt x="54" y="150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2"/>
                    <a:pt x="52" y="152"/>
                    <a:pt x="52" y="152"/>
                  </a:cubicBezTo>
                  <a:cubicBezTo>
                    <a:pt x="50" y="153"/>
                    <a:pt x="50" y="153"/>
                    <a:pt x="50" y="153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6" y="154"/>
                    <a:pt x="46" y="154"/>
                    <a:pt x="46" y="154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0" y="151"/>
                    <a:pt x="50" y="151"/>
                    <a:pt x="50" y="151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3" y="149"/>
                    <a:pt x="53" y="149"/>
                  </a:cubicBezTo>
                  <a:close/>
                  <a:moveTo>
                    <a:pt x="61" y="146"/>
                  </a:moveTo>
                  <a:cubicBezTo>
                    <a:pt x="60" y="146"/>
                    <a:pt x="60" y="146"/>
                    <a:pt x="60" y="146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2" y="148"/>
                    <a:pt x="62" y="148"/>
                    <a:pt x="62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cubicBezTo>
                    <a:pt x="61" y="146"/>
                    <a:pt x="61" y="146"/>
                    <a:pt x="61" y="146"/>
                  </a:cubicBezTo>
                  <a:close/>
                  <a:moveTo>
                    <a:pt x="64" y="148"/>
                  </a:move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4" y="148"/>
                    <a:pt x="64" y="148"/>
                    <a:pt x="64" y="148"/>
                  </a:cubicBezTo>
                  <a:close/>
                  <a:moveTo>
                    <a:pt x="68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8" y="147"/>
                    <a:pt x="68" y="147"/>
                    <a:pt x="68" y="147"/>
                  </a:cubicBezTo>
                  <a:close/>
                  <a:moveTo>
                    <a:pt x="66" y="147"/>
                  </a:move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6" y="147"/>
                    <a:pt x="66" y="147"/>
                    <a:pt x="66" y="147"/>
                  </a:cubicBezTo>
                  <a:close/>
                  <a:moveTo>
                    <a:pt x="66" y="146"/>
                  </a:moveTo>
                  <a:cubicBezTo>
                    <a:pt x="66" y="146"/>
                    <a:pt x="66" y="146"/>
                    <a:pt x="66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6" y="146"/>
                    <a:pt x="66" y="146"/>
                    <a:pt x="66" y="146"/>
                  </a:cubicBezTo>
                  <a:close/>
                  <a:moveTo>
                    <a:pt x="65" y="146"/>
                  </a:moveTo>
                  <a:cubicBezTo>
                    <a:pt x="64" y="146"/>
                    <a:pt x="64" y="146"/>
                    <a:pt x="64" y="146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lose/>
                  <a:moveTo>
                    <a:pt x="105" y="113"/>
                  </a:moveTo>
                  <a:cubicBezTo>
                    <a:pt x="105" y="113"/>
                    <a:pt x="105" y="113"/>
                    <a:pt x="105" y="113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5" y="113"/>
                    <a:pt x="105" y="113"/>
                    <a:pt x="105" y="113"/>
                  </a:cubicBezTo>
                  <a:close/>
                  <a:moveTo>
                    <a:pt x="104" y="113"/>
                  </a:moveTo>
                  <a:cubicBezTo>
                    <a:pt x="103" y="113"/>
                    <a:pt x="103" y="113"/>
                    <a:pt x="103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4" y="113"/>
                    <a:pt x="104" y="113"/>
                    <a:pt x="104" y="113"/>
                  </a:cubicBezTo>
                  <a:close/>
                  <a:moveTo>
                    <a:pt x="70" y="144"/>
                  </a:moveTo>
                  <a:cubicBezTo>
                    <a:pt x="70" y="143"/>
                    <a:pt x="70" y="143"/>
                    <a:pt x="70" y="14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7" y="141"/>
                    <a:pt x="77" y="141"/>
                    <a:pt x="77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4"/>
                    <a:pt x="77" y="144"/>
                    <a:pt x="77" y="144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4" y="144"/>
                    <a:pt x="74" y="144"/>
                    <a:pt x="74" y="144"/>
                  </a:cubicBezTo>
                  <a:cubicBezTo>
                    <a:pt x="73" y="144"/>
                    <a:pt x="73" y="144"/>
                    <a:pt x="73" y="144"/>
                  </a:cubicBezTo>
                  <a:cubicBezTo>
                    <a:pt x="72" y="145"/>
                    <a:pt x="72" y="145"/>
                    <a:pt x="72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0" y="144"/>
                    <a:pt x="70" y="144"/>
                    <a:pt x="70" y="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7" name="Rectangle 163"/>
            <p:cNvSpPr>
              <a:spLocks noChangeArrowheads="1"/>
            </p:cNvSpPr>
            <p:nvPr/>
          </p:nvSpPr>
          <p:spPr bwMode="auto">
            <a:xfrm>
              <a:off x="2602388" y="2795127"/>
              <a:ext cx="3860" cy="386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8" name="Freeform 164"/>
            <p:cNvSpPr/>
            <p:nvPr/>
          </p:nvSpPr>
          <p:spPr bwMode="auto">
            <a:xfrm>
              <a:off x="2664145" y="2813139"/>
              <a:ext cx="47606" cy="19300"/>
            </a:xfrm>
            <a:custGeom>
              <a:avLst/>
              <a:gdLst>
                <a:gd name="T0" fmla="*/ 3 w 37"/>
                <a:gd name="T1" fmla="*/ 0 h 15"/>
                <a:gd name="T2" fmla="*/ 7 w 37"/>
                <a:gd name="T3" fmla="*/ 0 h 15"/>
                <a:gd name="T4" fmla="*/ 14 w 37"/>
                <a:gd name="T5" fmla="*/ 0 h 15"/>
                <a:gd name="T6" fmla="*/ 26 w 37"/>
                <a:gd name="T7" fmla="*/ 0 h 15"/>
                <a:gd name="T8" fmla="*/ 29 w 37"/>
                <a:gd name="T9" fmla="*/ 4 h 15"/>
                <a:gd name="T10" fmla="*/ 33 w 37"/>
                <a:gd name="T11" fmla="*/ 8 h 15"/>
                <a:gd name="T12" fmla="*/ 37 w 37"/>
                <a:gd name="T13" fmla="*/ 8 h 15"/>
                <a:gd name="T14" fmla="*/ 37 w 37"/>
                <a:gd name="T15" fmla="*/ 12 h 15"/>
                <a:gd name="T16" fmla="*/ 29 w 37"/>
                <a:gd name="T17" fmla="*/ 12 h 15"/>
                <a:gd name="T18" fmla="*/ 29 w 37"/>
                <a:gd name="T19" fmla="*/ 8 h 15"/>
                <a:gd name="T20" fmla="*/ 26 w 37"/>
                <a:gd name="T21" fmla="*/ 12 h 15"/>
                <a:gd name="T22" fmla="*/ 26 w 37"/>
                <a:gd name="T23" fmla="*/ 12 h 15"/>
                <a:gd name="T24" fmla="*/ 26 w 37"/>
                <a:gd name="T25" fmla="*/ 12 h 15"/>
                <a:gd name="T26" fmla="*/ 22 w 37"/>
                <a:gd name="T27" fmla="*/ 12 h 15"/>
                <a:gd name="T28" fmla="*/ 22 w 37"/>
                <a:gd name="T29" fmla="*/ 15 h 15"/>
                <a:gd name="T30" fmla="*/ 18 w 37"/>
                <a:gd name="T31" fmla="*/ 15 h 15"/>
                <a:gd name="T32" fmla="*/ 14 w 37"/>
                <a:gd name="T33" fmla="*/ 12 h 15"/>
                <a:gd name="T34" fmla="*/ 11 w 37"/>
                <a:gd name="T35" fmla="*/ 12 h 15"/>
                <a:gd name="T36" fmla="*/ 7 w 37"/>
                <a:gd name="T37" fmla="*/ 12 h 15"/>
                <a:gd name="T38" fmla="*/ 7 w 37"/>
                <a:gd name="T39" fmla="*/ 8 h 15"/>
                <a:gd name="T40" fmla="*/ 3 w 37"/>
                <a:gd name="T41" fmla="*/ 4 h 15"/>
                <a:gd name="T42" fmla="*/ 3 w 37"/>
                <a:gd name="T43" fmla="*/ 8 h 15"/>
                <a:gd name="T44" fmla="*/ 0 w 37"/>
                <a:gd name="T45" fmla="*/ 4 h 15"/>
                <a:gd name="T46" fmla="*/ 0 w 37"/>
                <a:gd name="T47" fmla="*/ 0 h 15"/>
                <a:gd name="T48" fmla="*/ 3 w 37"/>
                <a:gd name="T4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5">
                  <a:moveTo>
                    <a:pt x="3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7" y="8"/>
                  </a:lnTo>
                  <a:lnTo>
                    <a:pt x="37" y="12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8"/>
                  </a:lnTo>
                  <a:lnTo>
                    <a:pt x="3" y="4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9" name="Freeform 165"/>
            <p:cNvSpPr>
              <a:spLocks noEditPoints="1"/>
            </p:cNvSpPr>
            <p:nvPr/>
          </p:nvSpPr>
          <p:spPr bwMode="auto">
            <a:xfrm>
              <a:off x="2745202" y="2779687"/>
              <a:ext cx="61758" cy="43745"/>
            </a:xfrm>
            <a:custGeom>
              <a:avLst/>
              <a:gdLst>
                <a:gd name="T0" fmla="*/ 11 w 13"/>
                <a:gd name="T1" fmla="*/ 8 h 9"/>
                <a:gd name="T2" fmla="*/ 12 w 13"/>
                <a:gd name="T3" fmla="*/ 7 h 9"/>
                <a:gd name="T4" fmla="*/ 12 w 13"/>
                <a:gd name="T5" fmla="*/ 5 h 9"/>
                <a:gd name="T6" fmla="*/ 13 w 13"/>
                <a:gd name="T7" fmla="*/ 5 h 9"/>
                <a:gd name="T8" fmla="*/ 12 w 13"/>
                <a:gd name="T9" fmla="*/ 3 h 9"/>
                <a:gd name="T10" fmla="*/ 13 w 13"/>
                <a:gd name="T11" fmla="*/ 2 h 9"/>
                <a:gd name="T12" fmla="*/ 12 w 13"/>
                <a:gd name="T13" fmla="*/ 2 h 9"/>
                <a:gd name="T14" fmla="*/ 10 w 13"/>
                <a:gd name="T15" fmla="*/ 1 h 9"/>
                <a:gd name="T16" fmla="*/ 8 w 13"/>
                <a:gd name="T17" fmla="*/ 1 h 9"/>
                <a:gd name="T18" fmla="*/ 6 w 13"/>
                <a:gd name="T19" fmla="*/ 1 h 9"/>
                <a:gd name="T20" fmla="*/ 6 w 13"/>
                <a:gd name="T21" fmla="*/ 2 h 9"/>
                <a:gd name="T22" fmla="*/ 8 w 13"/>
                <a:gd name="T23" fmla="*/ 3 h 9"/>
                <a:gd name="T24" fmla="*/ 8 w 13"/>
                <a:gd name="T25" fmla="*/ 5 h 9"/>
                <a:gd name="T26" fmla="*/ 10 w 13"/>
                <a:gd name="T27" fmla="*/ 6 h 9"/>
                <a:gd name="T28" fmla="*/ 10 w 13"/>
                <a:gd name="T29" fmla="*/ 7 h 9"/>
                <a:gd name="T30" fmla="*/ 8 w 13"/>
                <a:gd name="T31" fmla="*/ 7 h 9"/>
                <a:gd name="T32" fmla="*/ 6 w 13"/>
                <a:gd name="T33" fmla="*/ 7 h 9"/>
                <a:gd name="T34" fmla="*/ 4 w 13"/>
                <a:gd name="T35" fmla="*/ 7 h 9"/>
                <a:gd name="T36" fmla="*/ 4 w 13"/>
                <a:gd name="T37" fmla="*/ 6 h 9"/>
                <a:gd name="T38" fmla="*/ 2 w 13"/>
                <a:gd name="T39" fmla="*/ 6 h 9"/>
                <a:gd name="T40" fmla="*/ 0 w 13"/>
                <a:gd name="T41" fmla="*/ 7 h 9"/>
                <a:gd name="T42" fmla="*/ 2 w 13"/>
                <a:gd name="T43" fmla="*/ 8 h 9"/>
                <a:gd name="T44" fmla="*/ 3 w 13"/>
                <a:gd name="T45" fmla="*/ 9 h 9"/>
                <a:gd name="T46" fmla="*/ 4 w 13"/>
                <a:gd name="T47" fmla="*/ 8 h 9"/>
                <a:gd name="T48" fmla="*/ 7 w 13"/>
                <a:gd name="T49" fmla="*/ 8 h 9"/>
                <a:gd name="T50" fmla="*/ 10 w 13"/>
                <a:gd name="T51" fmla="*/ 8 h 9"/>
                <a:gd name="T52" fmla="*/ 11 w 13"/>
                <a:gd name="T53" fmla="*/ 9 h 9"/>
                <a:gd name="T54" fmla="*/ 8 w 13"/>
                <a:gd name="T55" fmla="*/ 0 h 9"/>
                <a:gd name="T56" fmla="*/ 8 w 13"/>
                <a:gd name="T57" fmla="*/ 1 h 9"/>
                <a:gd name="T58" fmla="*/ 6 w 13"/>
                <a:gd name="T59" fmla="*/ 5 h 9"/>
                <a:gd name="T60" fmla="*/ 8 w 13"/>
                <a:gd name="T61" fmla="*/ 5 h 9"/>
                <a:gd name="T62" fmla="*/ 7 w 13"/>
                <a:gd name="T6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" h="9">
                  <a:moveTo>
                    <a:pt x="11" y="9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2"/>
                    <a:pt x="6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6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0" name="Freeform 166"/>
            <p:cNvSpPr>
              <a:spLocks noEditPoints="1"/>
            </p:cNvSpPr>
            <p:nvPr/>
          </p:nvSpPr>
          <p:spPr bwMode="auto">
            <a:xfrm>
              <a:off x="2530337" y="2714068"/>
              <a:ext cx="223874" cy="75912"/>
            </a:xfrm>
            <a:custGeom>
              <a:avLst/>
              <a:gdLst>
                <a:gd name="T0" fmla="*/ 37 w 174"/>
                <a:gd name="T1" fmla="*/ 22 h 59"/>
                <a:gd name="T2" fmla="*/ 33 w 174"/>
                <a:gd name="T3" fmla="*/ 29 h 59"/>
                <a:gd name="T4" fmla="*/ 33 w 174"/>
                <a:gd name="T5" fmla="*/ 29 h 59"/>
                <a:gd name="T6" fmla="*/ 33 w 174"/>
                <a:gd name="T7" fmla="*/ 26 h 59"/>
                <a:gd name="T8" fmla="*/ 11 w 174"/>
                <a:gd name="T9" fmla="*/ 18 h 59"/>
                <a:gd name="T10" fmla="*/ 7 w 174"/>
                <a:gd name="T11" fmla="*/ 18 h 59"/>
                <a:gd name="T12" fmla="*/ 0 w 174"/>
                <a:gd name="T13" fmla="*/ 22 h 59"/>
                <a:gd name="T14" fmla="*/ 7 w 174"/>
                <a:gd name="T15" fmla="*/ 22 h 59"/>
                <a:gd name="T16" fmla="*/ 15 w 174"/>
                <a:gd name="T17" fmla="*/ 22 h 59"/>
                <a:gd name="T18" fmla="*/ 22 w 174"/>
                <a:gd name="T19" fmla="*/ 18 h 59"/>
                <a:gd name="T20" fmla="*/ 33 w 174"/>
                <a:gd name="T21" fmla="*/ 11 h 59"/>
                <a:gd name="T22" fmla="*/ 44 w 174"/>
                <a:gd name="T23" fmla="*/ 11 h 59"/>
                <a:gd name="T24" fmla="*/ 56 w 174"/>
                <a:gd name="T25" fmla="*/ 14 h 59"/>
                <a:gd name="T26" fmla="*/ 48 w 174"/>
                <a:gd name="T27" fmla="*/ 14 h 59"/>
                <a:gd name="T28" fmla="*/ 63 w 174"/>
                <a:gd name="T29" fmla="*/ 18 h 59"/>
                <a:gd name="T30" fmla="*/ 70 w 174"/>
                <a:gd name="T31" fmla="*/ 22 h 59"/>
                <a:gd name="T32" fmla="*/ 78 w 174"/>
                <a:gd name="T33" fmla="*/ 22 h 59"/>
                <a:gd name="T34" fmla="*/ 89 w 174"/>
                <a:gd name="T35" fmla="*/ 26 h 59"/>
                <a:gd name="T36" fmla="*/ 96 w 174"/>
                <a:gd name="T37" fmla="*/ 26 h 59"/>
                <a:gd name="T38" fmla="*/ 104 w 174"/>
                <a:gd name="T39" fmla="*/ 26 h 59"/>
                <a:gd name="T40" fmla="*/ 115 w 174"/>
                <a:gd name="T41" fmla="*/ 40 h 59"/>
                <a:gd name="T42" fmla="*/ 126 w 174"/>
                <a:gd name="T43" fmla="*/ 44 h 59"/>
                <a:gd name="T44" fmla="*/ 130 w 174"/>
                <a:gd name="T45" fmla="*/ 48 h 59"/>
                <a:gd name="T46" fmla="*/ 118 w 174"/>
                <a:gd name="T47" fmla="*/ 55 h 59"/>
                <a:gd name="T48" fmla="*/ 130 w 174"/>
                <a:gd name="T49" fmla="*/ 55 h 59"/>
                <a:gd name="T50" fmla="*/ 148 w 174"/>
                <a:gd name="T51" fmla="*/ 59 h 59"/>
                <a:gd name="T52" fmla="*/ 159 w 174"/>
                <a:gd name="T53" fmla="*/ 55 h 59"/>
                <a:gd name="T54" fmla="*/ 174 w 174"/>
                <a:gd name="T55" fmla="*/ 51 h 59"/>
                <a:gd name="T56" fmla="*/ 170 w 174"/>
                <a:gd name="T57" fmla="*/ 48 h 59"/>
                <a:gd name="T58" fmla="*/ 152 w 174"/>
                <a:gd name="T59" fmla="*/ 40 h 59"/>
                <a:gd name="T60" fmla="*/ 152 w 174"/>
                <a:gd name="T61" fmla="*/ 37 h 59"/>
                <a:gd name="T62" fmla="*/ 144 w 174"/>
                <a:gd name="T63" fmla="*/ 37 h 59"/>
                <a:gd name="T64" fmla="*/ 137 w 174"/>
                <a:gd name="T65" fmla="*/ 29 h 59"/>
                <a:gd name="T66" fmla="*/ 126 w 174"/>
                <a:gd name="T67" fmla="*/ 29 h 59"/>
                <a:gd name="T68" fmla="*/ 126 w 174"/>
                <a:gd name="T69" fmla="*/ 29 h 59"/>
                <a:gd name="T70" fmla="*/ 111 w 174"/>
                <a:gd name="T71" fmla="*/ 22 h 59"/>
                <a:gd name="T72" fmla="*/ 96 w 174"/>
                <a:gd name="T73" fmla="*/ 14 h 59"/>
                <a:gd name="T74" fmla="*/ 89 w 174"/>
                <a:gd name="T75" fmla="*/ 7 h 59"/>
                <a:gd name="T76" fmla="*/ 70 w 174"/>
                <a:gd name="T77" fmla="*/ 3 h 59"/>
                <a:gd name="T78" fmla="*/ 59 w 174"/>
                <a:gd name="T79" fmla="*/ 3 h 59"/>
                <a:gd name="T80" fmla="*/ 41 w 174"/>
                <a:gd name="T81" fmla="*/ 3 h 59"/>
                <a:gd name="T82" fmla="*/ 22 w 174"/>
                <a:gd name="T83" fmla="*/ 7 h 59"/>
                <a:gd name="T84" fmla="*/ 11 w 174"/>
                <a:gd name="T85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4" h="59">
                  <a:moveTo>
                    <a:pt x="33" y="26"/>
                  </a:moveTo>
                  <a:lnTo>
                    <a:pt x="33" y="22"/>
                  </a:lnTo>
                  <a:lnTo>
                    <a:pt x="37" y="22"/>
                  </a:lnTo>
                  <a:lnTo>
                    <a:pt x="41" y="26"/>
                  </a:lnTo>
                  <a:lnTo>
                    <a:pt x="41" y="29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30" y="26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7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close/>
                  <a:moveTo>
                    <a:pt x="11" y="18"/>
                  </a:moveTo>
                  <a:lnTo>
                    <a:pt x="11" y="18"/>
                  </a:lnTo>
                  <a:lnTo>
                    <a:pt x="11" y="22"/>
                  </a:lnTo>
                  <a:lnTo>
                    <a:pt x="7" y="18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6" y="14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9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7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1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6" y="29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7" y="37"/>
                  </a:lnTo>
                  <a:lnTo>
                    <a:pt x="111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8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26" y="48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41" y="55"/>
                  </a:lnTo>
                  <a:lnTo>
                    <a:pt x="144" y="55"/>
                  </a:lnTo>
                  <a:lnTo>
                    <a:pt x="148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63" y="51"/>
                  </a:lnTo>
                  <a:lnTo>
                    <a:pt x="170" y="51"/>
                  </a:lnTo>
                  <a:lnTo>
                    <a:pt x="174" y="51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0" y="48"/>
                  </a:lnTo>
                  <a:lnTo>
                    <a:pt x="167" y="44"/>
                  </a:lnTo>
                  <a:lnTo>
                    <a:pt x="159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2" y="33"/>
                  </a:lnTo>
                  <a:lnTo>
                    <a:pt x="148" y="37"/>
                  </a:lnTo>
                  <a:lnTo>
                    <a:pt x="144" y="37"/>
                  </a:lnTo>
                  <a:lnTo>
                    <a:pt x="141" y="29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26" y="29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6" y="29"/>
                  </a:lnTo>
                  <a:lnTo>
                    <a:pt x="122" y="26"/>
                  </a:lnTo>
                  <a:lnTo>
                    <a:pt x="115" y="26"/>
                  </a:lnTo>
                  <a:lnTo>
                    <a:pt x="111" y="22"/>
                  </a:lnTo>
                  <a:lnTo>
                    <a:pt x="107" y="18"/>
                  </a:lnTo>
                  <a:lnTo>
                    <a:pt x="104" y="14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11"/>
                  </a:lnTo>
                  <a:lnTo>
                    <a:pt x="89" y="7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0" y="3"/>
                  </a:lnTo>
                  <a:lnTo>
                    <a:pt x="67" y="7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1" y="14"/>
                  </a:lnTo>
                  <a:lnTo>
                    <a:pt x="11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1" name="Freeform 167"/>
            <p:cNvSpPr>
              <a:spLocks noEditPoints="1"/>
            </p:cNvSpPr>
            <p:nvPr/>
          </p:nvSpPr>
          <p:spPr bwMode="auto">
            <a:xfrm>
              <a:off x="2668005" y="2636870"/>
              <a:ext cx="119657" cy="128663"/>
            </a:xfrm>
            <a:custGeom>
              <a:avLst/>
              <a:gdLst>
                <a:gd name="T0" fmla="*/ 89 w 93"/>
                <a:gd name="T1" fmla="*/ 89 h 100"/>
                <a:gd name="T2" fmla="*/ 78 w 93"/>
                <a:gd name="T3" fmla="*/ 100 h 100"/>
                <a:gd name="T4" fmla="*/ 89 w 93"/>
                <a:gd name="T5" fmla="*/ 93 h 100"/>
                <a:gd name="T6" fmla="*/ 82 w 93"/>
                <a:gd name="T7" fmla="*/ 93 h 100"/>
                <a:gd name="T8" fmla="*/ 78 w 93"/>
                <a:gd name="T9" fmla="*/ 100 h 100"/>
                <a:gd name="T10" fmla="*/ 93 w 93"/>
                <a:gd name="T11" fmla="*/ 78 h 100"/>
                <a:gd name="T12" fmla="*/ 86 w 93"/>
                <a:gd name="T13" fmla="*/ 78 h 100"/>
                <a:gd name="T14" fmla="*/ 78 w 93"/>
                <a:gd name="T15" fmla="*/ 67 h 100"/>
                <a:gd name="T16" fmla="*/ 71 w 93"/>
                <a:gd name="T17" fmla="*/ 74 h 100"/>
                <a:gd name="T18" fmla="*/ 71 w 93"/>
                <a:gd name="T19" fmla="*/ 78 h 100"/>
                <a:gd name="T20" fmla="*/ 78 w 93"/>
                <a:gd name="T21" fmla="*/ 67 h 100"/>
                <a:gd name="T22" fmla="*/ 71 w 93"/>
                <a:gd name="T23" fmla="*/ 67 h 100"/>
                <a:gd name="T24" fmla="*/ 67 w 93"/>
                <a:gd name="T25" fmla="*/ 67 h 100"/>
                <a:gd name="T26" fmla="*/ 56 w 93"/>
                <a:gd name="T27" fmla="*/ 52 h 100"/>
                <a:gd name="T28" fmla="*/ 60 w 93"/>
                <a:gd name="T29" fmla="*/ 67 h 100"/>
                <a:gd name="T30" fmla="*/ 56 w 93"/>
                <a:gd name="T31" fmla="*/ 60 h 100"/>
                <a:gd name="T32" fmla="*/ 56 w 93"/>
                <a:gd name="T33" fmla="*/ 52 h 100"/>
                <a:gd name="T34" fmla="*/ 41 w 93"/>
                <a:gd name="T35" fmla="*/ 56 h 100"/>
                <a:gd name="T36" fmla="*/ 41 w 93"/>
                <a:gd name="T37" fmla="*/ 52 h 100"/>
                <a:gd name="T38" fmla="*/ 67 w 93"/>
                <a:gd name="T39" fmla="*/ 52 h 100"/>
                <a:gd name="T40" fmla="*/ 67 w 93"/>
                <a:gd name="T41" fmla="*/ 45 h 100"/>
                <a:gd name="T42" fmla="*/ 52 w 93"/>
                <a:gd name="T43" fmla="*/ 41 h 100"/>
                <a:gd name="T44" fmla="*/ 52 w 93"/>
                <a:gd name="T45" fmla="*/ 48 h 100"/>
                <a:gd name="T46" fmla="*/ 56 w 93"/>
                <a:gd name="T47" fmla="*/ 45 h 100"/>
                <a:gd name="T48" fmla="*/ 52 w 93"/>
                <a:gd name="T49" fmla="*/ 37 h 100"/>
                <a:gd name="T50" fmla="*/ 45 w 93"/>
                <a:gd name="T51" fmla="*/ 30 h 100"/>
                <a:gd name="T52" fmla="*/ 41 w 93"/>
                <a:gd name="T53" fmla="*/ 34 h 100"/>
                <a:gd name="T54" fmla="*/ 41 w 93"/>
                <a:gd name="T55" fmla="*/ 30 h 100"/>
                <a:gd name="T56" fmla="*/ 37 w 93"/>
                <a:gd name="T57" fmla="*/ 26 h 100"/>
                <a:gd name="T58" fmla="*/ 30 w 93"/>
                <a:gd name="T59" fmla="*/ 4 h 100"/>
                <a:gd name="T60" fmla="*/ 34 w 93"/>
                <a:gd name="T61" fmla="*/ 11 h 100"/>
                <a:gd name="T62" fmla="*/ 26 w 93"/>
                <a:gd name="T63" fmla="*/ 19 h 100"/>
                <a:gd name="T64" fmla="*/ 30 w 93"/>
                <a:gd name="T65" fmla="*/ 8 h 100"/>
                <a:gd name="T66" fmla="*/ 19 w 93"/>
                <a:gd name="T67" fmla="*/ 0 h 100"/>
                <a:gd name="T68" fmla="*/ 4 w 93"/>
                <a:gd name="T69" fmla="*/ 4 h 100"/>
                <a:gd name="T70" fmla="*/ 15 w 93"/>
                <a:gd name="T71" fmla="*/ 0 h 100"/>
                <a:gd name="T72" fmla="*/ 15 w 93"/>
                <a:gd name="T73" fmla="*/ 4 h 100"/>
                <a:gd name="T74" fmla="*/ 0 w 93"/>
                <a:gd name="T75" fmla="*/ 4 h 100"/>
                <a:gd name="T76" fmla="*/ 26 w 93"/>
                <a:gd name="T77" fmla="*/ 30 h 100"/>
                <a:gd name="T78" fmla="*/ 23 w 93"/>
                <a:gd name="T79" fmla="*/ 34 h 100"/>
                <a:gd name="T80" fmla="*/ 15 w 93"/>
                <a:gd name="T81" fmla="*/ 45 h 100"/>
                <a:gd name="T82" fmla="*/ 15 w 93"/>
                <a:gd name="T83" fmla="*/ 45 h 100"/>
                <a:gd name="T84" fmla="*/ 15 w 93"/>
                <a:gd name="T85" fmla="*/ 45 h 100"/>
                <a:gd name="T86" fmla="*/ 11 w 93"/>
                <a:gd name="T87" fmla="*/ 45 h 100"/>
                <a:gd name="T88" fmla="*/ 15 w 93"/>
                <a:gd name="T89" fmla="*/ 34 h 100"/>
                <a:gd name="T90" fmla="*/ 11 w 93"/>
                <a:gd name="T91" fmla="*/ 34 h 100"/>
                <a:gd name="T92" fmla="*/ 11 w 93"/>
                <a:gd name="T93" fmla="*/ 37 h 100"/>
                <a:gd name="T94" fmla="*/ 19 w 93"/>
                <a:gd name="T95" fmla="*/ 45 h 100"/>
                <a:gd name="T96" fmla="*/ 15 w 93"/>
                <a:gd name="T97" fmla="*/ 56 h 100"/>
                <a:gd name="T98" fmla="*/ 19 w 93"/>
                <a:gd name="T99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100"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78" y="100"/>
                  </a:moveTo>
                  <a:lnTo>
                    <a:pt x="86" y="100"/>
                  </a:lnTo>
                  <a:lnTo>
                    <a:pt x="89" y="97"/>
                  </a:lnTo>
                  <a:lnTo>
                    <a:pt x="89" y="93"/>
                  </a:lnTo>
                  <a:lnTo>
                    <a:pt x="86" y="93"/>
                  </a:lnTo>
                  <a:lnTo>
                    <a:pt x="86" y="97"/>
                  </a:lnTo>
                  <a:lnTo>
                    <a:pt x="82" y="93"/>
                  </a:lnTo>
                  <a:lnTo>
                    <a:pt x="78" y="97"/>
                  </a:lnTo>
                  <a:lnTo>
                    <a:pt x="78" y="100"/>
                  </a:lnTo>
                  <a:lnTo>
                    <a:pt x="78" y="100"/>
                  </a:lnTo>
                  <a:close/>
                  <a:moveTo>
                    <a:pt x="86" y="74"/>
                  </a:moveTo>
                  <a:lnTo>
                    <a:pt x="89" y="74"/>
                  </a:lnTo>
                  <a:lnTo>
                    <a:pt x="93" y="78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6" y="78"/>
                  </a:lnTo>
                  <a:lnTo>
                    <a:pt x="86" y="74"/>
                  </a:lnTo>
                  <a:lnTo>
                    <a:pt x="86" y="74"/>
                  </a:lnTo>
                  <a:close/>
                  <a:moveTo>
                    <a:pt x="78" y="67"/>
                  </a:moveTo>
                  <a:lnTo>
                    <a:pt x="74" y="67"/>
                  </a:lnTo>
                  <a:lnTo>
                    <a:pt x="74" y="71"/>
                  </a:lnTo>
                  <a:lnTo>
                    <a:pt x="71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71" y="78"/>
                  </a:lnTo>
                  <a:lnTo>
                    <a:pt x="78" y="74"/>
                  </a:lnTo>
                  <a:lnTo>
                    <a:pt x="78" y="71"/>
                  </a:lnTo>
                  <a:lnTo>
                    <a:pt x="78" y="67"/>
                  </a:lnTo>
                  <a:lnTo>
                    <a:pt x="78" y="67"/>
                  </a:lnTo>
                  <a:close/>
                  <a:moveTo>
                    <a:pt x="67" y="67"/>
                  </a:moveTo>
                  <a:lnTo>
                    <a:pt x="71" y="67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56" y="52"/>
                  </a:moveTo>
                  <a:lnTo>
                    <a:pt x="56" y="60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63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6" y="52"/>
                  </a:lnTo>
                  <a:close/>
                  <a:moveTo>
                    <a:pt x="41" y="52"/>
                  </a:moveTo>
                  <a:lnTo>
                    <a:pt x="41" y="56"/>
                  </a:lnTo>
                  <a:lnTo>
                    <a:pt x="45" y="56"/>
                  </a:lnTo>
                  <a:lnTo>
                    <a:pt x="41" y="52"/>
                  </a:lnTo>
                  <a:lnTo>
                    <a:pt x="41" y="52"/>
                  </a:lnTo>
                  <a:close/>
                  <a:moveTo>
                    <a:pt x="67" y="45"/>
                  </a:moveTo>
                  <a:lnTo>
                    <a:pt x="67" y="48"/>
                  </a:lnTo>
                  <a:lnTo>
                    <a:pt x="67" y="52"/>
                  </a:lnTo>
                  <a:lnTo>
                    <a:pt x="71" y="48"/>
                  </a:lnTo>
                  <a:lnTo>
                    <a:pt x="67" y="45"/>
                  </a:lnTo>
                  <a:lnTo>
                    <a:pt x="67" y="45"/>
                  </a:lnTo>
                  <a:close/>
                  <a:moveTo>
                    <a:pt x="52" y="37"/>
                  </a:moveTo>
                  <a:lnTo>
                    <a:pt x="49" y="41"/>
                  </a:lnTo>
                  <a:lnTo>
                    <a:pt x="52" y="41"/>
                  </a:lnTo>
                  <a:lnTo>
                    <a:pt x="52" y="45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5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2" y="37"/>
                  </a:lnTo>
                  <a:close/>
                  <a:moveTo>
                    <a:pt x="37" y="26"/>
                  </a:moveTo>
                  <a:lnTo>
                    <a:pt x="41" y="26"/>
                  </a:lnTo>
                  <a:lnTo>
                    <a:pt x="45" y="30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5" y="34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6"/>
                  </a:lnTo>
                  <a:close/>
                  <a:moveTo>
                    <a:pt x="19" y="0"/>
                  </a:moveTo>
                  <a:lnTo>
                    <a:pt x="26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8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0" y="4"/>
                  </a:moveTo>
                  <a:lnTo>
                    <a:pt x="4" y="4"/>
                  </a:lnTo>
                  <a:lnTo>
                    <a:pt x="8" y="4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19" y="30"/>
                  </a:moveTo>
                  <a:lnTo>
                    <a:pt x="26" y="30"/>
                  </a:lnTo>
                  <a:lnTo>
                    <a:pt x="30" y="30"/>
                  </a:lnTo>
                  <a:lnTo>
                    <a:pt x="26" y="34"/>
                  </a:lnTo>
                  <a:lnTo>
                    <a:pt x="23" y="34"/>
                  </a:lnTo>
                  <a:lnTo>
                    <a:pt x="19" y="30"/>
                  </a:lnTo>
                  <a:lnTo>
                    <a:pt x="19" y="30"/>
                  </a:lnTo>
                  <a:close/>
                  <a:moveTo>
                    <a:pt x="15" y="45"/>
                  </a:moveTo>
                  <a:lnTo>
                    <a:pt x="15" y="45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1" y="45"/>
                  </a:moveTo>
                  <a:lnTo>
                    <a:pt x="15" y="45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15" y="41"/>
                  </a:moveTo>
                  <a:lnTo>
                    <a:pt x="19" y="41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4"/>
                  </a:lnTo>
                  <a:lnTo>
                    <a:pt x="8" y="37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5" y="41"/>
                  </a:lnTo>
                  <a:lnTo>
                    <a:pt x="15" y="41"/>
                  </a:lnTo>
                  <a:close/>
                  <a:moveTo>
                    <a:pt x="19" y="45"/>
                  </a:moveTo>
                  <a:lnTo>
                    <a:pt x="15" y="48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2" name="Freeform 167"/>
            <p:cNvSpPr/>
            <p:nvPr/>
          </p:nvSpPr>
          <p:spPr bwMode="auto">
            <a:xfrm>
              <a:off x="2558641" y="2990694"/>
              <a:ext cx="119657" cy="47606"/>
            </a:xfrm>
            <a:custGeom>
              <a:avLst/>
              <a:gdLst>
                <a:gd name="T0" fmla="*/ 82 w 93"/>
                <a:gd name="T1" fmla="*/ 33 h 37"/>
                <a:gd name="T2" fmla="*/ 74 w 93"/>
                <a:gd name="T3" fmla="*/ 26 h 37"/>
                <a:gd name="T4" fmla="*/ 78 w 93"/>
                <a:gd name="T5" fmla="*/ 18 h 37"/>
                <a:gd name="T6" fmla="*/ 82 w 93"/>
                <a:gd name="T7" fmla="*/ 18 h 37"/>
                <a:gd name="T8" fmla="*/ 78 w 93"/>
                <a:gd name="T9" fmla="*/ 15 h 37"/>
                <a:gd name="T10" fmla="*/ 78 w 93"/>
                <a:gd name="T11" fmla="*/ 18 h 37"/>
                <a:gd name="T12" fmla="*/ 74 w 93"/>
                <a:gd name="T13" fmla="*/ 15 h 37"/>
                <a:gd name="T14" fmla="*/ 67 w 93"/>
                <a:gd name="T15" fmla="*/ 11 h 37"/>
                <a:gd name="T16" fmla="*/ 63 w 93"/>
                <a:gd name="T17" fmla="*/ 7 h 37"/>
                <a:gd name="T18" fmla="*/ 56 w 93"/>
                <a:gd name="T19" fmla="*/ 11 h 37"/>
                <a:gd name="T20" fmla="*/ 56 w 93"/>
                <a:gd name="T21" fmla="*/ 15 h 37"/>
                <a:gd name="T22" fmla="*/ 52 w 93"/>
                <a:gd name="T23" fmla="*/ 18 h 37"/>
                <a:gd name="T24" fmla="*/ 41 w 93"/>
                <a:gd name="T25" fmla="*/ 22 h 37"/>
                <a:gd name="T26" fmla="*/ 45 w 93"/>
                <a:gd name="T27" fmla="*/ 26 h 37"/>
                <a:gd name="T28" fmla="*/ 48 w 93"/>
                <a:gd name="T29" fmla="*/ 29 h 37"/>
                <a:gd name="T30" fmla="*/ 48 w 93"/>
                <a:gd name="T31" fmla="*/ 33 h 37"/>
                <a:gd name="T32" fmla="*/ 41 w 93"/>
                <a:gd name="T33" fmla="*/ 33 h 37"/>
                <a:gd name="T34" fmla="*/ 34 w 93"/>
                <a:gd name="T35" fmla="*/ 37 h 37"/>
                <a:gd name="T36" fmla="*/ 34 w 93"/>
                <a:gd name="T37" fmla="*/ 33 h 37"/>
                <a:gd name="T38" fmla="*/ 34 w 93"/>
                <a:gd name="T39" fmla="*/ 29 h 37"/>
                <a:gd name="T40" fmla="*/ 30 w 93"/>
                <a:gd name="T41" fmla="*/ 26 h 37"/>
                <a:gd name="T42" fmla="*/ 30 w 93"/>
                <a:gd name="T43" fmla="*/ 29 h 37"/>
                <a:gd name="T44" fmla="*/ 26 w 93"/>
                <a:gd name="T45" fmla="*/ 29 h 37"/>
                <a:gd name="T46" fmla="*/ 22 w 93"/>
                <a:gd name="T47" fmla="*/ 26 h 37"/>
                <a:gd name="T48" fmla="*/ 15 w 93"/>
                <a:gd name="T49" fmla="*/ 22 h 37"/>
                <a:gd name="T50" fmla="*/ 15 w 93"/>
                <a:gd name="T51" fmla="*/ 18 h 37"/>
                <a:gd name="T52" fmla="*/ 11 w 93"/>
                <a:gd name="T53" fmla="*/ 18 h 37"/>
                <a:gd name="T54" fmla="*/ 4 w 93"/>
                <a:gd name="T55" fmla="*/ 18 h 37"/>
                <a:gd name="T56" fmla="*/ 4 w 93"/>
                <a:gd name="T57" fmla="*/ 18 h 37"/>
                <a:gd name="T58" fmla="*/ 4 w 93"/>
                <a:gd name="T59" fmla="*/ 15 h 37"/>
                <a:gd name="T60" fmla="*/ 4 w 93"/>
                <a:gd name="T61" fmla="*/ 11 h 37"/>
                <a:gd name="T62" fmla="*/ 0 w 93"/>
                <a:gd name="T63" fmla="*/ 7 h 37"/>
                <a:gd name="T64" fmla="*/ 4 w 93"/>
                <a:gd name="T65" fmla="*/ 3 h 37"/>
                <a:gd name="T66" fmla="*/ 8 w 93"/>
                <a:gd name="T67" fmla="*/ 0 h 37"/>
                <a:gd name="T68" fmla="*/ 11 w 93"/>
                <a:gd name="T69" fmla="*/ 3 h 37"/>
                <a:gd name="T70" fmla="*/ 15 w 93"/>
                <a:gd name="T71" fmla="*/ 7 h 37"/>
                <a:gd name="T72" fmla="*/ 15 w 93"/>
                <a:gd name="T73" fmla="*/ 7 h 37"/>
                <a:gd name="T74" fmla="*/ 15 w 93"/>
                <a:gd name="T75" fmla="*/ 7 h 37"/>
                <a:gd name="T76" fmla="*/ 19 w 93"/>
                <a:gd name="T77" fmla="*/ 11 h 37"/>
                <a:gd name="T78" fmla="*/ 19 w 93"/>
                <a:gd name="T79" fmla="*/ 7 h 37"/>
                <a:gd name="T80" fmla="*/ 22 w 93"/>
                <a:gd name="T81" fmla="*/ 7 h 37"/>
                <a:gd name="T82" fmla="*/ 34 w 93"/>
                <a:gd name="T83" fmla="*/ 11 h 37"/>
                <a:gd name="T84" fmla="*/ 37 w 93"/>
                <a:gd name="T85" fmla="*/ 7 h 37"/>
                <a:gd name="T86" fmla="*/ 56 w 93"/>
                <a:gd name="T87" fmla="*/ 3 h 37"/>
                <a:gd name="T88" fmla="*/ 59 w 93"/>
                <a:gd name="T89" fmla="*/ 0 h 37"/>
                <a:gd name="T90" fmla="*/ 63 w 93"/>
                <a:gd name="T91" fmla="*/ 3 h 37"/>
                <a:gd name="T92" fmla="*/ 74 w 93"/>
                <a:gd name="T93" fmla="*/ 3 h 37"/>
                <a:gd name="T94" fmla="*/ 85 w 93"/>
                <a:gd name="T95" fmla="*/ 7 h 37"/>
                <a:gd name="T96" fmla="*/ 89 w 93"/>
                <a:gd name="T97" fmla="*/ 11 h 37"/>
                <a:gd name="T98" fmla="*/ 93 w 93"/>
                <a:gd name="T99" fmla="*/ 15 h 37"/>
                <a:gd name="T100" fmla="*/ 93 w 93"/>
                <a:gd name="T101" fmla="*/ 18 h 37"/>
                <a:gd name="T102" fmla="*/ 89 w 93"/>
                <a:gd name="T103" fmla="*/ 26 h 37"/>
                <a:gd name="T104" fmla="*/ 85 w 93"/>
                <a:gd name="T105" fmla="*/ 29 h 37"/>
                <a:gd name="T106" fmla="*/ 82 w 93"/>
                <a:gd name="T10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3" h="37">
                  <a:moveTo>
                    <a:pt x="82" y="37"/>
                  </a:moveTo>
                  <a:lnTo>
                    <a:pt x="82" y="33"/>
                  </a:lnTo>
                  <a:lnTo>
                    <a:pt x="78" y="29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5"/>
                  </a:lnTo>
                  <a:lnTo>
                    <a:pt x="78" y="15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4" y="18"/>
                  </a:lnTo>
                  <a:lnTo>
                    <a:pt x="74" y="15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7" y="7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8" y="29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6" y="11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7"/>
                  </a:lnTo>
                  <a:lnTo>
                    <a:pt x="48" y="3"/>
                  </a:lnTo>
                  <a:lnTo>
                    <a:pt x="56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7" y="3"/>
                  </a:lnTo>
                  <a:lnTo>
                    <a:pt x="74" y="3"/>
                  </a:lnTo>
                  <a:lnTo>
                    <a:pt x="78" y="3"/>
                  </a:lnTo>
                  <a:lnTo>
                    <a:pt x="85" y="7"/>
                  </a:lnTo>
                  <a:lnTo>
                    <a:pt x="85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3" y="15"/>
                  </a:lnTo>
                  <a:lnTo>
                    <a:pt x="89" y="15"/>
                  </a:lnTo>
                  <a:lnTo>
                    <a:pt x="93" y="18"/>
                  </a:lnTo>
                  <a:lnTo>
                    <a:pt x="93" y="22"/>
                  </a:lnTo>
                  <a:lnTo>
                    <a:pt x="89" y="26"/>
                  </a:lnTo>
                  <a:lnTo>
                    <a:pt x="89" y="29"/>
                  </a:lnTo>
                  <a:lnTo>
                    <a:pt x="85" y="29"/>
                  </a:lnTo>
                  <a:lnTo>
                    <a:pt x="85" y="29"/>
                  </a:ln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3" name="Freeform 168"/>
            <p:cNvSpPr/>
            <p:nvPr/>
          </p:nvSpPr>
          <p:spPr bwMode="auto">
            <a:xfrm>
              <a:off x="2496883" y="2957241"/>
              <a:ext cx="72051" cy="61758"/>
            </a:xfrm>
            <a:custGeom>
              <a:avLst/>
              <a:gdLst>
                <a:gd name="T0" fmla="*/ 52 w 56"/>
                <a:gd name="T1" fmla="*/ 44 h 48"/>
                <a:gd name="T2" fmla="*/ 52 w 56"/>
                <a:gd name="T3" fmla="*/ 44 h 48"/>
                <a:gd name="T4" fmla="*/ 52 w 56"/>
                <a:gd name="T5" fmla="*/ 48 h 48"/>
                <a:gd name="T6" fmla="*/ 48 w 56"/>
                <a:gd name="T7" fmla="*/ 48 h 48"/>
                <a:gd name="T8" fmla="*/ 45 w 56"/>
                <a:gd name="T9" fmla="*/ 48 h 48"/>
                <a:gd name="T10" fmla="*/ 41 w 56"/>
                <a:gd name="T11" fmla="*/ 41 h 48"/>
                <a:gd name="T12" fmla="*/ 41 w 56"/>
                <a:gd name="T13" fmla="*/ 41 h 48"/>
                <a:gd name="T14" fmla="*/ 41 w 56"/>
                <a:gd name="T15" fmla="*/ 41 h 48"/>
                <a:gd name="T16" fmla="*/ 45 w 56"/>
                <a:gd name="T17" fmla="*/ 48 h 48"/>
                <a:gd name="T18" fmla="*/ 41 w 56"/>
                <a:gd name="T19" fmla="*/ 44 h 48"/>
                <a:gd name="T20" fmla="*/ 33 w 56"/>
                <a:gd name="T21" fmla="*/ 41 h 48"/>
                <a:gd name="T22" fmla="*/ 37 w 56"/>
                <a:gd name="T23" fmla="*/ 37 h 48"/>
                <a:gd name="T24" fmla="*/ 33 w 56"/>
                <a:gd name="T25" fmla="*/ 33 h 48"/>
                <a:gd name="T26" fmla="*/ 26 w 56"/>
                <a:gd name="T27" fmla="*/ 29 h 48"/>
                <a:gd name="T28" fmla="*/ 22 w 56"/>
                <a:gd name="T29" fmla="*/ 26 h 48"/>
                <a:gd name="T30" fmla="*/ 19 w 56"/>
                <a:gd name="T31" fmla="*/ 18 h 48"/>
                <a:gd name="T32" fmla="*/ 15 w 56"/>
                <a:gd name="T33" fmla="*/ 15 h 48"/>
                <a:gd name="T34" fmla="*/ 11 w 56"/>
                <a:gd name="T35" fmla="*/ 18 h 48"/>
                <a:gd name="T36" fmla="*/ 19 w 56"/>
                <a:gd name="T37" fmla="*/ 26 h 48"/>
                <a:gd name="T38" fmla="*/ 15 w 56"/>
                <a:gd name="T39" fmla="*/ 26 h 48"/>
                <a:gd name="T40" fmla="*/ 11 w 56"/>
                <a:gd name="T41" fmla="*/ 22 h 48"/>
                <a:gd name="T42" fmla="*/ 0 w 56"/>
                <a:gd name="T43" fmla="*/ 18 h 48"/>
                <a:gd name="T44" fmla="*/ 4 w 56"/>
                <a:gd name="T45" fmla="*/ 15 h 48"/>
                <a:gd name="T46" fmla="*/ 4 w 56"/>
                <a:gd name="T47" fmla="*/ 7 h 48"/>
                <a:gd name="T48" fmla="*/ 0 w 56"/>
                <a:gd name="T49" fmla="*/ 7 h 48"/>
                <a:gd name="T50" fmla="*/ 4 w 56"/>
                <a:gd name="T51" fmla="*/ 3 h 48"/>
                <a:gd name="T52" fmla="*/ 4 w 56"/>
                <a:gd name="T53" fmla="*/ 3 h 48"/>
                <a:gd name="T54" fmla="*/ 11 w 56"/>
                <a:gd name="T55" fmla="*/ 0 h 48"/>
                <a:gd name="T56" fmla="*/ 22 w 56"/>
                <a:gd name="T57" fmla="*/ 3 h 48"/>
                <a:gd name="T58" fmla="*/ 26 w 56"/>
                <a:gd name="T59" fmla="*/ 3 h 48"/>
                <a:gd name="T60" fmla="*/ 30 w 56"/>
                <a:gd name="T61" fmla="*/ 7 h 48"/>
                <a:gd name="T62" fmla="*/ 33 w 56"/>
                <a:gd name="T63" fmla="*/ 7 h 48"/>
                <a:gd name="T64" fmla="*/ 37 w 56"/>
                <a:gd name="T65" fmla="*/ 11 h 48"/>
                <a:gd name="T66" fmla="*/ 41 w 56"/>
                <a:gd name="T67" fmla="*/ 7 h 48"/>
                <a:gd name="T68" fmla="*/ 41 w 56"/>
                <a:gd name="T69" fmla="*/ 11 h 48"/>
                <a:gd name="T70" fmla="*/ 45 w 56"/>
                <a:gd name="T71" fmla="*/ 18 h 48"/>
                <a:gd name="T72" fmla="*/ 48 w 56"/>
                <a:gd name="T73" fmla="*/ 22 h 48"/>
                <a:gd name="T74" fmla="*/ 52 w 56"/>
                <a:gd name="T75" fmla="*/ 26 h 48"/>
                <a:gd name="T76" fmla="*/ 56 w 56"/>
                <a:gd name="T77" fmla="*/ 26 h 48"/>
                <a:gd name="T78" fmla="*/ 52 w 56"/>
                <a:gd name="T79" fmla="*/ 29 h 48"/>
                <a:gd name="T80" fmla="*/ 48 w 56"/>
                <a:gd name="T81" fmla="*/ 33 h 48"/>
                <a:gd name="T82" fmla="*/ 52 w 56"/>
                <a:gd name="T83" fmla="*/ 37 h 48"/>
                <a:gd name="T84" fmla="*/ 52 w 56"/>
                <a:gd name="T85" fmla="*/ 41 h 48"/>
                <a:gd name="T86" fmla="*/ 52 w 56"/>
                <a:gd name="T87" fmla="*/ 44 h 48"/>
                <a:gd name="T88" fmla="*/ 52 w 56"/>
                <a:gd name="T8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48">
                  <a:moveTo>
                    <a:pt x="52" y="44"/>
                  </a:move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5" y="44"/>
                  </a:lnTo>
                  <a:lnTo>
                    <a:pt x="45" y="48"/>
                  </a:lnTo>
                  <a:lnTo>
                    <a:pt x="41" y="48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3" y="33"/>
                  </a:lnTo>
                  <a:lnTo>
                    <a:pt x="30" y="33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5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9" y="22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4" name="Freeform 169"/>
            <p:cNvSpPr/>
            <p:nvPr/>
          </p:nvSpPr>
          <p:spPr bwMode="auto">
            <a:xfrm>
              <a:off x="2463432" y="2885191"/>
              <a:ext cx="100357" cy="86205"/>
            </a:xfrm>
            <a:custGeom>
              <a:avLst/>
              <a:gdLst>
                <a:gd name="T0" fmla="*/ 8 w 21"/>
                <a:gd name="T1" fmla="*/ 16 h 18"/>
                <a:gd name="T2" fmla="*/ 10 w 21"/>
                <a:gd name="T3" fmla="*/ 15 h 18"/>
                <a:gd name="T4" fmla="*/ 13 w 21"/>
                <a:gd name="T5" fmla="*/ 16 h 18"/>
                <a:gd name="T6" fmla="*/ 14 w 21"/>
                <a:gd name="T7" fmla="*/ 16 h 18"/>
                <a:gd name="T8" fmla="*/ 15 w 21"/>
                <a:gd name="T9" fmla="*/ 17 h 18"/>
                <a:gd name="T10" fmla="*/ 16 w 21"/>
                <a:gd name="T11" fmla="*/ 17 h 18"/>
                <a:gd name="T12" fmla="*/ 17 w 21"/>
                <a:gd name="T13" fmla="*/ 17 h 18"/>
                <a:gd name="T14" fmla="*/ 17 w 21"/>
                <a:gd name="T15" fmla="*/ 17 h 18"/>
                <a:gd name="T16" fmla="*/ 17 w 21"/>
                <a:gd name="T17" fmla="*/ 15 h 18"/>
                <a:gd name="T18" fmla="*/ 17 w 21"/>
                <a:gd name="T19" fmla="*/ 14 h 18"/>
                <a:gd name="T20" fmla="*/ 17 w 21"/>
                <a:gd name="T21" fmla="*/ 13 h 18"/>
                <a:gd name="T22" fmla="*/ 17 w 21"/>
                <a:gd name="T23" fmla="*/ 14 h 18"/>
                <a:gd name="T24" fmla="*/ 17 w 21"/>
                <a:gd name="T25" fmla="*/ 13 h 18"/>
                <a:gd name="T26" fmla="*/ 17 w 21"/>
                <a:gd name="T27" fmla="*/ 11 h 18"/>
                <a:gd name="T28" fmla="*/ 18 w 21"/>
                <a:gd name="T29" fmla="*/ 9 h 18"/>
                <a:gd name="T30" fmla="*/ 18 w 21"/>
                <a:gd name="T31" fmla="*/ 10 h 18"/>
                <a:gd name="T32" fmla="*/ 18 w 21"/>
                <a:gd name="T33" fmla="*/ 11 h 18"/>
                <a:gd name="T34" fmla="*/ 18 w 21"/>
                <a:gd name="T35" fmla="*/ 11 h 18"/>
                <a:gd name="T36" fmla="*/ 19 w 21"/>
                <a:gd name="T37" fmla="*/ 7 h 18"/>
                <a:gd name="T38" fmla="*/ 18 w 21"/>
                <a:gd name="T39" fmla="*/ 7 h 18"/>
                <a:gd name="T40" fmla="*/ 18 w 21"/>
                <a:gd name="T41" fmla="*/ 6 h 18"/>
                <a:gd name="T42" fmla="*/ 19 w 21"/>
                <a:gd name="T43" fmla="*/ 6 h 18"/>
                <a:gd name="T44" fmla="*/ 19 w 21"/>
                <a:gd name="T45" fmla="*/ 5 h 18"/>
                <a:gd name="T46" fmla="*/ 20 w 21"/>
                <a:gd name="T47" fmla="*/ 4 h 18"/>
                <a:gd name="T48" fmla="*/ 20 w 21"/>
                <a:gd name="T49" fmla="*/ 3 h 18"/>
                <a:gd name="T50" fmla="*/ 20 w 21"/>
                <a:gd name="T51" fmla="*/ 2 h 18"/>
                <a:gd name="T52" fmla="*/ 20 w 21"/>
                <a:gd name="T53" fmla="*/ 0 h 18"/>
                <a:gd name="T54" fmla="*/ 21 w 21"/>
                <a:gd name="T55" fmla="*/ 0 h 18"/>
                <a:gd name="T56" fmla="*/ 19 w 21"/>
                <a:gd name="T57" fmla="*/ 0 h 18"/>
                <a:gd name="T58" fmla="*/ 19 w 21"/>
                <a:gd name="T59" fmla="*/ 0 h 18"/>
                <a:gd name="T60" fmla="*/ 18 w 21"/>
                <a:gd name="T61" fmla="*/ 0 h 18"/>
                <a:gd name="T62" fmla="*/ 17 w 21"/>
                <a:gd name="T63" fmla="*/ 1 h 18"/>
                <a:gd name="T64" fmla="*/ 16 w 21"/>
                <a:gd name="T65" fmla="*/ 2 h 18"/>
                <a:gd name="T66" fmla="*/ 14 w 21"/>
                <a:gd name="T67" fmla="*/ 2 h 18"/>
                <a:gd name="T68" fmla="*/ 14 w 21"/>
                <a:gd name="T69" fmla="*/ 1 h 18"/>
                <a:gd name="T70" fmla="*/ 13 w 21"/>
                <a:gd name="T71" fmla="*/ 2 h 18"/>
                <a:gd name="T72" fmla="*/ 12 w 21"/>
                <a:gd name="T73" fmla="*/ 3 h 18"/>
                <a:gd name="T74" fmla="*/ 11 w 21"/>
                <a:gd name="T75" fmla="*/ 3 h 18"/>
                <a:gd name="T76" fmla="*/ 9 w 21"/>
                <a:gd name="T77" fmla="*/ 4 h 18"/>
                <a:gd name="T78" fmla="*/ 8 w 21"/>
                <a:gd name="T79" fmla="*/ 5 h 18"/>
                <a:gd name="T80" fmla="*/ 8 w 21"/>
                <a:gd name="T81" fmla="*/ 4 h 18"/>
                <a:gd name="T82" fmla="*/ 5 w 21"/>
                <a:gd name="T83" fmla="*/ 5 h 18"/>
                <a:gd name="T84" fmla="*/ 4 w 21"/>
                <a:gd name="T85" fmla="*/ 6 h 18"/>
                <a:gd name="T86" fmla="*/ 4 w 21"/>
                <a:gd name="T87" fmla="*/ 7 h 18"/>
                <a:gd name="T88" fmla="*/ 2 w 21"/>
                <a:gd name="T89" fmla="*/ 8 h 18"/>
                <a:gd name="T90" fmla="*/ 1 w 21"/>
                <a:gd name="T91" fmla="*/ 8 h 18"/>
                <a:gd name="T92" fmla="*/ 0 w 21"/>
                <a:gd name="T93" fmla="*/ 8 h 18"/>
                <a:gd name="T94" fmla="*/ 2 w 21"/>
                <a:gd name="T95" fmla="*/ 10 h 18"/>
                <a:gd name="T96" fmla="*/ 2 w 21"/>
                <a:gd name="T97" fmla="*/ 11 h 18"/>
                <a:gd name="T98" fmla="*/ 5 w 21"/>
                <a:gd name="T99" fmla="*/ 14 h 18"/>
                <a:gd name="T100" fmla="*/ 7 w 21"/>
                <a:gd name="T101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" h="18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lnTo>
                    <a:pt x="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5" name="Freeform 170"/>
            <p:cNvSpPr/>
            <p:nvPr/>
          </p:nvSpPr>
          <p:spPr bwMode="auto">
            <a:xfrm>
              <a:off x="2420973" y="2862031"/>
              <a:ext cx="142816" cy="61758"/>
            </a:xfrm>
            <a:custGeom>
              <a:avLst/>
              <a:gdLst>
                <a:gd name="T0" fmla="*/ 41 w 111"/>
                <a:gd name="T1" fmla="*/ 48 h 48"/>
                <a:gd name="T2" fmla="*/ 48 w 111"/>
                <a:gd name="T3" fmla="*/ 44 h 48"/>
                <a:gd name="T4" fmla="*/ 48 w 111"/>
                <a:gd name="T5" fmla="*/ 40 h 48"/>
                <a:gd name="T6" fmla="*/ 52 w 111"/>
                <a:gd name="T7" fmla="*/ 37 h 48"/>
                <a:gd name="T8" fmla="*/ 63 w 111"/>
                <a:gd name="T9" fmla="*/ 33 h 48"/>
                <a:gd name="T10" fmla="*/ 63 w 111"/>
                <a:gd name="T11" fmla="*/ 37 h 48"/>
                <a:gd name="T12" fmla="*/ 66 w 111"/>
                <a:gd name="T13" fmla="*/ 33 h 48"/>
                <a:gd name="T14" fmla="*/ 74 w 111"/>
                <a:gd name="T15" fmla="*/ 29 h 48"/>
                <a:gd name="T16" fmla="*/ 78 w 111"/>
                <a:gd name="T17" fmla="*/ 29 h 48"/>
                <a:gd name="T18" fmla="*/ 81 w 111"/>
                <a:gd name="T19" fmla="*/ 26 h 48"/>
                <a:gd name="T20" fmla="*/ 85 w 111"/>
                <a:gd name="T21" fmla="*/ 22 h 48"/>
                <a:gd name="T22" fmla="*/ 85 w 111"/>
                <a:gd name="T23" fmla="*/ 26 h 48"/>
                <a:gd name="T24" fmla="*/ 92 w 111"/>
                <a:gd name="T25" fmla="*/ 26 h 48"/>
                <a:gd name="T26" fmla="*/ 96 w 111"/>
                <a:gd name="T27" fmla="*/ 22 h 48"/>
                <a:gd name="T28" fmla="*/ 100 w 111"/>
                <a:gd name="T29" fmla="*/ 18 h 48"/>
                <a:gd name="T30" fmla="*/ 104 w 111"/>
                <a:gd name="T31" fmla="*/ 18 h 48"/>
                <a:gd name="T32" fmla="*/ 104 w 111"/>
                <a:gd name="T33" fmla="*/ 18 h 48"/>
                <a:gd name="T34" fmla="*/ 111 w 111"/>
                <a:gd name="T35" fmla="*/ 18 h 48"/>
                <a:gd name="T36" fmla="*/ 111 w 111"/>
                <a:gd name="T37" fmla="*/ 14 h 48"/>
                <a:gd name="T38" fmla="*/ 104 w 111"/>
                <a:gd name="T39" fmla="*/ 11 h 48"/>
                <a:gd name="T40" fmla="*/ 104 w 111"/>
                <a:gd name="T41" fmla="*/ 14 h 48"/>
                <a:gd name="T42" fmla="*/ 96 w 111"/>
                <a:gd name="T43" fmla="*/ 14 h 48"/>
                <a:gd name="T44" fmla="*/ 89 w 111"/>
                <a:gd name="T45" fmla="*/ 11 h 48"/>
                <a:gd name="T46" fmla="*/ 89 w 111"/>
                <a:gd name="T47" fmla="*/ 11 h 48"/>
                <a:gd name="T48" fmla="*/ 89 w 111"/>
                <a:gd name="T49" fmla="*/ 7 h 48"/>
                <a:gd name="T50" fmla="*/ 96 w 111"/>
                <a:gd name="T51" fmla="*/ 7 h 48"/>
                <a:gd name="T52" fmla="*/ 100 w 111"/>
                <a:gd name="T53" fmla="*/ 11 h 48"/>
                <a:gd name="T54" fmla="*/ 92 w 111"/>
                <a:gd name="T55" fmla="*/ 7 h 48"/>
                <a:gd name="T56" fmla="*/ 89 w 111"/>
                <a:gd name="T57" fmla="*/ 7 h 48"/>
                <a:gd name="T58" fmla="*/ 85 w 111"/>
                <a:gd name="T59" fmla="*/ 7 h 48"/>
                <a:gd name="T60" fmla="*/ 74 w 111"/>
                <a:gd name="T61" fmla="*/ 3 h 48"/>
                <a:gd name="T62" fmla="*/ 63 w 111"/>
                <a:gd name="T63" fmla="*/ 0 h 48"/>
                <a:gd name="T64" fmla="*/ 59 w 111"/>
                <a:gd name="T65" fmla="*/ 3 h 48"/>
                <a:gd name="T66" fmla="*/ 59 w 111"/>
                <a:gd name="T67" fmla="*/ 3 h 48"/>
                <a:gd name="T68" fmla="*/ 55 w 111"/>
                <a:gd name="T69" fmla="*/ 3 h 48"/>
                <a:gd name="T70" fmla="*/ 41 w 111"/>
                <a:gd name="T71" fmla="*/ 3 h 48"/>
                <a:gd name="T72" fmla="*/ 29 w 111"/>
                <a:gd name="T73" fmla="*/ 7 h 48"/>
                <a:gd name="T74" fmla="*/ 26 w 111"/>
                <a:gd name="T75" fmla="*/ 7 h 48"/>
                <a:gd name="T76" fmla="*/ 22 w 111"/>
                <a:gd name="T77" fmla="*/ 11 h 48"/>
                <a:gd name="T78" fmla="*/ 15 w 111"/>
                <a:gd name="T79" fmla="*/ 14 h 48"/>
                <a:gd name="T80" fmla="*/ 7 w 111"/>
                <a:gd name="T81" fmla="*/ 18 h 48"/>
                <a:gd name="T82" fmla="*/ 7 w 111"/>
                <a:gd name="T83" fmla="*/ 26 h 48"/>
                <a:gd name="T84" fmla="*/ 4 w 111"/>
                <a:gd name="T85" fmla="*/ 29 h 48"/>
                <a:gd name="T86" fmla="*/ 4 w 111"/>
                <a:gd name="T87" fmla="*/ 29 h 48"/>
                <a:gd name="T88" fmla="*/ 4 w 111"/>
                <a:gd name="T89" fmla="*/ 40 h 48"/>
                <a:gd name="T90" fmla="*/ 11 w 111"/>
                <a:gd name="T91" fmla="*/ 44 h 48"/>
                <a:gd name="T92" fmla="*/ 15 w 111"/>
                <a:gd name="T93" fmla="*/ 44 h 48"/>
                <a:gd name="T94" fmla="*/ 15 w 111"/>
                <a:gd name="T95" fmla="*/ 44 h 48"/>
                <a:gd name="T96" fmla="*/ 18 w 111"/>
                <a:gd name="T97" fmla="*/ 48 h 48"/>
                <a:gd name="T98" fmla="*/ 29 w 111"/>
                <a:gd name="T99" fmla="*/ 48 h 48"/>
                <a:gd name="T100" fmla="*/ 29 w 111"/>
                <a:gd name="T101" fmla="*/ 44 h 48"/>
                <a:gd name="T102" fmla="*/ 33 w 111"/>
                <a:gd name="T103" fmla="*/ 44 h 48"/>
                <a:gd name="T104" fmla="*/ 37 w 111"/>
                <a:gd name="T105" fmla="*/ 44 h 48"/>
                <a:gd name="T106" fmla="*/ 37 w 111"/>
                <a:gd name="T107" fmla="*/ 44 h 48"/>
                <a:gd name="T108" fmla="*/ 37 w 111"/>
                <a:gd name="T10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48">
                  <a:moveTo>
                    <a:pt x="37" y="48"/>
                  </a:moveTo>
                  <a:lnTo>
                    <a:pt x="41" y="48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5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6" y="37"/>
                  </a:lnTo>
                  <a:lnTo>
                    <a:pt x="66" y="33"/>
                  </a:lnTo>
                  <a:lnTo>
                    <a:pt x="70" y="33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6"/>
                  </a:lnTo>
                  <a:lnTo>
                    <a:pt x="81" y="26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5" y="26"/>
                  </a:lnTo>
                  <a:lnTo>
                    <a:pt x="89" y="22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6" y="22"/>
                  </a:lnTo>
                  <a:lnTo>
                    <a:pt x="100" y="22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11" y="18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07" y="11"/>
                  </a:lnTo>
                  <a:lnTo>
                    <a:pt x="104" y="11"/>
                  </a:lnTo>
                  <a:lnTo>
                    <a:pt x="100" y="11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2" y="11"/>
                  </a:lnTo>
                  <a:lnTo>
                    <a:pt x="89" y="7"/>
                  </a:lnTo>
                  <a:lnTo>
                    <a:pt x="92" y="7"/>
                  </a:lnTo>
                  <a:lnTo>
                    <a:pt x="96" y="7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96" y="7"/>
                  </a:lnTo>
                  <a:lnTo>
                    <a:pt x="92" y="7"/>
                  </a:lnTo>
                  <a:lnTo>
                    <a:pt x="89" y="3"/>
                  </a:lnTo>
                  <a:lnTo>
                    <a:pt x="89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8" y="3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37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11" y="44"/>
                  </a:lnTo>
                  <a:lnTo>
                    <a:pt x="15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29" y="48"/>
                  </a:lnTo>
                  <a:lnTo>
                    <a:pt x="33" y="44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6" name="Freeform 171"/>
            <p:cNvSpPr/>
            <p:nvPr/>
          </p:nvSpPr>
          <p:spPr bwMode="auto">
            <a:xfrm>
              <a:off x="2410678" y="2895484"/>
              <a:ext cx="52752" cy="28306"/>
            </a:xfrm>
            <a:custGeom>
              <a:avLst/>
              <a:gdLst>
                <a:gd name="T0" fmla="*/ 15 w 41"/>
                <a:gd name="T1" fmla="*/ 0 h 22"/>
                <a:gd name="T2" fmla="*/ 19 w 41"/>
                <a:gd name="T3" fmla="*/ 0 h 22"/>
                <a:gd name="T4" fmla="*/ 19 w 41"/>
                <a:gd name="T5" fmla="*/ 3 h 22"/>
                <a:gd name="T6" fmla="*/ 19 w 41"/>
                <a:gd name="T7" fmla="*/ 3 h 22"/>
                <a:gd name="T8" fmla="*/ 23 w 41"/>
                <a:gd name="T9" fmla="*/ 3 h 22"/>
                <a:gd name="T10" fmla="*/ 26 w 41"/>
                <a:gd name="T11" fmla="*/ 3 h 22"/>
                <a:gd name="T12" fmla="*/ 26 w 41"/>
                <a:gd name="T13" fmla="*/ 3 h 22"/>
                <a:gd name="T14" fmla="*/ 30 w 41"/>
                <a:gd name="T15" fmla="*/ 7 h 22"/>
                <a:gd name="T16" fmla="*/ 30 w 41"/>
                <a:gd name="T17" fmla="*/ 7 h 22"/>
                <a:gd name="T18" fmla="*/ 34 w 41"/>
                <a:gd name="T19" fmla="*/ 11 h 22"/>
                <a:gd name="T20" fmla="*/ 34 w 41"/>
                <a:gd name="T21" fmla="*/ 7 h 22"/>
                <a:gd name="T22" fmla="*/ 34 w 41"/>
                <a:gd name="T23" fmla="*/ 7 h 22"/>
                <a:gd name="T24" fmla="*/ 37 w 41"/>
                <a:gd name="T25" fmla="*/ 7 h 22"/>
                <a:gd name="T26" fmla="*/ 37 w 41"/>
                <a:gd name="T27" fmla="*/ 7 h 22"/>
                <a:gd name="T28" fmla="*/ 41 w 41"/>
                <a:gd name="T29" fmla="*/ 7 h 22"/>
                <a:gd name="T30" fmla="*/ 41 w 41"/>
                <a:gd name="T31" fmla="*/ 11 h 22"/>
                <a:gd name="T32" fmla="*/ 41 w 41"/>
                <a:gd name="T33" fmla="*/ 11 h 22"/>
                <a:gd name="T34" fmla="*/ 41 w 41"/>
                <a:gd name="T35" fmla="*/ 14 h 22"/>
                <a:gd name="T36" fmla="*/ 37 w 41"/>
                <a:gd name="T37" fmla="*/ 14 h 22"/>
                <a:gd name="T38" fmla="*/ 41 w 41"/>
                <a:gd name="T39" fmla="*/ 18 h 22"/>
                <a:gd name="T40" fmla="*/ 37 w 41"/>
                <a:gd name="T41" fmla="*/ 18 h 22"/>
                <a:gd name="T42" fmla="*/ 41 w 41"/>
                <a:gd name="T43" fmla="*/ 18 h 22"/>
                <a:gd name="T44" fmla="*/ 37 w 41"/>
                <a:gd name="T45" fmla="*/ 22 h 22"/>
                <a:gd name="T46" fmla="*/ 30 w 41"/>
                <a:gd name="T47" fmla="*/ 22 h 22"/>
                <a:gd name="T48" fmla="*/ 26 w 41"/>
                <a:gd name="T49" fmla="*/ 22 h 22"/>
                <a:gd name="T50" fmla="*/ 26 w 41"/>
                <a:gd name="T51" fmla="*/ 18 h 22"/>
                <a:gd name="T52" fmla="*/ 23 w 41"/>
                <a:gd name="T53" fmla="*/ 18 h 22"/>
                <a:gd name="T54" fmla="*/ 23 w 41"/>
                <a:gd name="T55" fmla="*/ 18 h 22"/>
                <a:gd name="T56" fmla="*/ 23 w 41"/>
                <a:gd name="T57" fmla="*/ 18 h 22"/>
                <a:gd name="T58" fmla="*/ 23 w 41"/>
                <a:gd name="T59" fmla="*/ 22 h 22"/>
                <a:gd name="T60" fmla="*/ 19 w 41"/>
                <a:gd name="T61" fmla="*/ 18 h 22"/>
                <a:gd name="T62" fmla="*/ 12 w 41"/>
                <a:gd name="T63" fmla="*/ 14 h 22"/>
                <a:gd name="T64" fmla="*/ 12 w 41"/>
                <a:gd name="T65" fmla="*/ 14 h 22"/>
                <a:gd name="T66" fmla="*/ 8 w 41"/>
                <a:gd name="T67" fmla="*/ 14 h 22"/>
                <a:gd name="T68" fmla="*/ 4 w 41"/>
                <a:gd name="T69" fmla="*/ 14 h 22"/>
                <a:gd name="T70" fmla="*/ 0 w 41"/>
                <a:gd name="T71" fmla="*/ 14 h 22"/>
                <a:gd name="T72" fmla="*/ 0 w 41"/>
                <a:gd name="T73" fmla="*/ 11 h 22"/>
                <a:gd name="T74" fmla="*/ 0 w 41"/>
                <a:gd name="T75" fmla="*/ 11 h 22"/>
                <a:gd name="T76" fmla="*/ 0 w 41"/>
                <a:gd name="T77" fmla="*/ 11 h 22"/>
                <a:gd name="T78" fmla="*/ 4 w 41"/>
                <a:gd name="T79" fmla="*/ 7 h 22"/>
                <a:gd name="T80" fmla="*/ 8 w 41"/>
                <a:gd name="T81" fmla="*/ 7 h 22"/>
                <a:gd name="T82" fmla="*/ 12 w 41"/>
                <a:gd name="T83" fmla="*/ 3 h 22"/>
                <a:gd name="T84" fmla="*/ 12 w 41"/>
                <a:gd name="T85" fmla="*/ 3 h 22"/>
                <a:gd name="T86" fmla="*/ 15 w 41"/>
                <a:gd name="T8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22">
                  <a:moveTo>
                    <a:pt x="15" y="0"/>
                  </a:moveTo>
                  <a:lnTo>
                    <a:pt x="19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4"/>
                  </a:lnTo>
                  <a:lnTo>
                    <a:pt x="37" y="14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19" y="1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8" y="7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7" name="Freeform 172"/>
            <p:cNvSpPr/>
            <p:nvPr/>
          </p:nvSpPr>
          <p:spPr bwMode="auto">
            <a:xfrm>
              <a:off x="2435126" y="2818286"/>
              <a:ext cx="23159" cy="47606"/>
            </a:xfrm>
            <a:custGeom>
              <a:avLst/>
              <a:gdLst>
                <a:gd name="T0" fmla="*/ 0 w 18"/>
                <a:gd name="T1" fmla="*/ 8 h 37"/>
                <a:gd name="T2" fmla="*/ 0 w 18"/>
                <a:gd name="T3" fmla="*/ 8 h 37"/>
                <a:gd name="T4" fmla="*/ 0 w 18"/>
                <a:gd name="T5" fmla="*/ 8 h 37"/>
                <a:gd name="T6" fmla="*/ 0 w 18"/>
                <a:gd name="T7" fmla="*/ 4 h 37"/>
                <a:gd name="T8" fmla="*/ 4 w 18"/>
                <a:gd name="T9" fmla="*/ 4 h 37"/>
                <a:gd name="T10" fmla="*/ 4 w 18"/>
                <a:gd name="T11" fmla="*/ 8 h 37"/>
                <a:gd name="T12" fmla="*/ 4 w 18"/>
                <a:gd name="T13" fmla="*/ 8 h 37"/>
                <a:gd name="T14" fmla="*/ 4 w 18"/>
                <a:gd name="T15" fmla="*/ 8 h 37"/>
                <a:gd name="T16" fmla="*/ 7 w 18"/>
                <a:gd name="T17" fmla="*/ 8 h 37"/>
                <a:gd name="T18" fmla="*/ 7 w 18"/>
                <a:gd name="T19" fmla="*/ 4 h 37"/>
                <a:gd name="T20" fmla="*/ 7 w 18"/>
                <a:gd name="T21" fmla="*/ 4 h 37"/>
                <a:gd name="T22" fmla="*/ 11 w 18"/>
                <a:gd name="T23" fmla="*/ 0 h 37"/>
                <a:gd name="T24" fmla="*/ 11 w 18"/>
                <a:gd name="T25" fmla="*/ 0 h 37"/>
                <a:gd name="T26" fmla="*/ 11 w 18"/>
                <a:gd name="T27" fmla="*/ 0 h 37"/>
                <a:gd name="T28" fmla="*/ 15 w 18"/>
                <a:gd name="T29" fmla="*/ 0 h 37"/>
                <a:gd name="T30" fmla="*/ 15 w 18"/>
                <a:gd name="T31" fmla="*/ 0 h 37"/>
                <a:gd name="T32" fmla="*/ 15 w 18"/>
                <a:gd name="T33" fmla="*/ 0 h 37"/>
                <a:gd name="T34" fmla="*/ 18 w 18"/>
                <a:gd name="T35" fmla="*/ 0 h 37"/>
                <a:gd name="T36" fmla="*/ 18 w 18"/>
                <a:gd name="T37" fmla="*/ 0 h 37"/>
                <a:gd name="T38" fmla="*/ 18 w 18"/>
                <a:gd name="T39" fmla="*/ 0 h 37"/>
                <a:gd name="T40" fmla="*/ 18 w 18"/>
                <a:gd name="T41" fmla="*/ 8 h 37"/>
                <a:gd name="T42" fmla="*/ 15 w 18"/>
                <a:gd name="T43" fmla="*/ 11 h 37"/>
                <a:gd name="T44" fmla="*/ 15 w 18"/>
                <a:gd name="T45" fmla="*/ 15 h 37"/>
                <a:gd name="T46" fmla="*/ 15 w 18"/>
                <a:gd name="T47" fmla="*/ 19 h 37"/>
                <a:gd name="T48" fmla="*/ 15 w 18"/>
                <a:gd name="T49" fmla="*/ 22 h 37"/>
                <a:gd name="T50" fmla="*/ 15 w 18"/>
                <a:gd name="T51" fmla="*/ 26 h 37"/>
                <a:gd name="T52" fmla="*/ 11 w 18"/>
                <a:gd name="T53" fmla="*/ 34 h 37"/>
                <a:gd name="T54" fmla="*/ 7 w 18"/>
                <a:gd name="T55" fmla="*/ 30 h 37"/>
                <a:gd name="T56" fmla="*/ 4 w 18"/>
                <a:gd name="T57" fmla="*/ 34 h 37"/>
                <a:gd name="T58" fmla="*/ 4 w 18"/>
                <a:gd name="T59" fmla="*/ 37 h 37"/>
                <a:gd name="T60" fmla="*/ 4 w 18"/>
                <a:gd name="T61" fmla="*/ 37 h 37"/>
                <a:gd name="T62" fmla="*/ 4 w 18"/>
                <a:gd name="T63" fmla="*/ 37 h 37"/>
                <a:gd name="T64" fmla="*/ 0 w 18"/>
                <a:gd name="T65" fmla="*/ 37 h 37"/>
                <a:gd name="T66" fmla="*/ 0 w 18"/>
                <a:gd name="T67" fmla="*/ 37 h 37"/>
                <a:gd name="T68" fmla="*/ 0 w 18"/>
                <a:gd name="T69" fmla="*/ 8 h 37"/>
                <a:gd name="T70" fmla="*/ 0 w 18"/>
                <a:gd name="T71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" h="37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8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4" y="34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8" name="Freeform 173"/>
            <p:cNvSpPr/>
            <p:nvPr/>
          </p:nvSpPr>
          <p:spPr bwMode="auto">
            <a:xfrm>
              <a:off x="2368222" y="2828579"/>
              <a:ext cx="86205" cy="81058"/>
            </a:xfrm>
            <a:custGeom>
              <a:avLst/>
              <a:gdLst>
                <a:gd name="T0" fmla="*/ 33 w 67"/>
                <a:gd name="T1" fmla="*/ 63 h 63"/>
                <a:gd name="T2" fmla="*/ 33 w 67"/>
                <a:gd name="T3" fmla="*/ 63 h 63"/>
                <a:gd name="T4" fmla="*/ 33 w 67"/>
                <a:gd name="T5" fmla="*/ 63 h 63"/>
                <a:gd name="T6" fmla="*/ 37 w 67"/>
                <a:gd name="T7" fmla="*/ 59 h 63"/>
                <a:gd name="T8" fmla="*/ 41 w 67"/>
                <a:gd name="T9" fmla="*/ 59 h 63"/>
                <a:gd name="T10" fmla="*/ 45 w 67"/>
                <a:gd name="T11" fmla="*/ 55 h 63"/>
                <a:gd name="T12" fmla="*/ 45 w 67"/>
                <a:gd name="T13" fmla="*/ 55 h 63"/>
                <a:gd name="T14" fmla="*/ 48 w 67"/>
                <a:gd name="T15" fmla="*/ 52 h 63"/>
                <a:gd name="T16" fmla="*/ 52 w 67"/>
                <a:gd name="T17" fmla="*/ 48 h 63"/>
                <a:gd name="T18" fmla="*/ 48 w 67"/>
                <a:gd name="T19" fmla="*/ 44 h 63"/>
                <a:gd name="T20" fmla="*/ 52 w 67"/>
                <a:gd name="T21" fmla="*/ 44 h 63"/>
                <a:gd name="T22" fmla="*/ 56 w 67"/>
                <a:gd name="T23" fmla="*/ 40 h 63"/>
                <a:gd name="T24" fmla="*/ 59 w 67"/>
                <a:gd name="T25" fmla="*/ 40 h 63"/>
                <a:gd name="T26" fmla="*/ 63 w 67"/>
                <a:gd name="T27" fmla="*/ 37 h 63"/>
                <a:gd name="T28" fmla="*/ 63 w 67"/>
                <a:gd name="T29" fmla="*/ 33 h 63"/>
                <a:gd name="T30" fmla="*/ 67 w 67"/>
                <a:gd name="T31" fmla="*/ 33 h 63"/>
                <a:gd name="T32" fmla="*/ 67 w 67"/>
                <a:gd name="T33" fmla="*/ 33 h 63"/>
                <a:gd name="T34" fmla="*/ 67 w 67"/>
                <a:gd name="T35" fmla="*/ 29 h 63"/>
                <a:gd name="T36" fmla="*/ 63 w 67"/>
                <a:gd name="T37" fmla="*/ 29 h 63"/>
                <a:gd name="T38" fmla="*/ 63 w 67"/>
                <a:gd name="T39" fmla="*/ 33 h 63"/>
                <a:gd name="T40" fmla="*/ 59 w 67"/>
                <a:gd name="T41" fmla="*/ 29 h 63"/>
                <a:gd name="T42" fmla="*/ 56 w 67"/>
                <a:gd name="T43" fmla="*/ 29 h 63"/>
                <a:gd name="T44" fmla="*/ 56 w 67"/>
                <a:gd name="T45" fmla="*/ 29 h 63"/>
                <a:gd name="T46" fmla="*/ 56 w 67"/>
                <a:gd name="T47" fmla="*/ 29 h 63"/>
                <a:gd name="T48" fmla="*/ 52 w 67"/>
                <a:gd name="T49" fmla="*/ 29 h 63"/>
                <a:gd name="T50" fmla="*/ 52 w 67"/>
                <a:gd name="T51" fmla="*/ 29 h 63"/>
                <a:gd name="T52" fmla="*/ 52 w 67"/>
                <a:gd name="T53" fmla="*/ 0 h 63"/>
                <a:gd name="T54" fmla="*/ 52 w 67"/>
                <a:gd name="T55" fmla="*/ 0 h 63"/>
                <a:gd name="T56" fmla="*/ 22 w 67"/>
                <a:gd name="T57" fmla="*/ 0 h 63"/>
                <a:gd name="T58" fmla="*/ 22 w 67"/>
                <a:gd name="T59" fmla="*/ 7 h 63"/>
                <a:gd name="T60" fmla="*/ 15 w 67"/>
                <a:gd name="T61" fmla="*/ 7 h 63"/>
                <a:gd name="T62" fmla="*/ 19 w 67"/>
                <a:gd name="T63" fmla="*/ 11 h 63"/>
                <a:gd name="T64" fmla="*/ 19 w 67"/>
                <a:gd name="T65" fmla="*/ 11 h 63"/>
                <a:gd name="T66" fmla="*/ 22 w 67"/>
                <a:gd name="T67" fmla="*/ 14 h 63"/>
                <a:gd name="T68" fmla="*/ 22 w 67"/>
                <a:gd name="T69" fmla="*/ 14 h 63"/>
                <a:gd name="T70" fmla="*/ 26 w 67"/>
                <a:gd name="T71" fmla="*/ 14 h 63"/>
                <a:gd name="T72" fmla="*/ 26 w 67"/>
                <a:gd name="T73" fmla="*/ 18 h 63"/>
                <a:gd name="T74" fmla="*/ 26 w 67"/>
                <a:gd name="T75" fmla="*/ 22 h 63"/>
                <a:gd name="T76" fmla="*/ 30 w 67"/>
                <a:gd name="T77" fmla="*/ 22 h 63"/>
                <a:gd name="T78" fmla="*/ 30 w 67"/>
                <a:gd name="T79" fmla="*/ 22 h 63"/>
                <a:gd name="T80" fmla="*/ 33 w 67"/>
                <a:gd name="T81" fmla="*/ 22 h 63"/>
                <a:gd name="T82" fmla="*/ 33 w 67"/>
                <a:gd name="T83" fmla="*/ 26 h 63"/>
                <a:gd name="T84" fmla="*/ 30 w 67"/>
                <a:gd name="T85" fmla="*/ 26 h 63"/>
                <a:gd name="T86" fmla="*/ 11 w 67"/>
                <a:gd name="T87" fmla="*/ 26 h 63"/>
                <a:gd name="T88" fmla="*/ 0 w 67"/>
                <a:gd name="T89" fmla="*/ 40 h 63"/>
                <a:gd name="T90" fmla="*/ 0 w 67"/>
                <a:gd name="T91" fmla="*/ 44 h 63"/>
                <a:gd name="T92" fmla="*/ 0 w 67"/>
                <a:gd name="T93" fmla="*/ 44 h 63"/>
                <a:gd name="T94" fmla="*/ 0 w 67"/>
                <a:gd name="T95" fmla="*/ 44 h 63"/>
                <a:gd name="T96" fmla="*/ 0 w 67"/>
                <a:gd name="T97" fmla="*/ 48 h 63"/>
                <a:gd name="T98" fmla="*/ 4 w 67"/>
                <a:gd name="T99" fmla="*/ 48 h 63"/>
                <a:gd name="T100" fmla="*/ 0 w 67"/>
                <a:gd name="T101" fmla="*/ 48 h 63"/>
                <a:gd name="T102" fmla="*/ 0 w 67"/>
                <a:gd name="T103" fmla="*/ 48 h 63"/>
                <a:gd name="T104" fmla="*/ 0 w 67"/>
                <a:gd name="T105" fmla="*/ 52 h 63"/>
                <a:gd name="T106" fmla="*/ 0 w 67"/>
                <a:gd name="T107" fmla="*/ 52 h 63"/>
                <a:gd name="T108" fmla="*/ 0 w 67"/>
                <a:gd name="T109" fmla="*/ 55 h 63"/>
                <a:gd name="T110" fmla="*/ 4 w 67"/>
                <a:gd name="T111" fmla="*/ 55 h 63"/>
                <a:gd name="T112" fmla="*/ 8 w 67"/>
                <a:gd name="T113" fmla="*/ 55 h 63"/>
                <a:gd name="T114" fmla="*/ 8 w 67"/>
                <a:gd name="T115" fmla="*/ 59 h 63"/>
                <a:gd name="T116" fmla="*/ 19 w 67"/>
                <a:gd name="T117" fmla="*/ 63 h 63"/>
                <a:gd name="T118" fmla="*/ 22 w 67"/>
                <a:gd name="T119" fmla="*/ 63 h 63"/>
                <a:gd name="T120" fmla="*/ 26 w 67"/>
                <a:gd name="T121" fmla="*/ 63 h 63"/>
                <a:gd name="T122" fmla="*/ 33 w 67"/>
                <a:gd name="T12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63">
                  <a:moveTo>
                    <a:pt x="33" y="63"/>
                  </a:moveTo>
                  <a:lnTo>
                    <a:pt x="33" y="63"/>
                  </a:lnTo>
                  <a:lnTo>
                    <a:pt x="33" y="63"/>
                  </a:lnTo>
                  <a:lnTo>
                    <a:pt x="37" y="59"/>
                  </a:lnTo>
                  <a:lnTo>
                    <a:pt x="41" y="59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48" y="44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3" y="37"/>
                  </a:lnTo>
                  <a:lnTo>
                    <a:pt x="63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29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15" y="7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3" y="2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4" y="55"/>
                  </a:lnTo>
                  <a:lnTo>
                    <a:pt x="8" y="55"/>
                  </a:lnTo>
                  <a:lnTo>
                    <a:pt x="8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3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79" name="Freeform 174"/>
            <p:cNvSpPr>
              <a:spLocks noEditPoints="1"/>
            </p:cNvSpPr>
            <p:nvPr/>
          </p:nvSpPr>
          <p:spPr bwMode="auto">
            <a:xfrm>
              <a:off x="1892168" y="2488908"/>
              <a:ext cx="604717" cy="406575"/>
            </a:xfrm>
            <a:custGeom>
              <a:avLst/>
              <a:gdLst>
                <a:gd name="T0" fmla="*/ 174 w 470"/>
                <a:gd name="T1" fmla="*/ 30 h 316"/>
                <a:gd name="T2" fmla="*/ 189 w 470"/>
                <a:gd name="T3" fmla="*/ 41 h 316"/>
                <a:gd name="T4" fmla="*/ 196 w 470"/>
                <a:gd name="T5" fmla="*/ 60 h 316"/>
                <a:gd name="T6" fmla="*/ 207 w 470"/>
                <a:gd name="T7" fmla="*/ 71 h 316"/>
                <a:gd name="T8" fmla="*/ 222 w 470"/>
                <a:gd name="T9" fmla="*/ 67 h 316"/>
                <a:gd name="T10" fmla="*/ 244 w 470"/>
                <a:gd name="T11" fmla="*/ 60 h 316"/>
                <a:gd name="T12" fmla="*/ 259 w 470"/>
                <a:gd name="T13" fmla="*/ 78 h 316"/>
                <a:gd name="T14" fmla="*/ 274 w 470"/>
                <a:gd name="T15" fmla="*/ 104 h 316"/>
                <a:gd name="T16" fmla="*/ 292 w 470"/>
                <a:gd name="T17" fmla="*/ 126 h 316"/>
                <a:gd name="T18" fmla="*/ 303 w 470"/>
                <a:gd name="T19" fmla="*/ 134 h 316"/>
                <a:gd name="T20" fmla="*/ 296 w 470"/>
                <a:gd name="T21" fmla="*/ 149 h 316"/>
                <a:gd name="T22" fmla="*/ 289 w 470"/>
                <a:gd name="T23" fmla="*/ 186 h 316"/>
                <a:gd name="T24" fmla="*/ 292 w 470"/>
                <a:gd name="T25" fmla="*/ 212 h 316"/>
                <a:gd name="T26" fmla="*/ 318 w 470"/>
                <a:gd name="T27" fmla="*/ 249 h 316"/>
                <a:gd name="T28" fmla="*/ 355 w 470"/>
                <a:gd name="T29" fmla="*/ 252 h 316"/>
                <a:gd name="T30" fmla="*/ 385 w 470"/>
                <a:gd name="T31" fmla="*/ 256 h 316"/>
                <a:gd name="T32" fmla="*/ 400 w 470"/>
                <a:gd name="T33" fmla="*/ 234 h 316"/>
                <a:gd name="T34" fmla="*/ 440 w 470"/>
                <a:gd name="T35" fmla="*/ 204 h 316"/>
                <a:gd name="T36" fmla="*/ 463 w 470"/>
                <a:gd name="T37" fmla="*/ 219 h 316"/>
                <a:gd name="T38" fmla="*/ 452 w 470"/>
                <a:gd name="T39" fmla="*/ 241 h 316"/>
                <a:gd name="T40" fmla="*/ 444 w 470"/>
                <a:gd name="T41" fmla="*/ 249 h 316"/>
                <a:gd name="T42" fmla="*/ 426 w 470"/>
                <a:gd name="T43" fmla="*/ 264 h 316"/>
                <a:gd name="T44" fmla="*/ 389 w 470"/>
                <a:gd name="T45" fmla="*/ 275 h 316"/>
                <a:gd name="T46" fmla="*/ 381 w 470"/>
                <a:gd name="T47" fmla="*/ 290 h 316"/>
                <a:gd name="T48" fmla="*/ 366 w 470"/>
                <a:gd name="T49" fmla="*/ 312 h 316"/>
                <a:gd name="T50" fmla="*/ 333 w 470"/>
                <a:gd name="T51" fmla="*/ 290 h 316"/>
                <a:gd name="T52" fmla="*/ 333 w 470"/>
                <a:gd name="T53" fmla="*/ 290 h 316"/>
                <a:gd name="T54" fmla="*/ 329 w 470"/>
                <a:gd name="T55" fmla="*/ 290 h 316"/>
                <a:gd name="T56" fmla="*/ 274 w 470"/>
                <a:gd name="T57" fmla="*/ 290 h 316"/>
                <a:gd name="T58" fmla="*/ 237 w 470"/>
                <a:gd name="T59" fmla="*/ 275 h 316"/>
                <a:gd name="T60" fmla="*/ 196 w 470"/>
                <a:gd name="T61" fmla="*/ 256 h 316"/>
                <a:gd name="T62" fmla="*/ 170 w 470"/>
                <a:gd name="T63" fmla="*/ 241 h 316"/>
                <a:gd name="T64" fmla="*/ 163 w 470"/>
                <a:gd name="T65" fmla="*/ 219 h 316"/>
                <a:gd name="T66" fmla="*/ 159 w 470"/>
                <a:gd name="T67" fmla="*/ 189 h 316"/>
                <a:gd name="T68" fmla="*/ 126 w 470"/>
                <a:gd name="T69" fmla="*/ 149 h 316"/>
                <a:gd name="T70" fmla="*/ 107 w 470"/>
                <a:gd name="T71" fmla="*/ 130 h 316"/>
                <a:gd name="T72" fmla="*/ 111 w 470"/>
                <a:gd name="T73" fmla="*/ 115 h 316"/>
                <a:gd name="T74" fmla="*/ 92 w 470"/>
                <a:gd name="T75" fmla="*/ 93 h 316"/>
                <a:gd name="T76" fmla="*/ 74 w 470"/>
                <a:gd name="T77" fmla="*/ 78 h 316"/>
                <a:gd name="T78" fmla="*/ 63 w 470"/>
                <a:gd name="T79" fmla="*/ 52 h 316"/>
                <a:gd name="T80" fmla="*/ 52 w 470"/>
                <a:gd name="T81" fmla="*/ 26 h 316"/>
                <a:gd name="T82" fmla="*/ 33 w 470"/>
                <a:gd name="T83" fmla="*/ 30 h 316"/>
                <a:gd name="T84" fmla="*/ 44 w 470"/>
                <a:gd name="T85" fmla="*/ 67 h 316"/>
                <a:gd name="T86" fmla="*/ 63 w 470"/>
                <a:gd name="T87" fmla="*/ 93 h 316"/>
                <a:gd name="T88" fmla="*/ 70 w 470"/>
                <a:gd name="T89" fmla="*/ 108 h 316"/>
                <a:gd name="T90" fmla="*/ 81 w 470"/>
                <a:gd name="T91" fmla="*/ 137 h 316"/>
                <a:gd name="T92" fmla="*/ 89 w 470"/>
                <a:gd name="T93" fmla="*/ 152 h 316"/>
                <a:gd name="T94" fmla="*/ 92 w 470"/>
                <a:gd name="T95" fmla="*/ 178 h 316"/>
                <a:gd name="T96" fmla="*/ 70 w 470"/>
                <a:gd name="T97" fmla="*/ 152 h 316"/>
                <a:gd name="T98" fmla="*/ 59 w 470"/>
                <a:gd name="T99" fmla="*/ 119 h 316"/>
                <a:gd name="T100" fmla="*/ 41 w 470"/>
                <a:gd name="T101" fmla="*/ 104 h 316"/>
                <a:gd name="T102" fmla="*/ 26 w 470"/>
                <a:gd name="T103" fmla="*/ 89 h 316"/>
                <a:gd name="T104" fmla="*/ 37 w 470"/>
                <a:gd name="T105" fmla="*/ 82 h 316"/>
                <a:gd name="T106" fmla="*/ 15 w 470"/>
                <a:gd name="T107" fmla="*/ 56 h 316"/>
                <a:gd name="T108" fmla="*/ 11 w 470"/>
                <a:gd name="T109" fmla="*/ 26 h 316"/>
                <a:gd name="T110" fmla="*/ 85 w 470"/>
                <a:gd name="T111" fmla="*/ 141 h 316"/>
                <a:gd name="T112" fmla="*/ 89 w 470"/>
                <a:gd name="T113" fmla="*/ 149 h 316"/>
                <a:gd name="T114" fmla="*/ 296 w 470"/>
                <a:gd name="T115" fmla="*/ 149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0" h="316">
                  <a:moveTo>
                    <a:pt x="0" y="0"/>
                  </a:moveTo>
                  <a:lnTo>
                    <a:pt x="37" y="0"/>
                  </a:lnTo>
                  <a:lnTo>
                    <a:pt x="41" y="0"/>
                  </a:lnTo>
                  <a:lnTo>
                    <a:pt x="37" y="4"/>
                  </a:lnTo>
                  <a:lnTo>
                    <a:pt x="96" y="26"/>
                  </a:lnTo>
                  <a:lnTo>
                    <a:pt x="141" y="26"/>
                  </a:lnTo>
                  <a:lnTo>
                    <a:pt x="141" y="22"/>
                  </a:lnTo>
                  <a:lnTo>
                    <a:pt x="166" y="22"/>
                  </a:lnTo>
                  <a:lnTo>
                    <a:pt x="170" y="22"/>
                  </a:lnTo>
                  <a:lnTo>
                    <a:pt x="174" y="26"/>
                  </a:lnTo>
                  <a:lnTo>
                    <a:pt x="174" y="30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81" y="34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85" y="41"/>
                  </a:lnTo>
                  <a:lnTo>
                    <a:pt x="185" y="41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89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52"/>
                  </a:lnTo>
                  <a:lnTo>
                    <a:pt x="192" y="52"/>
                  </a:lnTo>
                  <a:lnTo>
                    <a:pt x="189" y="52"/>
                  </a:lnTo>
                  <a:lnTo>
                    <a:pt x="189" y="56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7" y="71"/>
                  </a:lnTo>
                  <a:lnTo>
                    <a:pt x="207" y="71"/>
                  </a:lnTo>
                  <a:lnTo>
                    <a:pt x="211" y="71"/>
                  </a:lnTo>
                  <a:lnTo>
                    <a:pt x="215" y="74"/>
                  </a:lnTo>
                  <a:lnTo>
                    <a:pt x="215" y="74"/>
                  </a:lnTo>
                  <a:lnTo>
                    <a:pt x="218" y="74"/>
                  </a:lnTo>
                  <a:lnTo>
                    <a:pt x="218" y="74"/>
                  </a:lnTo>
                  <a:lnTo>
                    <a:pt x="218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67"/>
                  </a:lnTo>
                  <a:lnTo>
                    <a:pt x="226" y="67"/>
                  </a:lnTo>
                  <a:lnTo>
                    <a:pt x="226" y="63"/>
                  </a:lnTo>
                  <a:lnTo>
                    <a:pt x="229" y="60"/>
                  </a:lnTo>
                  <a:lnTo>
                    <a:pt x="229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7" y="60"/>
                  </a:lnTo>
                  <a:lnTo>
                    <a:pt x="241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8" y="60"/>
                  </a:lnTo>
                  <a:lnTo>
                    <a:pt x="248" y="63"/>
                  </a:lnTo>
                  <a:lnTo>
                    <a:pt x="252" y="63"/>
                  </a:lnTo>
                  <a:lnTo>
                    <a:pt x="255" y="67"/>
                  </a:lnTo>
                  <a:lnTo>
                    <a:pt x="255" y="71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59" y="82"/>
                  </a:lnTo>
                  <a:lnTo>
                    <a:pt x="263" y="82"/>
                  </a:lnTo>
                  <a:lnTo>
                    <a:pt x="263" y="89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70" y="93"/>
                  </a:lnTo>
                  <a:lnTo>
                    <a:pt x="270" y="97"/>
                  </a:lnTo>
                  <a:lnTo>
                    <a:pt x="270" y="97"/>
                  </a:lnTo>
                  <a:lnTo>
                    <a:pt x="274" y="100"/>
                  </a:lnTo>
                  <a:lnTo>
                    <a:pt x="274" y="104"/>
                  </a:lnTo>
                  <a:lnTo>
                    <a:pt x="274" y="104"/>
                  </a:lnTo>
                  <a:lnTo>
                    <a:pt x="274" y="108"/>
                  </a:lnTo>
                  <a:lnTo>
                    <a:pt x="274" y="108"/>
                  </a:lnTo>
                  <a:lnTo>
                    <a:pt x="278" y="115"/>
                  </a:lnTo>
                  <a:lnTo>
                    <a:pt x="278" y="119"/>
                  </a:lnTo>
                  <a:lnTo>
                    <a:pt x="278" y="123"/>
                  </a:lnTo>
                  <a:lnTo>
                    <a:pt x="278" y="123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5" y="123"/>
                  </a:lnTo>
                  <a:lnTo>
                    <a:pt x="285" y="126"/>
                  </a:lnTo>
                  <a:lnTo>
                    <a:pt x="292" y="126"/>
                  </a:lnTo>
                  <a:lnTo>
                    <a:pt x="296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4"/>
                  </a:lnTo>
                  <a:lnTo>
                    <a:pt x="303" y="130"/>
                  </a:lnTo>
                  <a:lnTo>
                    <a:pt x="303" y="126"/>
                  </a:lnTo>
                  <a:lnTo>
                    <a:pt x="307" y="126"/>
                  </a:lnTo>
                  <a:lnTo>
                    <a:pt x="307" y="126"/>
                  </a:lnTo>
                  <a:lnTo>
                    <a:pt x="303" y="130"/>
                  </a:lnTo>
                  <a:lnTo>
                    <a:pt x="303" y="134"/>
                  </a:lnTo>
                  <a:lnTo>
                    <a:pt x="303" y="137"/>
                  </a:lnTo>
                  <a:lnTo>
                    <a:pt x="300" y="137"/>
                  </a:lnTo>
                  <a:lnTo>
                    <a:pt x="300" y="141"/>
                  </a:lnTo>
                  <a:lnTo>
                    <a:pt x="296" y="141"/>
                  </a:lnTo>
                  <a:lnTo>
                    <a:pt x="300" y="141"/>
                  </a:lnTo>
                  <a:lnTo>
                    <a:pt x="300" y="137"/>
                  </a:lnTo>
                  <a:lnTo>
                    <a:pt x="296" y="137"/>
                  </a:lnTo>
                  <a:lnTo>
                    <a:pt x="296" y="141"/>
                  </a:lnTo>
                  <a:lnTo>
                    <a:pt x="292" y="145"/>
                  </a:lnTo>
                  <a:lnTo>
                    <a:pt x="296" y="145"/>
                  </a:lnTo>
                  <a:lnTo>
                    <a:pt x="296" y="149"/>
                  </a:lnTo>
                  <a:lnTo>
                    <a:pt x="296" y="152"/>
                  </a:lnTo>
                  <a:lnTo>
                    <a:pt x="292" y="152"/>
                  </a:lnTo>
                  <a:lnTo>
                    <a:pt x="292" y="156"/>
                  </a:lnTo>
                  <a:lnTo>
                    <a:pt x="292" y="156"/>
                  </a:lnTo>
                  <a:lnTo>
                    <a:pt x="292" y="160"/>
                  </a:lnTo>
                  <a:lnTo>
                    <a:pt x="292" y="160"/>
                  </a:lnTo>
                  <a:lnTo>
                    <a:pt x="292" y="167"/>
                  </a:lnTo>
                  <a:lnTo>
                    <a:pt x="292" y="175"/>
                  </a:lnTo>
                  <a:lnTo>
                    <a:pt x="292" y="182"/>
                  </a:lnTo>
                  <a:lnTo>
                    <a:pt x="289" y="182"/>
                  </a:lnTo>
                  <a:lnTo>
                    <a:pt x="289" y="186"/>
                  </a:lnTo>
                  <a:lnTo>
                    <a:pt x="289" y="193"/>
                  </a:lnTo>
                  <a:lnTo>
                    <a:pt x="289" y="193"/>
                  </a:lnTo>
                  <a:lnTo>
                    <a:pt x="296" y="201"/>
                  </a:lnTo>
                  <a:lnTo>
                    <a:pt x="296" y="204"/>
                  </a:lnTo>
                  <a:lnTo>
                    <a:pt x="292" y="208"/>
                  </a:lnTo>
                  <a:lnTo>
                    <a:pt x="292" y="201"/>
                  </a:lnTo>
                  <a:lnTo>
                    <a:pt x="289" y="197"/>
                  </a:lnTo>
                  <a:lnTo>
                    <a:pt x="289" y="201"/>
                  </a:lnTo>
                  <a:lnTo>
                    <a:pt x="292" y="201"/>
                  </a:lnTo>
                  <a:lnTo>
                    <a:pt x="292" y="208"/>
                  </a:lnTo>
                  <a:lnTo>
                    <a:pt x="292" y="212"/>
                  </a:lnTo>
                  <a:lnTo>
                    <a:pt x="292" y="212"/>
                  </a:lnTo>
                  <a:lnTo>
                    <a:pt x="296" y="215"/>
                  </a:lnTo>
                  <a:lnTo>
                    <a:pt x="296" y="219"/>
                  </a:lnTo>
                  <a:lnTo>
                    <a:pt x="303" y="226"/>
                  </a:lnTo>
                  <a:lnTo>
                    <a:pt x="307" y="230"/>
                  </a:lnTo>
                  <a:lnTo>
                    <a:pt x="307" y="234"/>
                  </a:lnTo>
                  <a:lnTo>
                    <a:pt x="307" y="238"/>
                  </a:lnTo>
                  <a:lnTo>
                    <a:pt x="311" y="238"/>
                  </a:lnTo>
                  <a:lnTo>
                    <a:pt x="315" y="245"/>
                  </a:lnTo>
                  <a:lnTo>
                    <a:pt x="318" y="249"/>
                  </a:lnTo>
                  <a:lnTo>
                    <a:pt x="318" y="249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9" y="249"/>
                  </a:lnTo>
                  <a:lnTo>
                    <a:pt x="333" y="256"/>
                  </a:lnTo>
                  <a:lnTo>
                    <a:pt x="337" y="260"/>
                  </a:lnTo>
                  <a:lnTo>
                    <a:pt x="340" y="256"/>
                  </a:lnTo>
                  <a:lnTo>
                    <a:pt x="344" y="256"/>
                  </a:lnTo>
                  <a:lnTo>
                    <a:pt x="348" y="256"/>
                  </a:lnTo>
                  <a:lnTo>
                    <a:pt x="348" y="256"/>
                  </a:lnTo>
                  <a:lnTo>
                    <a:pt x="355" y="252"/>
                  </a:lnTo>
                  <a:lnTo>
                    <a:pt x="355" y="252"/>
                  </a:lnTo>
                  <a:lnTo>
                    <a:pt x="363" y="252"/>
                  </a:lnTo>
                  <a:lnTo>
                    <a:pt x="366" y="252"/>
                  </a:lnTo>
                  <a:lnTo>
                    <a:pt x="370" y="249"/>
                  </a:lnTo>
                  <a:lnTo>
                    <a:pt x="374" y="249"/>
                  </a:lnTo>
                  <a:lnTo>
                    <a:pt x="378" y="252"/>
                  </a:lnTo>
                  <a:lnTo>
                    <a:pt x="378" y="249"/>
                  </a:lnTo>
                  <a:lnTo>
                    <a:pt x="381" y="249"/>
                  </a:lnTo>
                  <a:lnTo>
                    <a:pt x="378" y="252"/>
                  </a:lnTo>
                  <a:lnTo>
                    <a:pt x="378" y="252"/>
                  </a:lnTo>
                  <a:lnTo>
                    <a:pt x="381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9" y="252"/>
                  </a:lnTo>
                  <a:lnTo>
                    <a:pt x="389" y="249"/>
                  </a:lnTo>
                  <a:lnTo>
                    <a:pt x="392" y="245"/>
                  </a:lnTo>
                  <a:lnTo>
                    <a:pt x="389" y="249"/>
                  </a:lnTo>
                  <a:lnTo>
                    <a:pt x="389" y="245"/>
                  </a:lnTo>
                  <a:lnTo>
                    <a:pt x="396" y="241"/>
                  </a:lnTo>
                  <a:lnTo>
                    <a:pt x="396" y="241"/>
                  </a:lnTo>
                  <a:lnTo>
                    <a:pt x="400" y="238"/>
                  </a:lnTo>
                  <a:lnTo>
                    <a:pt x="400" y="234"/>
                  </a:lnTo>
                  <a:lnTo>
                    <a:pt x="407" y="226"/>
                  </a:lnTo>
                  <a:lnTo>
                    <a:pt x="407" y="226"/>
                  </a:lnTo>
                  <a:lnTo>
                    <a:pt x="407" y="219"/>
                  </a:lnTo>
                  <a:lnTo>
                    <a:pt x="411" y="212"/>
                  </a:lnTo>
                  <a:lnTo>
                    <a:pt x="411" y="212"/>
                  </a:lnTo>
                  <a:lnTo>
                    <a:pt x="411" y="208"/>
                  </a:lnTo>
                  <a:lnTo>
                    <a:pt x="422" y="208"/>
                  </a:lnTo>
                  <a:lnTo>
                    <a:pt x="433" y="208"/>
                  </a:lnTo>
                  <a:lnTo>
                    <a:pt x="437" y="204"/>
                  </a:lnTo>
                  <a:lnTo>
                    <a:pt x="440" y="204"/>
                  </a:lnTo>
                  <a:lnTo>
                    <a:pt x="440" y="204"/>
                  </a:lnTo>
                  <a:lnTo>
                    <a:pt x="444" y="204"/>
                  </a:lnTo>
                  <a:lnTo>
                    <a:pt x="444" y="201"/>
                  </a:lnTo>
                  <a:lnTo>
                    <a:pt x="452" y="201"/>
                  </a:lnTo>
                  <a:lnTo>
                    <a:pt x="459" y="204"/>
                  </a:lnTo>
                  <a:lnTo>
                    <a:pt x="463" y="204"/>
                  </a:lnTo>
                  <a:lnTo>
                    <a:pt x="463" y="201"/>
                  </a:lnTo>
                  <a:lnTo>
                    <a:pt x="463" y="201"/>
                  </a:lnTo>
                  <a:lnTo>
                    <a:pt x="470" y="204"/>
                  </a:lnTo>
                  <a:lnTo>
                    <a:pt x="470" y="208"/>
                  </a:lnTo>
                  <a:lnTo>
                    <a:pt x="466" y="212"/>
                  </a:lnTo>
                  <a:lnTo>
                    <a:pt x="463" y="219"/>
                  </a:lnTo>
                  <a:lnTo>
                    <a:pt x="455" y="223"/>
                  </a:lnTo>
                  <a:lnTo>
                    <a:pt x="455" y="226"/>
                  </a:lnTo>
                  <a:lnTo>
                    <a:pt x="455" y="230"/>
                  </a:lnTo>
                  <a:lnTo>
                    <a:pt x="452" y="234"/>
                  </a:lnTo>
                  <a:lnTo>
                    <a:pt x="448" y="234"/>
                  </a:lnTo>
                  <a:lnTo>
                    <a:pt x="452" y="234"/>
                  </a:lnTo>
                  <a:lnTo>
                    <a:pt x="455" y="234"/>
                  </a:lnTo>
                  <a:lnTo>
                    <a:pt x="455" y="238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5" y="241"/>
                  </a:lnTo>
                  <a:lnTo>
                    <a:pt x="452" y="245"/>
                  </a:lnTo>
                  <a:lnTo>
                    <a:pt x="452" y="252"/>
                  </a:lnTo>
                  <a:lnTo>
                    <a:pt x="448" y="256"/>
                  </a:lnTo>
                  <a:lnTo>
                    <a:pt x="448" y="260"/>
                  </a:lnTo>
                  <a:lnTo>
                    <a:pt x="444" y="256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4" y="252"/>
                  </a:lnTo>
                  <a:lnTo>
                    <a:pt x="444" y="249"/>
                  </a:lnTo>
                  <a:lnTo>
                    <a:pt x="440" y="249"/>
                  </a:lnTo>
                  <a:lnTo>
                    <a:pt x="437" y="252"/>
                  </a:lnTo>
                  <a:lnTo>
                    <a:pt x="437" y="256"/>
                  </a:lnTo>
                  <a:lnTo>
                    <a:pt x="437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29" y="260"/>
                  </a:lnTo>
                  <a:lnTo>
                    <a:pt x="429" y="260"/>
                  </a:lnTo>
                  <a:lnTo>
                    <a:pt x="429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0"/>
                  </a:lnTo>
                  <a:lnTo>
                    <a:pt x="422" y="260"/>
                  </a:lnTo>
                  <a:lnTo>
                    <a:pt x="422" y="264"/>
                  </a:lnTo>
                  <a:lnTo>
                    <a:pt x="422" y="264"/>
                  </a:lnTo>
                  <a:lnTo>
                    <a:pt x="392" y="264"/>
                  </a:lnTo>
                  <a:lnTo>
                    <a:pt x="392" y="271"/>
                  </a:lnTo>
                  <a:lnTo>
                    <a:pt x="385" y="271"/>
                  </a:lnTo>
                  <a:lnTo>
                    <a:pt x="389" y="275"/>
                  </a:lnTo>
                  <a:lnTo>
                    <a:pt x="389" y="275"/>
                  </a:lnTo>
                  <a:lnTo>
                    <a:pt x="392" y="278"/>
                  </a:lnTo>
                  <a:lnTo>
                    <a:pt x="392" y="278"/>
                  </a:lnTo>
                  <a:lnTo>
                    <a:pt x="396" y="278"/>
                  </a:lnTo>
                  <a:lnTo>
                    <a:pt x="396" y="282"/>
                  </a:lnTo>
                  <a:lnTo>
                    <a:pt x="396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3" y="286"/>
                  </a:lnTo>
                  <a:lnTo>
                    <a:pt x="403" y="290"/>
                  </a:lnTo>
                  <a:lnTo>
                    <a:pt x="400" y="290"/>
                  </a:lnTo>
                  <a:lnTo>
                    <a:pt x="381" y="290"/>
                  </a:lnTo>
                  <a:lnTo>
                    <a:pt x="370" y="304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12"/>
                  </a:lnTo>
                  <a:lnTo>
                    <a:pt x="374" y="312"/>
                  </a:lnTo>
                  <a:lnTo>
                    <a:pt x="370" y="312"/>
                  </a:lnTo>
                  <a:lnTo>
                    <a:pt x="370" y="312"/>
                  </a:lnTo>
                  <a:lnTo>
                    <a:pt x="370" y="316"/>
                  </a:lnTo>
                  <a:lnTo>
                    <a:pt x="370" y="316"/>
                  </a:lnTo>
                  <a:lnTo>
                    <a:pt x="366" y="312"/>
                  </a:lnTo>
                  <a:lnTo>
                    <a:pt x="363" y="308"/>
                  </a:lnTo>
                  <a:lnTo>
                    <a:pt x="363" y="308"/>
                  </a:lnTo>
                  <a:lnTo>
                    <a:pt x="359" y="304"/>
                  </a:lnTo>
                  <a:lnTo>
                    <a:pt x="348" y="297"/>
                  </a:lnTo>
                  <a:lnTo>
                    <a:pt x="344" y="297"/>
                  </a:lnTo>
                  <a:lnTo>
                    <a:pt x="344" y="293"/>
                  </a:lnTo>
                  <a:lnTo>
                    <a:pt x="344" y="290"/>
                  </a:lnTo>
                  <a:lnTo>
                    <a:pt x="340" y="290"/>
                  </a:lnTo>
                  <a:lnTo>
                    <a:pt x="337" y="290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40" y="290"/>
                  </a:lnTo>
                  <a:lnTo>
                    <a:pt x="344" y="293"/>
                  </a:lnTo>
                  <a:lnTo>
                    <a:pt x="344" y="297"/>
                  </a:lnTo>
                  <a:lnTo>
                    <a:pt x="340" y="293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33" y="290"/>
                  </a:lnTo>
                  <a:lnTo>
                    <a:pt x="333" y="286"/>
                  </a:lnTo>
                  <a:lnTo>
                    <a:pt x="329" y="286"/>
                  </a:lnTo>
                  <a:lnTo>
                    <a:pt x="329" y="290"/>
                  </a:lnTo>
                  <a:lnTo>
                    <a:pt x="329" y="286"/>
                  </a:lnTo>
                  <a:lnTo>
                    <a:pt x="326" y="286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26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15" y="293"/>
                  </a:lnTo>
                  <a:lnTo>
                    <a:pt x="311" y="293"/>
                  </a:lnTo>
                  <a:lnTo>
                    <a:pt x="303" y="297"/>
                  </a:lnTo>
                  <a:lnTo>
                    <a:pt x="300" y="297"/>
                  </a:lnTo>
                  <a:lnTo>
                    <a:pt x="292" y="293"/>
                  </a:lnTo>
                  <a:lnTo>
                    <a:pt x="289" y="293"/>
                  </a:lnTo>
                  <a:lnTo>
                    <a:pt x="281" y="293"/>
                  </a:lnTo>
                  <a:lnTo>
                    <a:pt x="278" y="290"/>
                  </a:lnTo>
                  <a:lnTo>
                    <a:pt x="274" y="290"/>
                  </a:lnTo>
                  <a:lnTo>
                    <a:pt x="270" y="290"/>
                  </a:lnTo>
                  <a:lnTo>
                    <a:pt x="270" y="290"/>
                  </a:lnTo>
                  <a:lnTo>
                    <a:pt x="266" y="286"/>
                  </a:lnTo>
                  <a:lnTo>
                    <a:pt x="263" y="286"/>
                  </a:lnTo>
                  <a:lnTo>
                    <a:pt x="263" y="282"/>
                  </a:lnTo>
                  <a:lnTo>
                    <a:pt x="259" y="286"/>
                  </a:lnTo>
                  <a:lnTo>
                    <a:pt x="255" y="282"/>
                  </a:lnTo>
                  <a:lnTo>
                    <a:pt x="252" y="282"/>
                  </a:lnTo>
                  <a:lnTo>
                    <a:pt x="248" y="278"/>
                  </a:lnTo>
                  <a:lnTo>
                    <a:pt x="244" y="278"/>
                  </a:lnTo>
                  <a:lnTo>
                    <a:pt x="237" y="275"/>
                  </a:lnTo>
                  <a:lnTo>
                    <a:pt x="229" y="275"/>
                  </a:lnTo>
                  <a:lnTo>
                    <a:pt x="226" y="271"/>
                  </a:lnTo>
                  <a:lnTo>
                    <a:pt x="222" y="267"/>
                  </a:lnTo>
                  <a:lnTo>
                    <a:pt x="215" y="264"/>
                  </a:lnTo>
                  <a:lnTo>
                    <a:pt x="215" y="260"/>
                  </a:lnTo>
                  <a:lnTo>
                    <a:pt x="211" y="260"/>
                  </a:lnTo>
                  <a:lnTo>
                    <a:pt x="211" y="260"/>
                  </a:lnTo>
                  <a:lnTo>
                    <a:pt x="207" y="260"/>
                  </a:lnTo>
                  <a:lnTo>
                    <a:pt x="200" y="260"/>
                  </a:lnTo>
                  <a:lnTo>
                    <a:pt x="200" y="260"/>
                  </a:lnTo>
                  <a:lnTo>
                    <a:pt x="196" y="256"/>
                  </a:lnTo>
                  <a:lnTo>
                    <a:pt x="196" y="260"/>
                  </a:lnTo>
                  <a:lnTo>
                    <a:pt x="192" y="256"/>
                  </a:lnTo>
                  <a:lnTo>
                    <a:pt x="189" y="252"/>
                  </a:lnTo>
                  <a:lnTo>
                    <a:pt x="185" y="249"/>
                  </a:lnTo>
                  <a:lnTo>
                    <a:pt x="181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1"/>
                  </a:lnTo>
                  <a:lnTo>
                    <a:pt x="166" y="238"/>
                  </a:lnTo>
                  <a:lnTo>
                    <a:pt x="166" y="238"/>
                  </a:lnTo>
                  <a:lnTo>
                    <a:pt x="163" y="238"/>
                  </a:lnTo>
                  <a:lnTo>
                    <a:pt x="163" y="234"/>
                  </a:lnTo>
                  <a:lnTo>
                    <a:pt x="159" y="230"/>
                  </a:lnTo>
                  <a:lnTo>
                    <a:pt x="159" y="230"/>
                  </a:lnTo>
                  <a:lnTo>
                    <a:pt x="159" y="226"/>
                  </a:lnTo>
                  <a:lnTo>
                    <a:pt x="155" y="223"/>
                  </a:lnTo>
                  <a:lnTo>
                    <a:pt x="155" y="219"/>
                  </a:lnTo>
                  <a:lnTo>
                    <a:pt x="159" y="219"/>
                  </a:lnTo>
                  <a:lnTo>
                    <a:pt x="163" y="219"/>
                  </a:lnTo>
                  <a:lnTo>
                    <a:pt x="163" y="21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12"/>
                  </a:lnTo>
                  <a:lnTo>
                    <a:pt x="166" y="208"/>
                  </a:lnTo>
                  <a:lnTo>
                    <a:pt x="166" y="204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9" y="189"/>
                  </a:lnTo>
                  <a:lnTo>
                    <a:pt x="159" y="186"/>
                  </a:lnTo>
                  <a:lnTo>
                    <a:pt x="152" y="178"/>
                  </a:lnTo>
                  <a:lnTo>
                    <a:pt x="152" y="175"/>
                  </a:lnTo>
                  <a:lnTo>
                    <a:pt x="148" y="171"/>
                  </a:lnTo>
                  <a:lnTo>
                    <a:pt x="144" y="163"/>
                  </a:lnTo>
                  <a:lnTo>
                    <a:pt x="141" y="160"/>
                  </a:lnTo>
                  <a:lnTo>
                    <a:pt x="133" y="156"/>
                  </a:lnTo>
                  <a:lnTo>
                    <a:pt x="133" y="152"/>
                  </a:lnTo>
                  <a:lnTo>
                    <a:pt x="133" y="152"/>
                  </a:lnTo>
                  <a:lnTo>
                    <a:pt x="129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9" y="145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6" y="137"/>
                  </a:lnTo>
                  <a:lnTo>
                    <a:pt x="122" y="137"/>
                  </a:lnTo>
                  <a:lnTo>
                    <a:pt x="118" y="137"/>
                  </a:lnTo>
                  <a:lnTo>
                    <a:pt x="111" y="134"/>
                  </a:lnTo>
                  <a:lnTo>
                    <a:pt x="111" y="130"/>
                  </a:lnTo>
                  <a:lnTo>
                    <a:pt x="107" y="130"/>
                  </a:lnTo>
                  <a:lnTo>
                    <a:pt x="104" y="130"/>
                  </a:lnTo>
                  <a:lnTo>
                    <a:pt x="104" y="126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11" y="119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5" y="115"/>
                  </a:lnTo>
                  <a:lnTo>
                    <a:pt x="115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100" y="108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89" y="100"/>
                  </a:lnTo>
                  <a:lnTo>
                    <a:pt x="89" y="97"/>
                  </a:lnTo>
                  <a:lnTo>
                    <a:pt x="92" y="93"/>
                  </a:lnTo>
                  <a:lnTo>
                    <a:pt x="92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1" y="89"/>
                  </a:lnTo>
                  <a:lnTo>
                    <a:pt x="81" y="86"/>
                  </a:lnTo>
                  <a:lnTo>
                    <a:pt x="81" y="82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4" y="78"/>
                  </a:lnTo>
                  <a:lnTo>
                    <a:pt x="74" y="74"/>
                  </a:lnTo>
                  <a:lnTo>
                    <a:pt x="74" y="71"/>
                  </a:lnTo>
                  <a:lnTo>
                    <a:pt x="70" y="71"/>
                  </a:lnTo>
                  <a:lnTo>
                    <a:pt x="70" y="67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0"/>
                  </a:lnTo>
                  <a:lnTo>
                    <a:pt x="63" y="56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59" y="45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3" y="15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3" y="34"/>
                  </a:lnTo>
                  <a:lnTo>
                    <a:pt x="33" y="45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52"/>
                  </a:lnTo>
                  <a:lnTo>
                    <a:pt x="37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4" y="63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71"/>
                  </a:lnTo>
                  <a:lnTo>
                    <a:pt x="48" y="71"/>
                  </a:lnTo>
                  <a:lnTo>
                    <a:pt x="52" y="74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5" y="78"/>
                  </a:lnTo>
                  <a:lnTo>
                    <a:pt x="59" y="82"/>
                  </a:lnTo>
                  <a:lnTo>
                    <a:pt x="55" y="86"/>
                  </a:lnTo>
                  <a:lnTo>
                    <a:pt x="55" y="89"/>
                  </a:lnTo>
                  <a:lnTo>
                    <a:pt x="59" y="93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8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4" y="111"/>
                  </a:lnTo>
                  <a:lnTo>
                    <a:pt x="74" y="111"/>
                  </a:lnTo>
                  <a:lnTo>
                    <a:pt x="78" y="119"/>
                  </a:lnTo>
                  <a:lnTo>
                    <a:pt x="74" y="123"/>
                  </a:lnTo>
                  <a:lnTo>
                    <a:pt x="74" y="126"/>
                  </a:lnTo>
                  <a:lnTo>
                    <a:pt x="78" y="126"/>
                  </a:lnTo>
                  <a:lnTo>
                    <a:pt x="78" y="130"/>
                  </a:lnTo>
                  <a:lnTo>
                    <a:pt x="78" y="130"/>
                  </a:lnTo>
                  <a:lnTo>
                    <a:pt x="78" y="134"/>
                  </a:lnTo>
                  <a:lnTo>
                    <a:pt x="81" y="134"/>
                  </a:lnTo>
                  <a:lnTo>
                    <a:pt x="81" y="137"/>
                  </a:lnTo>
                  <a:lnTo>
                    <a:pt x="78" y="137"/>
                  </a:lnTo>
                  <a:lnTo>
                    <a:pt x="81" y="141"/>
                  </a:lnTo>
                  <a:lnTo>
                    <a:pt x="81" y="145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85" y="152"/>
                  </a:lnTo>
                  <a:lnTo>
                    <a:pt x="85" y="156"/>
                  </a:lnTo>
                  <a:lnTo>
                    <a:pt x="85" y="156"/>
                  </a:lnTo>
                  <a:lnTo>
                    <a:pt x="89" y="156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96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71"/>
                  </a:lnTo>
                  <a:lnTo>
                    <a:pt x="96" y="175"/>
                  </a:lnTo>
                  <a:lnTo>
                    <a:pt x="92" y="178"/>
                  </a:lnTo>
                  <a:lnTo>
                    <a:pt x="89" y="175"/>
                  </a:lnTo>
                  <a:lnTo>
                    <a:pt x="89" y="175"/>
                  </a:lnTo>
                  <a:lnTo>
                    <a:pt x="89" y="171"/>
                  </a:lnTo>
                  <a:lnTo>
                    <a:pt x="89" y="171"/>
                  </a:lnTo>
                  <a:lnTo>
                    <a:pt x="85" y="167"/>
                  </a:lnTo>
                  <a:lnTo>
                    <a:pt x="85" y="163"/>
                  </a:lnTo>
                  <a:lnTo>
                    <a:pt x="81" y="163"/>
                  </a:lnTo>
                  <a:lnTo>
                    <a:pt x="78" y="160"/>
                  </a:lnTo>
                  <a:lnTo>
                    <a:pt x="78" y="160"/>
                  </a:lnTo>
                  <a:lnTo>
                    <a:pt x="74" y="156"/>
                  </a:lnTo>
                  <a:lnTo>
                    <a:pt x="70" y="152"/>
                  </a:lnTo>
                  <a:lnTo>
                    <a:pt x="66" y="149"/>
                  </a:lnTo>
                  <a:lnTo>
                    <a:pt x="63" y="149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59" y="145"/>
                  </a:lnTo>
                  <a:lnTo>
                    <a:pt x="59" y="141"/>
                  </a:lnTo>
                  <a:lnTo>
                    <a:pt x="59" y="137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59" y="119"/>
                  </a:lnTo>
                  <a:lnTo>
                    <a:pt x="59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48" y="111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7" y="108"/>
                  </a:lnTo>
                  <a:lnTo>
                    <a:pt x="41" y="104"/>
                  </a:lnTo>
                  <a:lnTo>
                    <a:pt x="37" y="104"/>
                  </a:lnTo>
                  <a:lnTo>
                    <a:pt x="33" y="104"/>
                  </a:lnTo>
                  <a:lnTo>
                    <a:pt x="33" y="104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26" y="97"/>
                  </a:lnTo>
                  <a:lnTo>
                    <a:pt x="26" y="97"/>
                  </a:lnTo>
                  <a:lnTo>
                    <a:pt x="22" y="93"/>
                  </a:lnTo>
                  <a:lnTo>
                    <a:pt x="18" y="89"/>
                  </a:lnTo>
                  <a:lnTo>
                    <a:pt x="22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3" y="74"/>
                  </a:lnTo>
                  <a:lnTo>
                    <a:pt x="33" y="71"/>
                  </a:lnTo>
                  <a:lnTo>
                    <a:pt x="29" y="67"/>
                  </a:lnTo>
                  <a:lnTo>
                    <a:pt x="29" y="63"/>
                  </a:lnTo>
                  <a:lnTo>
                    <a:pt x="26" y="60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2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11" y="26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5" y="145"/>
                  </a:moveTo>
                  <a:lnTo>
                    <a:pt x="85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1" y="137"/>
                  </a:lnTo>
                  <a:lnTo>
                    <a:pt x="85" y="141"/>
                  </a:lnTo>
                  <a:lnTo>
                    <a:pt x="85" y="145"/>
                  </a:lnTo>
                  <a:lnTo>
                    <a:pt x="85" y="145"/>
                  </a:lnTo>
                  <a:close/>
                  <a:moveTo>
                    <a:pt x="89" y="149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close/>
                  <a:moveTo>
                    <a:pt x="296" y="145"/>
                  </a:moveTo>
                  <a:lnTo>
                    <a:pt x="300" y="145"/>
                  </a:lnTo>
                  <a:lnTo>
                    <a:pt x="300" y="145"/>
                  </a:lnTo>
                  <a:lnTo>
                    <a:pt x="296" y="145"/>
                  </a:lnTo>
                  <a:lnTo>
                    <a:pt x="296" y="145"/>
                  </a:lnTo>
                  <a:lnTo>
                    <a:pt x="296" y="145"/>
                  </a:lnTo>
                  <a:close/>
                  <a:moveTo>
                    <a:pt x="296" y="149"/>
                  </a:move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close/>
                  <a:moveTo>
                    <a:pt x="296" y="156"/>
                  </a:moveTo>
                  <a:lnTo>
                    <a:pt x="296" y="152"/>
                  </a:lnTo>
                  <a:lnTo>
                    <a:pt x="296" y="152"/>
                  </a:lnTo>
                  <a:lnTo>
                    <a:pt x="296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0" name="Freeform 175"/>
            <p:cNvSpPr>
              <a:spLocks noEditPoints="1"/>
            </p:cNvSpPr>
            <p:nvPr/>
          </p:nvSpPr>
          <p:spPr bwMode="auto">
            <a:xfrm>
              <a:off x="2749063" y="3075611"/>
              <a:ext cx="829877" cy="788705"/>
            </a:xfrm>
            <a:custGeom>
              <a:avLst/>
              <a:gdLst>
                <a:gd name="T0" fmla="*/ 103 w 174"/>
                <a:gd name="T1" fmla="*/ 22 h 165"/>
                <a:gd name="T2" fmla="*/ 105 w 174"/>
                <a:gd name="T3" fmla="*/ 21 h 165"/>
                <a:gd name="T4" fmla="*/ 106 w 174"/>
                <a:gd name="T5" fmla="*/ 21 h 165"/>
                <a:gd name="T6" fmla="*/ 109 w 174"/>
                <a:gd name="T7" fmla="*/ 22 h 165"/>
                <a:gd name="T8" fmla="*/ 100 w 174"/>
                <a:gd name="T9" fmla="*/ 5 h 165"/>
                <a:gd name="T10" fmla="*/ 94 w 174"/>
                <a:gd name="T11" fmla="*/ 12 h 165"/>
                <a:gd name="T12" fmla="*/ 88 w 174"/>
                <a:gd name="T13" fmla="*/ 13 h 165"/>
                <a:gd name="T14" fmla="*/ 79 w 174"/>
                <a:gd name="T15" fmla="*/ 12 h 165"/>
                <a:gd name="T16" fmla="*/ 75 w 174"/>
                <a:gd name="T17" fmla="*/ 13 h 165"/>
                <a:gd name="T18" fmla="*/ 64 w 174"/>
                <a:gd name="T19" fmla="*/ 15 h 165"/>
                <a:gd name="T20" fmla="*/ 64 w 174"/>
                <a:gd name="T21" fmla="*/ 5 h 165"/>
                <a:gd name="T22" fmla="*/ 59 w 174"/>
                <a:gd name="T23" fmla="*/ 0 h 165"/>
                <a:gd name="T24" fmla="*/ 44 w 174"/>
                <a:gd name="T25" fmla="*/ 6 h 165"/>
                <a:gd name="T26" fmla="*/ 47 w 174"/>
                <a:gd name="T27" fmla="*/ 12 h 165"/>
                <a:gd name="T28" fmla="*/ 30 w 174"/>
                <a:gd name="T29" fmla="*/ 17 h 165"/>
                <a:gd name="T30" fmla="*/ 18 w 174"/>
                <a:gd name="T31" fmla="*/ 16 h 165"/>
                <a:gd name="T32" fmla="*/ 20 w 174"/>
                <a:gd name="T33" fmla="*/ 28 h 165"/>
                <a:gd name="T34" fmla="*/ 10 w 174"/>
                <a:gd name="T35" fmla="*/ 40 h 165"/>
                <a:gd name="T36" fmla="*/ 3 w 174"/>
                <a:gd name="T37" fmla="*/ 49 h 165"/>
                <a:gd name="T38" fmla="*/ 5 w 174"/>
                <a:gd name="T39" fmla="*/ 60 h 165"/>
                <a:gd name="T40" fmla="*/ 16 w 174"/>
                <a:gd name="T41" fmla="*/ 67 h 165"/>
                <a:gd name="T42" fmla="*/ 27 w 174"/>
                <a:gd name="T43" fmla="*/ 66 h 165"/>
                <a:gd name="T44" fmla="*/ 38 w 174"/>
                <a:gd name="T45" fmla="*/ 65 h 165"/>
                <a:gd name="T46" fmla="*/ 50 w 174"/>
                <a:gd name="T47" fmla="*/ 75 h 165"/>
                <a:gd name="T48" fmla="*/ 62 w 174"/>
                <a:gd name="T49" fmla="*/ 86 h 165"/>
                <a:gd name="T50" fmla="*/ 74 w 174"/>
                <a:gd name="T51" fmla="*/ 106 h 165"/>
                <a:gd name="T52" fmla="*/ 84 w 174"/>
                <a:gd name="T53" fmla="*/ 114 h 165"/>
                <a:gd name="T54" fmla="*/ 90 w 174"/>
                <a:gd name="T55" fmla="*/ 127 h 165"/>
                <a:gd name="T56" fmla="*/ 92 w 174"/>
                <a:gd name="T57" fmla="*/ 136 h 165"/>
                <a:gd name="T58" fmla="*/ 83 w 174"/>
                <a:gd name="T59" fmla="*/ 143 h 165"/>
                <a:gd name="T60" fmla="*/ 84 w 174"/>
                <a:gd name="T61" fmla="*/ 150 h 165"/>
                <a:gd name="T62" fmla="*/ 95 w 174"/>
                <a:gd name="T63" fmla="*/ 157 h 165"/>
                <a:gd name="T64" fmla="*/ 102 w 174"/>
                <a:gd name="T65" fmla="*/ 159 h 165"/>
                <a:gd name="T66" fmla="*/ 105 w 174"/>
                <a:gd name="T67" fmla="*/ 152 h 165"/>
                <a:gd name="T68" fmla="*/ 108 w 174"/>
                <a:gd name="T69" fmla="*/ 149 h 165"/>
                <a:gd name="T70" fmla="*/ 104 w 174"/>
                <a:gd name="T71" fmla="*/ 156 h 165"/>
                <a:gd name="T72" fmla="*/ 116 w 174"/>
                <a:gd name="T73" fmla="*/ 140 h 165"/>
                <a:gd name="T74" fmla="*/ 116 w 174"/>
                <a:gd name="T75" fmla="*/ 133 h 165"/>
                <a:gd name="T76" fmla="*/ 119 w 174"/>
                <a:gd name="T77" fmla="*/ 126 h 165"/>
                <a:gd name="T78" fmla="*/ 131 w 174"/>
                <a:gd name="T79" fmla="*/ 119 h 165"/>
                <a:gd name="T80" fmla="*/ 136 w 174"/>
                <a:gd name="T81" fmla="*/ 115 h 165"/>
                <a:gd name="T82" fmla="*/ 141 w 174"/>
                <a:gd name="T83" fmla="*/ 116 h 165"/>
                <a:gd name="T84" fmla="*/ 149 w 174"/>
                <a:gd name="T85" fmla="*/ 109 h 165"/>
                <a:gd name="T86" fmla="*/ 154 w 174"/>
                <a:gd name="T87" fmla="*/ 96 h 165"/>
                <a:gd name="T88" fmla="*/ 156 w 174"/>
                <a:gd name="T89" fmla="*/ 78 h 165"/>
                <a:gd name="T90" fmla="*/ 155 w 174"/>
                <a:gd name="T91" fmla="*/ 73 h 165"/>
                <a:gd name="T92" fmla="*/ 161 w 174"/>
                <a:gd name="T93" fmla="*/ 71 h 165"/>
                <a:gd name="T94" fmla="*/ 173 w 174"/>
                <a:gd name="T95" fmla="*/ 56 h 165"/>
                <a:gd name="T96" fmla="*/ 168 w 174"/>
                <a:gd name="T97" fmla="*/ 42 h 165"/>
                <a:gd name="T98" fmla="*/ 151 w 174"/>
                <a:gd name="T99" fmla="*/ 33 h 165"/>
                <a:gd name="T100" fmla="*/ 142 w 174"/>
                <a:gd name="T101" fmla="*/ 33 h 165"/>
                <a:gd name="T102" fmla="*/ 134 w 174"/>
                <a:gd name="T103" fmla="*/ 32 h 165"/>
                <a:gd name="T104" fmla="*/ 130 w 174"/>
                <a:gd name="T105" fmla="*/ 35 h 165"/>
                <a:gd name="T106" fmla="*/ 126 w 174"/>
                <a:gd name="T107" fmla="*/ 29 h 165"/>
                <a:gd name="T108" fmla="*/ 120 w 174"/>
                <a:gd name="T109" fmla="*/ 25 h 165"/>
                <a:gd name="T110" fmla="*/ 113 w 174"/>
                <a:gd name="T111" fmla="*/ 27 h 165"/>
                <a:gd name="T112" fmla="*/ 107 w 174"/>
                <a:gd name="T113" fmla="*/ 33 h 165"/>
                <a:gd name="T114" fmla="*/ 105 w 174"/>
                <a:gd name="T115" fmla="*/ 29 h 165"/>
                <a:gd name="T116" fmla="*/ 113 w 174"/>
                <a:gd name="T117" fmla="*/ 24 h 165"/>
                <a:gd name="T118" fmla="*/ 104 w 174"/>
                <a:gd name="T119" fmla="*/ 25 h 165"/>
                <a:gd name="T120" fmla="*/ 99 w 174"/>
                <a:gd name="T121" fmla="*/ 25 h 165"/>
                <a:gd name="T122" fmla="*/ 106 w 174"/>
                <a:gd name="T123" fmla="*/ 17 h 165"/>
                <a:gd name="T124" fmla="*/ 102 w 174"/>
                <a:gd name="T125" fmla="*/ 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" h="165">
                  <a:moveTo>
                    <a:pt x="102" y="24"/>
                  </a:moveTo>
                  <a:cubicBezTo>
                    <a:pt x="102" y="24"/>
                    <a:pt x="102" y="24"/>
                    <a:pt x="102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lose/>
                  <a:moveTo>
                    <a:pt x="101" y="24"/>
                  </a:move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4"/>
                    <a:pt x="101" y="24"/>
                    <a:pt x="101" y="24"/>
                  </a:cubicBezTo>
                  <a:close/>
                  <a:moveTo>
                    <a:pt x="105" y="2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4" y="20"/>
                    <a:pt x="104" y="20"/>
                    <a:pt x="104" y="20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7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lose/>
                  <a:moveTo>
                    <a:pt x="105" y="14"/>
                  </a:moveTo>
                  <a:cubicBezTo>
                    <a:pt x="104" y="13"/>
                    <a:pt x="104" y="13"/>
                    <a:pt x="104" y="13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lose/>
                  <a:moveTo>
                    <a:pt x="101" y="6"/>
                  </a:moveTo>
                  <a:cubicBezTo>
                    <a:pt x="100" y="5"/>
                    <a:pt x="100" y="5"/>
                    <a:pt x="100" y="5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4"/>
                    <a:pt x="77" y="114"/>
                    <a:pt x="77" y="114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80" y="114"/>
                    <a:pt x="80" y="114"/>
                    <a:pt x="80" y="114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9" y="120"/>
                    <a:pt x="89" y="120"/>
                    <a:pt x="89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89" y="137"/>
                    <a:pt x="89" y="137"/>
                    <a:pt x="89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3"/>
                    <a:pt x="83" y="143"/>
                    <a:pt x="83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4"/>
                    <a:pt x="82" y="144"/>
                    <a:pt x="82" y="144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80" y="148"/>
                    <a:pt x="80" y="148"/>
                    <a:pt x="80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3" y="156"/>
                    <a:pt x="93" y="156"/>
                    <a:pt x="93" y="156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7" y="159"/>
                    <a:pt x="97" y="159"/>
                    <a:pt x="97" y="159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101" y="164"/>
                    <a:pt x="101" y="164"/>
                    <a:pt x="101" y="164"/>
                  </a:cubicBezTo>
                  <a:cubicBezTo>
                    <a:pt x="101" y="162"/>
                    <a:pt x="101" y="162"/>
                    <a:pt x="101" y="162"/>
                  </a:cubicBezTo>
                  <a:cubicBezTo>
                    <a:pt x="102" y="159"/>
                    <a:pt x="102" y="159"/>
                    <a:pt x="102" y="159"/>
                  </a:cubicBezTo>
                  <a:cubicBezTo>
                    <a:pt x="103" y="158"/>
                    <a:pt x="103" y="158"/>
                    <a:pt x="103" y="158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2" y="157"/>
                    <a:pt x="102" y="157"/>
                    <a:pt x="102" y="157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5"/>
                    <a:pt x="102" y="155"/>
                    <a:pt x="102" y="155"/>
                  </a:cubicBezTo>
                  <a:cubicBezTo>
                    <a:pt x="103" y="155"/>
                    <a:pt x="103" y="155"/>
                    <a:pt x="103" y="155"/>
                  </a:cubicBezTo>
                  <a:cubicBezTo>
                    <a:pt x="103" y="154"/>
                    <a:pt x="103" y="154"/>
                    <a:pt x="103" y="154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2"/>
                    <a:pt x="105" y="152"/>
                    <a:pt x="105" y="152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5"/>
                    <a:pt x="104" y="155"/>
                    <a:pt x="104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107" y="155"/>
                    <a:pt x="107" y="155"/>
                    <a:pt x="107" y="155"/>
                  </a:cubicBezTo>
                  <a:cubicBezTo>
                    <a:pt x="108" y="153"/>
                    <a:pt x="108" y="153"/>
                    <a:pt x="108" y="153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12" y="146"/>
                    <a:pt x="112" y="146"/>
                    <a:pt x="112" y="146"/>
                  </a:cubicBezTo>
                  <a:cubicBezTo>
                    <a:pt x="114" y="143"/>
                    <a:pt x="114" y="143"/>
                    <a:pt x="114" y="143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115" y="130"/>
                    <a:pt x="115" y="130"/>
                    <a:pt x="115" y="130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17" y="130"/>
                    <a:pt x="117" y="130"/>
                    <a:pt x="117" y="130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6" y="121"/>
                    <a:pt x="126" y="121"/>
                    <a:pt x="126" y="121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4" y="116"/>
                    <a:pt x="144" y="116"/>
                    <a:pt x="144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6"/>
                    <a:pt x="153" y="96"/>
                    <a:pt x="153" y="96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2"/>
                    <a:pt x="155" y="92"/>
                    <a:pt x="155" y="92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9" y="73"/>
                    <a:pt x="159" y="73"/>
                    <a:pt x="159" y="73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69"/>
                    <a:pt x="162" y="69"/>
                    <a:pt x="162" y="69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69" y="61"/>
                    <a:pt x="169" y="61"/>
                    <a:pt x="169" y="61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0"/>
                    <a:pt x="174" y="50"/>
                    <a:pt x="174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8" y="38"/>
                    <a:pt x="158" y="38"/>
                    <a:pt x="158" y="38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1" y="33"/>
                    <a:pt x="151" y="33"/>
                    <a:pt x="151" y="33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6" y="33"/>
                    <a:pt x="146" y="33"/>
                    <a:pt x="146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3" y="33"/>
                    <a:pt x="143" y="33"/>
                    <a:pt x="143" y="33"/>
                  </a:cubicBezTo>
                  <a:cubicBezTo>
                    <a:pt x="142" y="32"/>
                    <a:pt x="142" y="32"/>
                    <a:pt x="142" y="32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8" y="32"/>
                    <a:pt x="138" y="32"/>
                    <a:pt x="138" y="32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0" y="29"/>
                    <a:pt x="130" y="29"/>
                    <a:pt x="130" y="29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4"/>
                    <a:pt x="106" y="14"/>
                    <a:pt x="106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lnTo>
                    <a:pt x="101" y="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1" name="Freeform 176"/>
            <p:cNvSpPr/>
            <p:nvPr/>
          </p:nvSpPr>
          <p:spPr bwMode="auto">
            <a:xfrm>
              <a:off x="3159498" y="3066605"/>
              <a:ext cx="61758" cy="81058"/>
            </a:xfrm>
            <a:custGeom>
              <a:avLst/>
              <a:gdLst>
                <a:gd name="T0" fmla="*/ 3 w 48"/>
                <a:gd name="T1" fmla="*/ 48 h 63"/>
                <a:gd name="T2" fmla="*/ 3 w 48"/>
                <a:gd name="T3" fmla="*/ 52 h 63"/>
                <a:gd name="T4" fmla="*/ 3 w 48"/>
                <a:gd name="T5" fmla="*/ 52 h 63"/>
                <a:gd name="T6" fmla="*/ 3 w 48"/>
                <a:gd name="T7" fmla="*/ 52 h 63"/>
                <a:gd name="T8" fmla="*/ 3 w 48"/>
                <a:gd name="T9" fmla="*/ 56 h 63"/>
                <a:gd name="T10" fmla="*/ 7 w 48"/>
                <a:gd name="T11" fmla="*/ 56 h 63"/>
                <a:gd name="T12" fmla="*/ 11 w 48"/>
                <a:gd name="T13" fmla="*/ 59 h 63"/>
                <a:gd name="T14" fmla="*/ 11 w 48"/>
                <a:gd name="T15" fmla="*/ 56 h 63"/>
                <a:gd name="T16" fmla="*/ 15 w 48"/>
                <a:gd name="T17" fmla="*/ 56 h 63"/>
                <a:gd name="T18" fmla="*/ 15 w 48"/>
                <a:gd name="T19" fmla="*/ 56 h 63"/>
                <a:gd name="T20" fmla="*/ 15 w 48"/>
                <a:gd name="T21" fmla="*/ 56 h 63"/>
                <a:gd name="T22" fmla="*/ 18 w 48"/>
                <a:gd name="T23" fmla="*/ 56 h 63"/>
                <a:gd name="T24" fmla="*/ 18 w 48"/>
                <a:gd name="T25" fmla="*/ 59 h 63"/>
                <a:gd name="T26" fmla="*/ 18 w 48"/>
                <a:gd name="T27" fmla="*/ 63 h 63"/>
                <a:gd name="T28" fmla="*/ 22 w 48"/>
                <a:gd name="T29" fmla="*/ 59 h 63"/>
                <a:gd name="T30" fmla="*/ 22 w 48"/>
                <a:gd name="T31" fmla="*/ 56 h 63"/>
                <a:gd name="T32" fmla="*/ 26 w 48"/>
                <a:gd name="T33" fmla="*/ 56 h 63"/>
                <a:gd name="T34" fmla="*/ 26 w 48"/>
                <a:gd name="T35" fmla="*/ 56 h 63"/>
                <a:gd name="T36" fmla="*/ 29 w 48"/>
                <a:gd name="T37" fmla="*/ 52 h 63"/>
                <a:gd name="T38" fmla="*/ 33 w 48"/>
                <a:gd name="T39" fmla="*/ 48 h 63"/>
                <a:gd name="T40" fmla="*/ 37 w 48"/>
                <a:gd name="T41" fmla="*/ 41 h 63"/>
                <a:gd name="T42" fmla="*/ 37 w 48"/>
                <a:gd name="T43" fmla="*/ 41 h 63"/>
                <a:gd name="T44" fmla="*/ 40 w 48"/>
                <a:gd name="T45" fmla="*/ 33 h 63"/>
                <a:gd name="T46" fmla="*/ 44 w 48"/>
                <a:gd name="T47" fmla="*/ 30 h 63"/>
                <a:gd name="T48" fmla="*/ 44 w 48"/>
                <a:gd name="T49" fmla="*/ 30 h 63"/>
                <a:gd name="T50" fmla="*/ 44 w 48"/>
                <a:gd name="T51" fmla="*/ 30 h 63"/>
                <a:gd name="T52" fmla="*/ 48 w 48"/>
                <a:gd name="T53" fmla="*/ 26 h 63"/>
                <a:gd name="T54" fmla="*/ 48 w 48"/>
                <a:gd name="T55" fmla="*/ 22 h 63"/>
                <a:gd name="T56" fmla="*/ 44 w 48"/>
                <a:gd name="T57" fmla="*/ 19 h 63"/>
                <a:gd name="T58" fmla="*/ 44 w 48"/>
                <a:gd name="T59" fmla="*/ 19 h 63"/>
                <a:gd name="T60" fmla="*/ 40 w 48"/>
                <a:gd name="T61" fmla="*/ 19 h 63"/>
                <a:gd name="T62" fmla="*/ 40 w 48"/>
                <a:gd name="T63" fmla="*/ 15 h 63"/>
                <a:gd name="T64" fmla="*/ 33 w 48"/>
                <a:gd name="T65" fmla="*/ 11 h 63"/>
                <a:gd name="T66" fmla="*/ 33 w 48"/>
                <a:gd name="T67" fmla="*/ 7 h 63"/>
                <a:gd name="T68" fmla="*/ 29 w 48"/>
                <a:gd name="T69" fmla="*/ 7 h 63"/>
                <a:gd name="T70" fmla="*/ 22 w 48"/>
                <a:gd name="T71" fmla="*/ 4 h 63"/>
                <a:gd name="T72" fmla="*/ 15 w 48"/>
                <a:gd name="T73" fmla="*/ 0 h 63"/>
                <a:gd name="T74" fmla="*/ 11 w 48"/>
                <a:gd name="T75" fmla="*/ 0 h 63"/>
                <a:gd name="T76" fmla="*/ 7 w 48"/>
                <a:gd name="T77" fmla="*/ 4 h 63"/>
                <a:gd name="T78" fmla="*/ 7 w 48"/>
                <a:gd name="T79" fmla="*/ 4 h 63"/>
                <a:gd name="T80" fmla="*/ 7 w 48"/>
                <a:gd name="T81" fmla="*/ 4 h 63"/>
                <a:gd name="T82" fmla="*/ 3 w 48"/>
                <a:gd name="T83" fmla="*/ 4 h 63"/>
                <a:gd name="T84" fmla="*/ 3 w 48"/>
                <a:gd name="T85" fmla="*/ 7 h 63"/>
                <a:gd name="T86" fmla="*/ 0 w 48"/>
                <a:gd name="T87" fmla="*/ 7 h 63"/>
                <a:gd name="T88" fmla="*/ 3 w 48"/>
                <a:gd name="T89" fmla="*/ 15 h 63"/>
                <a:gd name="T90" fmla="*/ 3 w 48"/>
                <a:gd name="T91" fmla="*/ 15 h 63"/>
                <a:gd name="T92" fmla="*/ 3 w 48"/>
                <a:gd name="T93" fmla="*/ 19 h 63"/>
                <a:gd name="T94" fmla="*/ 3 w 48"/>
                <a:gd name="T95" fmla="*/ 22 h 63"/>
                <a:gd name="T96" fmla="*/ 7 w 48"/>
                <a:gd name="T97" fmla="*/ 22 h 63"/>
                <a:gd name="T98" fmla="*/ 7 w 48"/>
                <a:gd name="T99" fmla="*/ 26 h 63"/>
                <a:gd name="T100" fmla="*/ 7 w 48"/>
                <a:gd name="T101" fmla="*/ 30 h 63"/>
                <a:gd name="T102" fmla="*/ 11 w 48"/>
                <a:gd name="T103" fmla="*/ 33 h 63"/>
                <a:gd name="T104" fmla="*/ 11 w 48"/>
                <a:gd name="T105" fmla="*/ 33 h 63"/>
                <a:gd name="T106" fmla="*/ 11 w 48"/>
                <a:gd name="T107" fmla="*/ 37 h 63"/>
                <a:gd name="T108" fmla="*/ 7 w 48"/>
                <a:gd name="T109" fmla="*/ 37 h 63"/>
                <a:gd name="T110" fmla="*/ 7 w 48"/>
                <a:gd name="T111" fmla="*/ 41 h 63"/>
                <a:gd name="T112" fmla="*/ 7 w 48"/>
                <a:gd name="T113" fmla="*/ 45 h 63"/>
                <a:gd name="T114" fmla="*/ 7 w 48"/>
                <a:gd name="T115" fmla="*/ 48 h 63"/>
                <a:gd name="T116" fmla="*/ 3 w 48"/>
                <a:gd name="T117" fmla="*/ 48 h 63"/>
                <a:gd name="T118" fmla="*/ 3 w 48"/>
                <a:gd name="T119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" h="63">
                  <a:moveTo>
                    <a:pt x="3" y="48"/>
                  </a:move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6"/>
                  </a:lnTo>
                  <a:lnTo>
                    <a:pt x="7" y="56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9" y="52"/>
                  </a:lnTo>
                  <a:lnTo>
                    <a:pt x="33" y="48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40" y="33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8" y="26"/>
                  </a:lnTo>
                  <a:lnTo>
                    <a:pt x="48" y="22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0" y="19"/>
                  </a:lnTo>
                  <a:lnTo>
                    <a:pt x="40" y="15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22" y="4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37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2" name="Freeform 177"/>
            <p:cNvSpPr/>
            <p:nvPr/>
          </p:nvSpPr>
          <p:spPr bwMode="auto">
            <a:xfrm>
              <a:off x="3087448" y="3061459"/>
              <a:ext cx="86205" cy="81058"/>
            </a:xfrm>
            <a:custGeom>
              <a:avLst/>
              <a:gdLst>
                <a:gd name="T0" fmla="*/ 26 w 67"/>
                <a:gd name="T1" fmla="*/ 63 h 63"/>
                <a:gd name="T2" fmla="*/ 30 w 67"/>
                <a:gd name="T3" fmla="*/ 63 h 63"/>
                <a:gd name="T4" fmla="*/ 37 w 67"/>
                <a:gd name="T5" fmla="*/ 63 h 63"/>
                <a:gd name="T6" fmla="*/ 34 w 67"/>
                <a:gd name="T7" fmla="*/ 60 h 63"/>
                <a:gd name="T8" fmla="*/ 30 w 67"/>
                <a:gd name="T9" fmla="*/ 56 h 63"/>
                <a:gd name="T10" fmla="*/ 34 w 67"/>
                <a:gd name="T11" fmla="*/ 52 h 63"/>
                <a:gd name="T12" fmla="*/ 45 w 67"/>
                <a:gd name="T13" fmla="*/ 52 h 63"/>
                <a:gd name="T14" fmla="*/ 52 w 67"/>
                <a:gd name="T15" fmla="*/ 49 h 63"/>
                <a:gd name="T16" fmla="*/ 59 w 67"/>
                <a:gd name="T17" fmla="*/ 52 h 63"/>
                <a:gd name="T18" fmla="*/ 63 w 67"/>
                <a:gd name="T19" fmla="*/ 49 h 63"/>
                <a:gd name="T20" fmla="*/ 63 w 67"/>
                <a:gd name="T21" fmla="*/ 41 h 63"/>
                <a:gd name="T22" fmla="*/ 67 w 67"/>
                <a:gd name="T23" fmla="*/ 37 h 63"/>
                <a:gd name="T24" fmla="*/ 63 w 67"/>
                <a:gd name="T25" fmla="*/ 34 h 63"/>
                <a:gd name="T26" fmla="*/ 63 w 67"/>
                <a:gd name="T27" fmla="*/ 26 h 63"/>
                <a:gd name="T28" fmla="*/ 59 w 67"/>
                <a:gd name="T29" fmla="*/ 23 h 63"/>
                <a:gd name="T30" fmla="*/ 59 w 67"/>
                <a:gd name="T31" fmla="*/ 19 h 63"/>
                <a:gd name="T32" fmla="*/ 59 w 67"/>
                <a:gd name="T33" fmla="*/ 11 h 63"/>
                <a:gd name="T34" fmla="*/ 63 w 67"/>
                <a:gd name="T35" fmla="*/ 8 h 63"/>
                <a:gd name="T36" fmla="*/ 63 w 67"/>
                <a:gd name="T37" fmla="*/ 4 h 63"/>
                <a:gd name="T38" fmla="*/ 56 w 67"/>
                <a:gd name="T39" fmla="*/ 0 h 63"/>
                <a:gd name="T40" fmla="*/ 48 w 67"/>
                <a:gd name="T41" fmla="*/ 0 h 63"/>
                <a:gd name="T42" fmla="*/ 37 w 67"/>
                <a:gd name="T43" fmla="*/ 0 h 63"/>
                <a:gd name="T44" fmla="*/ 26 w 67"/>
                <a:gd name="T45" fmla="*/ 0 h 63"/>
                <a:gd name="T46" fmla="*/ 15 w 67"/>
                <a:gd name="T47" fmla="*/ 0 h 63"/>
                <a:gd name="T48" fmla="*/ 15 w 67"/>
                <a:gd name="T49" fmla="*/ 4 h 63"/>
                <a:gd name="T50" fmla="*/ 15 w 67"/>
                <a:gd name="T51" fmla="*/ 8 h 63"/>
                <a:gd name="T52" fmla="*/ 8 w 67"/>
                <a:gd name="T53" fmla="*/ 15 h 63"/>
                <a:gd name="T54" fmla="*/ 4 w 67"/>
                <a:gd name="T55" fmla="*/ 19 h 63"/>
                <a:gd name="T56" fmla="*/ 0 w 67"/>
                <a:gd name="T57" fmla="*/ 26 h 63"/>
                <a:gd name="T58" fmla="*/ 4 w 67"/>
                <a:gd name="T59" fmla="*/ 30 h 63"/>
                <a:gd name="T60" fmla="*/ 4 w 67"/>
                <a:gd name="T61" fmla="*/ 34 h 63"/>
                <a:gd name="T62" fmla="*/ 8 w 67"/>
                <a:gd name="T63" fmla="*/ 37 h 63"/>
                <a:gd name="T64" fmla="*/ 11 w 67"/>
                <a:gd name="T65" fmla="*/ 37 h 63"/>
                <a:gd name="T66" fmla="*/ 15 w 67"/>
                <a:gd name="T67" fmla="*/ 41 h 63"/>
                <a:gd name="T68" fmla="*/ 15 w 67"/>
                <a:gd name="T69" fmla="*/ 49 h 63"/>
                <a:gd name="T70" fmla="*/ 19 w 67"/>
                <a:gd name="T71" fmla="*/ 52 h 63"/>
                <a:gd name="T72" fmla="*/ 22 w 67"/>
                <a:gd name="T73" fmla="*/ 56 h 63"/>
                <a:gd name="T74" fmla="*/ 22 w 67"/>
                <a:gd name="T75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63">
                  <a:moveTo>
                    <a:pt x="26" y="63"/>
                  </a:move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63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0" y="56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2" y="49"/>
                  </a:lnTo>
                  <a:lnTo>
                    <a:pt x="56" y="52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23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6" y="11"/>
                  </a:lnTo>
                  <a:lnTo>
                    <a:pt x="59" y="11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5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9" y="52"/>
                  </a:lnTo>
                  <a:lnTo>
                    <a:pt x="19" y="56"/>
                  </a:lnTo>
                  <a:lnTo>
                    <a:pt x="22" y="56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3" name="Freeform 178"/>
            <p:cNvSpPr/>
            <p:nvPr/>
          </p:nvSpPr>
          <p:spPr bwMode="auto">
            <a:xfrm>
              <a:off x="3016682" y="3013854"/>
              <a:ext cx="104218" cy="144103"/>
            </a:xfrm>
            <a:custGeom>
              <a:avLst/>
              <a:gdLst>
                <a:gd name="T0" fmla="*/ 11 w 81"/>
                <a:gd name="T1" fmla="*/ 48 h 112"/>
                <a:gd name="T2" fmla="*/ 14 w 81"/>
                <a:gd name="T3" fmla="*/ 48 h 112"/>
                <a:gd name="T4" fmla="*/ 22 w 81"/>
                <a:gd name="T5" fmla="*/ 52 h 112"/>
                <a:gd name="T6" fmla="*/ 18 w 81"/>
                <a:gd name="T7" fmla="*/ 60 h 112"/>
                <a:gd name="T8" fmla="*/ 22 w 81"/>
                <a:gd name="T9" fmla="*/ 63 h 112"/>
                <a:gd name="T10" fmla="*/ 26 w 81"/>
                <a:gd name="T11" fmla="*/ 63 h 112"/>
                <a:gd name="T12" fmla="*/ 29 w 81"/>
                <a:gd name="T13" fmla="*/ 67 h 112"/>
                <a:gd name="T14" fmla="*/ 26 w 81"/>
                <a:gd name="T15" fmla="*/ 71 h 112"/>
                <a:gd name="T16" fmla="*/ 22 w 81"/>
                <a:gd name="T17" fmla="*/ 82 h 112"/>
                <a:gd name="T18" fmla="*/ 22 w 81"/>
                <a:gd name="T19" fmla="*/ 86 h 112"/>
                <a:gd name="T20" fmla="*/ 22 w 81"/>
                <a:gd name="T21" fmla="*/ 89 h 112"/>
                <a:gd name="T22" fmla="*/ 22 w 81"/>
                <a:gd name="T23" fmla="*/ 93 h 112"/>
                <a:gd name="T24" fmla="*/ 29 w 81"/>
                <a:gd name="T25" fmla="*/ 100 h 112"/>
                <a:gd name="T26" fmla="*/ 29 w 81"/>
                <a:gd name="T27" fmla="*/ 104 h 112"/>
                <a:gd name="T28" fmla="*/ 40 w 81"/>
                <a:gd name="T29" fmla="*/ 112 h 112"/>
                <a:gd name="T30" fmla="*/ 44 w 81"/>
                <a:gd name="T31" fmla="*/ 108 h 112"/>
                <a:gd name="T32" fmla="*/ 48 w 81"/>
                <a:gd name="T33" fmla="*/ 108 h 112"/>
                <a:gd name="T34" fmla="*/ 52 w 81"/>
                <a:gd name="T35" fmla="*/ 104 h 112"/>
                <a:gd name="T36" fmla="*/ 63 w 81"/>
                <a:gd name="T37" fmla="*/ 104 h 112"/>
                <a:gd name="T38" fmla="*/ 66 w 81"/>
                <a:gd name="T39" fmla="*/ 100 h 112"/>
                <a:gd name="T40" fmla="*/ 74 w 81"/>
                <a:gd name="T41" fmla="*/ 100 h 112"/>
                <a:gd name="T42" fmla="*/ 81 w 81"/>
                <a:gd name="T43" fmla="*/ 100 h 112"/>
                <a:gd name="T44" fmla="*/ 77 w 81"/>
                <a:gd name="T45" fmla="*/ 97 h 112"/>
                <a:gd name="T46" fmla="*/ 74 w 81"/>
                <a:gd name="T47" fmla="*/ 93 h 112"/>
                <a:gd name="T48" fmla="*/ 70 w 81"/>
                <a:gd name="T49" fmla="*/ 89 h 112"/>
                <a:gd name="T50" fmla="*/ 70 w 81"/>
                <a:gd name="T51" fmla="*/ 86 h 112"/>
                <a:gd name="T52" fmla="*/ 66 w 81"/>
                <a:gd name="T53" fmla="*/ 78 h 112"/>
                <a:gd name="T54" fmla="*/ 63 w 81"/>
                <a:gd name="T55" fmla="*/ 74 h 112"/>
                <a:gd name="T56" fmla="*/ 63 w 81"/>
                <a:gd name="T57" fmla="*/ 74 h 112"/>
                <a:gd name="T58" fmla="*/ 59 w 81"/>
                <a:gd name="T59" fmla="*/ 67 h 112"/>
                <a:gd name="T60" fmla="*/ 55 w 81"/>
                <a:gd name="T61" fmla="*/ 67 h 112"/>
                <a:gd name="T62" fmla="*/ 59 w 81"/>
                <a:gd name="T63" fmla="*/ 56 h 112"/>
                <a:gd name="T64" fmla="*/ 59 w 81"/>
                <a:gd name="T65" fmla="*/ 52 h 112"/>
                <a:gd name="T66" fmla="*/ 66 w 81"/>
                <a:gd name="T67" fmla="*/ 48 h 112"/>
                <a:gd name="T68" fmla="*/ 70 w 81"/>
                <a:gd name="T69" fmla="*/ 45 h 112"/>
                <a:gd name="T70" fmla="*/ 70 w 81"/>
                <a:gd name="T71" fmla="*/ 41 h 112"/>
                <a:gd name="T72" fmla="*/ 70 w 81"/>
                <a:gd name="T73" fmla="*/ 37 h 112"/>
                <a:gd name="T74" fmla="*/ 66 w 81"/>
                <a:gd name="T75" fmla="*/ 34 h 112"/>
                <a:gd name="T76" fmla="*/ 55 w 81"/>
                <a:gd name="T77" fmla="*/ 26 h 112"/>
                <a:gd name="T78" fmla="*/ 52 w 81"/>
                <a:gd name="T79" fmla="*/ 26 h 112"/>
                <a:gd name="T80" fmla="*/ 44 w 81"/>
                <a:gd name="T81" fmla="*/ 26 h 112"/>
                <a:gd name="T82" fmla="*/ 44 w 81"/>
                <a:gd name="T83" fmla="*/ 26 h 112"/>
                <a:gd name="T84" fmla="*/ 48 w 81"/>
                <a:gd name="T85" fmla="*/ 19 h 112"/>
                <a:gd name="T86" fmla="*/ 40 w 81"/>
                <a:gd name="T87" fmla="*/ 11 h 112"/>
                <a:gd name="T88" fmla="*/ 33 w 81"/>
                <a:gd name="T89" fmla="*/ 4 h 112"/>
                <a:gd name="T90" fmla="*/ 29 w 81"/>
                <a:gd name="T91" fmla="*/ 0 h 112"/>
                <a:gd name="T92" fmla="*/ 22 w 81"/>
                <a:gd name="T93" fmla="*/ 0 h 112"/>
                <a:gd name="T94" fmla="*/ 18 w 81"/>
                <a:gd name="T95" fmla="*/ 4 h 112"/>
                <a:gd name="T96" fmla="*/ 11 w 81"/>
                <a:gd name="T97" fmla="*/ 8 h 112"/>
                <a:gd name="T98" fmla="*/ 11 w 81"/>
                <a:gd name="T99" fmla="*/ 15 h 112"/>
                <a:gd name="T100" fmla="*/ 14 w 81"/>
                <a:gd name="T101" fmla="*/ 19 h 112"/>
                <a:gd name="T102" fmla="*/ 18 w 81"/>
                <a:gd name="T103" fmla="*/ 23 h 112"/>
                <a:gd name="T104" fmla="*/ 11 w 81"/>
                <a:gd name="T105" fmla="*/ 26 h 112"/>
                <a:gd name="T106" fmla="*/ 3 w 81"/>
                <a:gd name="T107" fmla="*/ 26 h 112"/>
                <a:gd name="T108" fmla="*/ 3 w 81"/>
                <a:gd name="T109" fmla="*/ 30 h 112"/>
                <a:gd name="T110" fmla="*/ 0 w 81"/>
                <a:gd name="T111" fmla="*/ 37 h 112"/>
                <a:gd name="T112" fmla="*/ 11 w 81"/>
                <a:gd name="T113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112">
                  <a:moveTo>
                    <a:pt x="11" y="48"/>
                  </a:moveTo>
                  <a:lnTo>
                    <a:pt x="11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6" y="97"/>
                  </a:lnTo>
                  <a:lnTo>
                    <a:pt x="29" y="100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37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5" y="104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70" y="97"/>
                  </a:lnTo>
                  <a:lnTo>
                    <a:pt x="74" y="100"/>
                  </a:lnTo>
                  <a:lnTo>
                    <a:pt x="77" y="100"/>
                  </a:lnTo>
                  <a:lnTo>
                    <a:pt x="81" y="10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3"/>
                  </a:lnTo>
                  <a:lnTo>
                    <a:pt x="74" y="93"/>
                  </a:lnTo>
                  <a:lnTo>
                    <a:pt x="74" y="89"/>
                  </a:lnTo>
                  <a:lnTo>
                    <a:pt x="70" y="89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78"/>
                  </a:lnTo>
                  <a:lnTo>
                    <a:pt x="66" y="78"/>
                  </a:lnTo>
                  <a:lnTo>
                    <a:pt x="66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59" y="71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5" y="67"/>
                  </a:lnTo>
                  <a:lnTo>
                    <a:pt x="55" y="63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6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37"/>
                  </a:lnTo>
                  <a:lnTo>
                    <a:pt x="70" y="34"/>
                  </a:lnTo>
                  <a:lnTo>
                    <a:pt x="66" y="34"/>
                  </a:lnTo>
                  <a:lnTo>
                    <a:pt x="63" y="30"/>
                  </a:lnTo>
                  <a:lnTo>
                    <a:pt x="55" y="26"/>
                  </a:lnTo>
                  <a:lnTo>
                    <a:pt x="52" y="23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3" y="45"/>
                  </a:lnTo>
                  <a:lnTo>
                    <a:pt x="11" y="48"/>
                  </a:lnTo>
                  <a:lnTo>
                    <a:pt x="11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4" name="Freeform 179"/>
            <p:cNvSpPr>
              <a:spLocks noEditPoints="1"/>
            </p:cNvSpPr>
            <p:nvPr/>
          </p:nvSpPr>
          <p:spPr bwMode="auto">
            <a:xfrm>
              <a:off x="2763217" y="2932796"/>
              <a:ext cx="281773" cy="234167"/>
            </a:xfrm>
            <a:custGeom>
              <a:avLst/>
              <a:gdLst>
                <a:gd name="T0" fmla="*/ 34 w 59"/>
                <a:gd name="T1" fmla="*/ 49 h 49"/>
                <a:gd name="T2" fmla="*/ 40 w 59"/>
                <a:gd name="T3" fmla="*/ 44 h 49"/>
                <a:gd name="T4" fmla="*/ 42 w 59"/>
                <a:gd name="T5" fmla="*/ 41 h 49"/>
                <a:gd name="T6" fmla="*/ 40 w 59"/>
                <a:gd name="T7" fmla="*/ 37 h 49"/>
                <a:gd name="T8" fmla="*/ 38 w 59"/>
                <a:gd name="T9" fmla="*/ 35 h 49"/>
                <a:gd name="T10" fmla="*/ 45 w 59"/>
                <a:gd name="T11" fmla="*/ 35 h 49"/>
                <a:gd name="T12" fmla="*/ 52 w 59"/>
                <a:gd name="T13" fmla="*/ 33 h 49"/>
                <a:gd name="T14" fmla="*/ 54 w 59"/>
                <a:gd name="T15" fmla="*/ 29 h 49"/>
                <a:gd name="T16" fmla="*/ 54 w 59"/>
                <a:gd name="T17" fmla="*/ 24 h 49"/>
                <a:gd name="T18" fmla="*/ 58 w 59"/>
                <a:gd name="T19" fmla="*/ 22 h 49"/>
                <a:gd name="T20" fmla="*/ 56 w 59"/>
                <a:gd name="T21" fmla="*/ 19 h 49"/>
                <a:gd name="T22" fmla="*/ 59 w 59"/>
                <a:gd name="T23" fmla="*/ 17 h 49"/>
                <a:gd name="T24" fmla="*/ 55 w 59"/>
                <a:gd name="T25" fmla="*/ 16 h 49"/>
                <a:gd name="T26" fmla="*/ 52 w 59"/>
                <a:gd name="T27" fmla="*/ 16 h 49"/>
                <a:gd name="T28" fmla="*/ 55 w 59"/>
                <a:gd name="T29" fmla="*/ 14 h 49"/>
                <a:gd name="T30" fmla="*/ 51 w 59"/>
                <a:gd name="T31" fmla="*/ 12 h 49"/>
                <a:gd name="T32" fmla="*/ 48 w 59"/>
                <a:gd name="T33" fmla="*/ 10 h 49"/>
                <a:gd name="T34" fmla="*/ 46 w 59"/>
                <a:gd name="T35" fmla="*/ 9 h 49"/>
                <a:gd name="T36" fmla="*/ 50 w 59"/>
                <a:gd name="T37" fmla="*/ 8 h 49"/>
                <a:gd name="T38" fmla="*/ 45 w 59"/>
                <a:gd name="T39" fmla="*/ 7 h 49"/>
                <a:gd name="T40" fmla="*/ 39 w 59"/>
                <a:gd name="T41" fmla="*/ 9 h 49"/>
                <a:gd name="T42" fmla="*/ 35 w 59"/>
                <a:gd name="T43" fmla="*/ 10 h 49"/>
                <a:gd name="T44" fmla="*/ 26 w 59"/>
                <a:gd name="T45" fmla="*/ 9 h 49"/>
                <a:gd name="T46" fmla="*/ 23 w 59"/>
                <a:gd name="T47" fmla="*/ 7 h 49"/>
                <a:gd name="T48" fmla="*/ 18 w 59"/>
                <a:gd name="T49" fmla="*/ 5 h 49"/>
                <a:gd name="T50" fmla="*/ 16 w 59"/>
                <a:gd name="T51" fmla="*/ 1 h 49"/>
                <a:gd name="T52" fmla="*/ 14 w 59"/>
                <a:gd name="T53" fmla="*/ 4 h 49"/>
                <a:gd name="T54" fmla="*/ 15 w 59"/>
                <a:gd name="T55" fmla="*/ 5 h 49"/>
                <a:gd name="T56" fmla="*/ 13 w 59"/>
                <a:gd name="T57" fmla="*/ 6 h 49"/>
                <a:gd name="T58" fmla="*/ 9 w 59"/>
                <a:gd name="T59" fmla="*/ 9 h 49"/>
                <a:gd name="T60" fmla="*/ 7 w 59"/>
                <a:gd name="T61" fmla="*/ 14 h 49"/>
                <a:gd name="T62" fmla="*/ 6 w 59"/>
                <a:gd name="T63" fmla="*/ 11 h 49"/>
                <a:gd name="T64" fmla="*/ 7 w 59"/>
                <a:gd name="T65" fmla="*/ 6 h 49"/>
                <a:gd name="T66" fmla="*/ 8 w 59"/>
                <a:gd name="T67" fmla="*/ 4 h 49"/>
                <a:gd name="T68" fmla="*/ 7 w 59"/>
                <a:gd name="T69" fmla="*/ 4 h 49"/>
                <a:gd name="T70" fmla="*/ 3 w 59"/>
                <a:gd name="T71" fmla="*/ 8 h 49"/>
                <a:gd name="T72" fmla="*/ 0 w 59"/>
                <a:gd name="T73" fmla="*/ 13 h 49"/>
                <a:gd name="T74" fmla="*/ 4 w 59"/>
                <a:gd name="T75" fmla="*/ 18 h 49"/>
                <a:gd name="T76" fmla="*/ 4 w 59"/>
                <a:gd name="T77" fmla="*/ 21 h 49"/>
                <a:gd name="T78" fmla="*/ 8 w 59"/>
                <a:gd name="T79" fmla="*/ 22 h 49"/>
                <a:gd name="T80" fmla="*/ 14 w 59"/>
                <a:gd name="T81" fmla="*/ 23 h 49"/>
                <a:gd name="T82" fmla="*/ 20 w 59"/>
                <a:gd name="T83" fmla="*/ 26 h 49"/>
                <a:gd name="T84" fmla="*/ 24 w 59"/>
                <a:gd name="T85" fmla="*/ 26 h 49"/>
                <a:gd name="T86" fmla="*/ 26 w 59"/>
                <a:gd name="T87" fmla="*/ 28 h 49"/>
                <a:gd name="T88" fmla="*/ 24 w 59"/>
                <a:gd name="T89" fmla="*/ 32 h 49"/>
                <a:gd name="T90" fmla="*/ 24 w 59"/>
                <a:gd name="T91" fmla="*/ 36 h 49"/>
                <a:gd name="T92" fmla="*/ 25 w 59"/>
                <a:gd name="T93" fmla="*/ 41 h 49"/>
                <a:gd name="T94" fmla="*/ 26 w 59"/>
                <a:gd name="T95" fmla="*/ 43 h 49"/>
                <a:gd name="T96" fmla="*/ 22 w 59"/>
                <a:gd name="T97" fmla="*/ 1 h 49"/>
                <a:gd name="T98" fmla="*/ 22 w 59"/>
                <a:gd name="T99" fmla="*/ 2 h 49"/>
                <a:gd name="T100" fmla="*/ 20 w 59"/>
                <a:gd name="T101" fmla="*/ 2 h 49"/>
                <a:gd name="T102" fmla="*/ 15 w 59"/>
                <a:gd name="T103" fmla="*/ 0 h 49"/>
                <a:gd name="T104" fmla="*/ 40 w 59"/>
                <a:gd name="T105" fmla="*/ 6 h 49"/>
                <a:gd name="T106" fmla="*/ 41 w 59"/>
                <a:gd name="T10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49">
                  <a:moveTo>
                    <a:pt x="27" y="47"/>
                  </a:moveTo>
                  <a:cubicBezTo>
                    <a:pt x="29" y="48"/>
                    <a:pt x="29" y="48"/>
                    <a:pt x="29" y="48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7" y="47"/>
                    <a:pt x="27" y="47"/>
                    <a:pt x="27" y="47"/>
                  </a:cubicBezTo>
                  <a:close/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2" y="1"/>
                    <a:pt x="22" y="1"/>
                  </a:cubicBezTo>
                  <a:close/>
                  <a:moveTo>
                    <a:pt x="19" y="1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lose/>
                  <a:moveTo>
                    <a:pt x="1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lose/>
                  <a:moveTo>
                    <a:pt x="39" y="7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39" y="7"/>
                    <a:pt x="3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5" name="Freeform 180"/>
            <p:cNvSpPr/>
            <p:nvPr/>
          </p:nvSpPr>
          <p:spPr bwMode="auto">
            <a:xfrm>
              <a:off x="2639699" y="2932795"/>
              <a:ext cx="257326" cy="329377"/>
            </a:xfrm>
            <a:custGeom>
              <a:avLst/>
              <a:gdLst>
                <a:gd name="T0" fmla="*/ 163 w 200"/>
                <a:gd name="T1" fmla="*/ 208 h 256"/>
                <a:gd name="T2" fmla="*/ 159 w 200"/>
                <a:gd name="T3" fmla="*/ 186 h 256"/>
                <a:gd name="T4" fmla="*/ 159 w 200"/>
                <a:gd name="T5" fmla="*/ 175 h 256"/>
                <a:gd name="T6" fmla="*/ 174 w 200"/>
                <a:gd name="T7" fmla="*/ 163 h 256"/>
                <a:gd name="T8" fmla="*/ 189 w 200"/>
                <a:gd name="T9" fmla="*/ 160 h 256"/>
                <a:gd name="T10" fmla="*/ 200 w 200"/>
                <a:gd name="T11" fmla="*/ 175 h 256"/>
                <a:gd name="T12" fmla="*/ 193 w 200"/>
                <a:gd name="T13" fmla="*/ 156 h 256"/>
                <a:gd name="T14" fmla="*/ 185 w 200"/>
                <a:gd name="T15" fmla="*/ 152 h 256"/>
                <a:gd name="T16" fmla="*/ 185 w 200"/>
                <a:gd name="T17" fmla="*/ 126 h 256"/>
                <a:gd name="T18" fmla="*/ 185 w 200"/>
                <a:gd name="T19" fmla="*/ 111 h 256"/>
                <a:gd name="T20" fmla="*/ 193 w 200"/>
                <a:gd name="T21" fmla="*/ 97 h 256"/>
                <a:gd name="T22" fmla="*/ 178 w 200"/>
                <a:gd name="T23" fmla="*/ 97 h 256"/>
                <a:gd name="T24" fmla="*/ 167 w 200"/>
                <a:gd name="T25" fmla="*/ 97 h 256"/>
                <a:gd name="T26" fmla="*/ 137 w 200"/>
                <a:gd name="T27" fmla="*/ 86 h 256"/>
                <a:gd name="T28" fmla="*/ 122 w 200"/>
                <a:gd name="T29" fmla="*/ 82 h 256"/>
                <a:gd name="T30" fmla="*/ 111 w 200"/>
                <a:gd name="T31" fmla="*/ 74 h 256"/>
                <a:gd name="T32" fmla="*/ 104 w 200"/>
                <a:gd name="T33" fmla="*/ 52 h 256"/>
                <a:gd name="T34" fmla="*/ 100 w 200"/>
                <a:gd name="T35" fmla="*/ 41 h 256"/>
                <a:gd name="T36" fmla="*/ 111 w 200"/>
                <a:gd name="T37" fmla="*/ 22 h 256"/>
                <a:gd name="T38" fmla="*/ 130 w 200"/>
                <a:gd name="T39" fmla="*/ 11 h 256"/>
                <a:gd name="T40" fmla="*/ 133 w 200"/>
                <a:gd name="T41" fmla="*/ 4 h 256"/>
                <a:gd name="T42" fmla="*/ 122 w 200"/>
                <a:gd name="T43" fmla="*/ 4 h 256"/>
                <a:gd name="T44" fmla="*/ 115 w 200"/>
                <a:gd name="T45" fmla="*/ 8 h 256"/>
                <a:gd name="T46" fmla="*/ 96 w 200"/>
                <a:gd name="T47" fmla="*/ 19 h 256"/>
                <a:gd name="T48" fmla="*/ 82 w 200"/>
                <a:gd name="T49" fmla="*/ 22 h 256"/>
                <a:gd name="T50" fmla="*/ 78 w 200"/>
                <a:gd name="T51" fmla="*/ 26 h 256"/>
                <a:gd name="T52" fmla="*/ 67 w 200"/>
                <a:gd name="T53" fmla="*/ 26 h 256"/>
                <a:gd name="T54" fmla="*/ 59 w 200"/>
                <a:gd name="T55" fmla="*/ 41 h 256"/>
                <a:gd name="T56" fmla="*/ 52 w 200"/>
                <a:gd name="T57" fmla="*/ 48 h 256"/>
                <a:gd name="T58" fmla="*/ 41 w 200"/>
                <a:gd name="T59" fmla="*/ 60 h 256"/>
                <a:gd name="T60" fmla="*/ 37 w 200"/>
                <a:gd name="T61" fmla="*/ 71 h 256"/>
                <a:gd name="T62" fmla="*/ 33 w 200"/>
                <a:gd name="T63" fmla="*/ 63 h 256"/>
                <a:gd name="T64" fmla="*/ 30 w 200"/>
                <a:gd name="T65" fmla="*/ 67 h 256"/>
                <a:gd name="T66" fmla="*/ 19 w 200"/>
                <a:gd name="T67" fmla="*/ 82 h 256"/>
                <a:gd name="T68" fmla="*/ 26 w 200"/>
                <a:gd name="T69" fmla="*/ 93 h 256"/>
                <a:gd name="T70" fmla="*/ 26 w 200"/>
                <a:gd name="T71" fmla="*/ 100 h 256"/>
                <a:gd name="T72" fmla="*/ 26 w 200"/>
                <a:gd name="T73" fmla="*/ 108 h 256"/>
                <a:gd name="T74" fmla="*/ 26 w 200"/>
                <a:gd name="T75" fmla="*/ 126 h 256"/>
                <a:gd name="T76" fmla="*/ 33 w 200"/>
                <a:gd name="T77" fmla="*/ 134 h 256"/>
                <a:gd name="T78" fmla="*/ 22 w 200"/>
                <a:gd name="T79" fmla="*/ 149 h 256"/>
                <a:gd name="T80" fmla="*/ 4 w 200"/>
                <a:gd name="T81" fmla="*/ 167 h 256"/>
                <a:gd name="T82" fmla="*/ 22 w 200"/>
                <a:gd name="T83" fmla="*/ 178 h 256"/>
                <a:gd name="T84" fmla="*/ 37 w 200"/>
                <a:gd name="T85" fmla="*/ 189 h 256"/>
                <a:gd name="T86" fmla="*/ 48 w 200"/>
                <a:gd name="T87" fmla="*/ 186 h 256"/>
                <a:gd name="T88" fmla="*/ 59 w 200"/>
                <a:gd name="T89" fmla="*/ 193 h 256"/>
                <a:gd name="T90" fmla="*/ 74 w 200"/>
                <a:gd name="T91" fmla="*/ 197 h 256"/>
                <a:gd name="T92" fmla="*/ 82 w 200"/>
                <a:gd name="T93" fmla="*/ 208 h 256"/>
                <a:gd name="T94" fmla="*/ 96 w 200"/>
                <a:gd name="T95" fmla="*/ 223 h 256"/>
                <a:gd name="T96" fmla="*/ 104 w 200"/>
                <a:gd name="T97" fmla="*/ 230 h 256"/>
                <a:gd name="T98" fmla="*/ 122 w 200"/>
                <a:gd name="T99" fmla="*/ 226 h 256"/>
                <a:gd name="T100" fmla="*/ 141 w 200"/>
                <a:gd name="T101" fmla="*/ 226 h 256"/>
                <a:gd name="T102" fmla="*/ 137 w 200"/>
                <a:gd name="T103" fmla="*/ 249 h 256"/>
                <a:gd name="T104" fmla="*/ 148 w 200"/>
                <a:gd name="T10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256">
                  <a:moveTo>
                    <a:pt x="148" y="256"/>
                  </a:moveTo>
                  <a:lnTo>
                    <a:pt x="152" y="24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08"/>
                  </a:lnTo>
                  <a:lnTo>
                    <a:pt x="156" y="204"/>
                  </a:lnTo>
                  <a:lnTo>
                    <a:pt x="152" y="201"/>
                  </a:lnTo>
                  <a:lnTo>
                    <a:pt x="148" y="197"/>
                  </a:lnTo>
                  <a:lnTo>
                    <a:pt x="148" y="186"/>
                  </a:lnTo>
                  <a:lnTo>
                    <a:pt x="159" y="186"/>
                  </a:lnTo>
                  <a:lnTo>
                    <a:pt x="163" y="186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59" y="175"/>
                  </a:lnTo>
                  <a:lnTo>
                    <a:pt x="156" y="175"/>
                  </a:lnTo>
                  <a:lnTo>
                    <a:pt x="152" y="171"/>
                  </a:lnTo>
                  <a:lnTo>
                    <a:pt x="156" y="167"/>
                  </a:lnTo>
                  <a:lnTo>
                    <a:pt x="174" y="167"/>
                  </a:lnTo>
                  <a:lnTo>
                    <a:pt x="174" y="163"/>
                  </a:lnTo>
                  <a:lnTo>
                    <a:pt x="178" y="163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5" y="163"/>
                  </a:lnTo>
                  <a:lnTo>
                    <a:pt x="189" y="160"/>
                  </a:lnTo>
                  <a:lnTo>
                    <a:pt x="189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93" y="175"/>
                  </a:lnTo>
                  <a:lnTo>
                    <a:pt x="200" y="175"/>
                  </a:lnTo>
                  <a:lnTo>
                    <a:pt x="196" y="171"/>
                  </a:lnTo>
                  <a:lnTo>
                    <a:pt x="196" y="163"/>
                  </a:lnTo>
                  <a:lnTo>
                    <a:pt x="193" y="160"/>
                  </a:lnTo>
                  <a:lnTo>
                    <a:pt x="193" y="156"/>
                  </a:lnTo>
                  <a:lnTo>
                    <a:pt x="193" y="156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9" y="141"/>
                  </a:lnTo>
                  <a:lnTo>
                    <a:pt x="185" y="134"/>
                  </a:lnTo>
                  <a:lnTo>
                    <a:pt x="185" y="130"/>
                  </a:lnTo>
                  <a:lnTo>
                    <a:pt x="185" y="126"/>
                  </a:lnTo>
                  <a:lnTo>
                    <a:pt x="185" y="123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5" y="111"/>
                  </a:lnTo>
                  <a:lnTo>
                    <a:pt x="185" y="111"/>
                  </a:lnTo>
                  <a:lnTo>
                    <a:pt x="189" y="108"/>
                  </a:lnTo>
                  <a:lnTo>
                    <a:pt x="193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97"/>
                  </a:lnTo>
                  <a:lnTo>
                    <a:pt x="189" y="97"/>
                  </a:lnTo>
                  <a:lnTo>
                    <a:pt x="185" y="97"/>
                  </a:lnTo>
                  <a:lnTo>
                    <a:pt x="185" y="97"/>
                  </a:lnTo>
                  <a:lnTo>
                    <a:pt x="182" y="97"/>
                  </a:lnTo>
                  <a:lnTo>
                    <a:pt x="178" y="97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163" y="97"/>
                  </a:lnTo>
                  <a:lnTo>
                    <a:pt x="148" y="86"/>
                  </a:lnTo>
                  <a:lnTo>
                    <a:pt x="148" y="86"/>
                  </a:lnTo>
                  <a:lnTo>
                    <a:pt x="141" y="82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3" y="82"/>
                  </a:lnTo>
                  <a:lnTo>
                    <a:pt x="126" y="82"/>
                  </a:lnTo>
                  <a:lnTo>
                    <a:pt x="126" y="86"/>
                  </a:lnTo>
                  <a:lnTo>
                    <a:pt x="122" y="82"/>
                  </a:lnTo>
                  <a:lnTo>
                    <a:pt x="119" y="82"/>
                  </a:lnTo>
                  <a:lnTo>
                    <a:pt x="115" y="82"/>
                  </a:lnTo>
                  <a:lnTo>
                    <a:pt x="111" y="78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71"/>
                  </a:lnTo>
                  <a:lnTo>
                    <a:pt x="111" y="71"/>
                  </a:lnTo>
                  <a:lnTo>
                    <a:pt x="111" y="67"/>
                  </a:lnTo>
                  <a:lnTo>
                    <a:pt x="108" y="63"/>
                  </a:lnTo>
                  <a:lnTo>
                    <a:pt x="104" y="52"/>
                  </a:lnTo>
                  <a:lnTo>
                    <a:pt x="100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100" y="45"/>
                  </a:lnTo>
                  <a:lnTo>
                    <a:pt x="100" y="41"/>
                  </a:lnTo>
                  <a:lnTo>
                    <a:pt x="100" y="37"/>
                  </a:lnTo>
                  <a:lnTo>
                    <a:pt x="100" y="34"/>
                  </a:lnTo>
                  <a:lnTo>
                    <a:pt x="108" y="30"/>
                  </a:lnTo>
                  <a:lnTo>
                    <a:pt x="108" y="26"/>
                  </a:lnTo>
                  <a:lnTo>
                    <a:pt x="111" y="22"/>
                  </a:lnTo>
                  <a:lnTo>
                    <a:pt x="115" y="22"/>
                  </a:lnTo>
                  <a:lnTo>
                    <a:pt x="115" y="19"/>
                  </a:lnTo>
                  <a:lnTo>
                    <a:pt x="122" y="15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4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11"/>
                  </a:lnTo>
                  <a:lnTo>
                    <a:pt x="108" y="11"/>
                  </a:lnTo>
                  <a:lnTo>
                    <a:pt x="104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89" y="19"/>
                  </a:lnTo>
                  <a:lnTo>
                    <a:pt x="85" y="19"/>
                  </a:lnTo>
                  <a:lnTo>
                    <a:pt x="82" y="19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22"/>
                  </a:lnTo>
                  <a:lnTo>
                    <a:pt x="78" y="22"/>
                  </a:lnTo>
                  <a:lnTo>
                    <a:pt x="74" y="22"/>
                  </a:lnTo>
                  <a:lnTo>
                    <a:pt x="71" y="22"/>
                  </a:lnTo>
                  <a:lnTo>
                    <a:pt x="67" y="26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56" y="37"/>
                  </a:lnTo>
                  <a:lnTo>
                    <a:pt x="56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41" y="63"/>
                  </a:lnTo>
                  <a:lnTo>
                    <a:pt x="41" y="67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0" y="60"/>
                  </a:lnTo>
                  <a:lnTo>
                    <a:pt x="26" y="60"/>
                  </a:lnTo>
                  <a:lnTo>
                    <a:pt x="30" y="63"/>
                  </a:lnTo>
                  <a:lnTo>
                    <a:pt x="30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19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30" y="89"/>
                  </a:lnTo>
                  <a:lnTo>
                    <a:pt x="30" y="93"/>
                  </a:lnTo>
                  <a:lnTo>
                    <a:pt x="30" y="97"/>
                  </a:lnTo>
                  <a:lnTo>
                    <a:pt x="26" y="97"/>
                  </a:lnTo>
                  <a:lnTo>
                    <a:pt x="26" y="100"/>
                  </a:lnTo>
                  <a:lnTo>
                    <a:pt x="30" y="100"/>
                  </a:lnTo>
                  <a:lnTo>
                    <a:pt x="30" y="104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0" y="123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7"/>
                  </a:lnTo>
                  <a:lnTo>
                    <a:pt x="30" y="141"/>
                  </a:lnTo>
                  <a:lnTo>
                    <a:pt x="26" y="145"/>
                  </a:lnTo>
                  <a:lnTo>
                    <a:pt x="22" y="149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8" y="156"/>
                  </a:lnTo>
                  <a:lnTo>
                    <a:pt x="4" y="163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8" y="171"/>
                  </a:lnTo>
                  <a:lnTo>
                    <a:pt x="11" y="175"/>
                  </a:lnTo>
                  <a:lnTo>
                    <a:pt x="19" y="178"/>
                  </a:lnTo>
                  <a:lnTo>
                    <a:pt x="22" y="178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26" y="189"/>
                  </a:lnTo>
                  <a:lnTo>
                    <a:pt x="30" y="189"/>
                  </a:lnTo>
                  <a:lnTo>
                    <a:pt x="37" y="189"/>
                  </a:lnTo>
                  <a:lnTo>
                    <a:pt x="37" y="193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5" y="189"/>
                  </a:lnTo>
                  <a:lnTo>
                    <a:pt x="48" y="186"/>
                  </a:lnTo>
                  <a:lnTo>
                    <a:pt x="48" y="186"/>
                  </a:lnTo>
                  <a:lnTo>
                    <a:pt x="56" y="189"/>
                  </a:lnTo>
                  <a:lnTo>
                    <a:pt x="56" y="189"/>
                  </a:lnTo>
                  <a:lnTo>
                    <a:pt x="56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63" y="193"/>
                  </a:lnTo>
                  <a:lnTo>
                    <a:pt x="71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8" y="201"/>
                  </a:lnTo>
                  <a:lnTo>
                    <a:pt x="78" y="204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9" y="212"/>
                  </a:lnTo>
                  <a:lnTo>
                    <a:pt x="93" y="215"/>
                  </a:lnTo>
                  <a:lnTo>
                    <a:pt x="93" y="219"/>
                  </a:lnTo>
                  <a:lnTo>
                    <a:pt x="96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96" y="226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9" y="226"/>
                  </a:lnTo>
                  <a:lnTo>
                    <a:pt x="122" y="226"/>
                  </a:lnTo>
                  <a:lnTo>
                    <a:pt x="126" y="230"/>
                  </a:lnTo>
                  <a:lnTo>
                    <a:pt x="133" y="226"/>
                  </a:lnTo>
                  <a:lnTo>
                    <a:pt x="137" y="226"/>
                  </a:lnTo>
                  <a:lnTo>
                    <a:pt x="137" y="226"/>
                  </a:lnTo>
                  <a:lnTo>
                    <a:pt x="141" y="226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48" y="230"/>
                  </a:lnTo>
                  <a:lnTo>
                    <a:pt x="148" y="234"/>
                  </a:lnTo>
                  <a:lnTo>
                    <a:pt x="137" y="249"/>
                  </a:lnTo>
                  <a:lnTo>
                    <a:pt x="137" y="252"/>
                  </a:lnTo>
                  <a:lnTo>
                    <a:pt x="141" y="252"/>
                  </a:lnTo>
                  <a:lnTo>
                    <a:pt x="145" y="249"/>
                  </a:lnTo>
                  <a:lnTo>
                    <a:pt x="148" y="252"/>
                  </a:lnTo>
                  <a:lnTo>
                    <a:pt x="148" y="2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6" name="Freeform 181"/>
            <p:cNvSpPr>
              <a:spLocks noEditPoints="1"/>
            </p:cNvSpPr>
            <p:nvPr/>
          </p:nvSpPr>
          <p:spPr bwMode="auto">
            <a:xfrm>
              <a:off x="2597240" y="3152809"/>
              <a:ext cx="123517" cy="123517"/>
            </a:xfrm>
            <a:custGeom>
              <a:avLst/>
              <a:gdLst>
                <a:gd name="T0" fmla="*/ 92 w 96"/>
                <a:gd name="T1" fmla="*/ 22 h 96"/>
                <a:gd name="T2" fmla="*/ 89 w 96"/>
                <a:gd name="T3" fmla="*/ 18 h 96"/>
                <a:gd name="T4" fmla="*/ 81 w 96"/>
                <a:gd name="T5" fmla="*/ 15 h 96"/>
                <a:gd name="T6" fmla="*/ 78 w 96"/>
                <a:gd name="T7" fmla="*/ 18 h 96"/>
                <a:gd name="T8" fmla="*/ 78 w 96"/>
                <a:gd name="T9" fmla="*/ 22 h 96"/>
                <a:gd name="T10" fmla="*/ 70 w 96"/>
                <a:gd name="T11" fmla="*/ 18 h 96"/>
                <a:gd name="T12" fmla="*/ 59 w 96"/>
                <a:gd name="T13" fmla="*/ 18 h 96"/>
                <a:gd name="T14" fmla="*/ 59 w 96"/>
                <a:gd name="T15" fmla="*/ 11 h 96"/>
                <a:gd name="T16" fmla="*/ 52 w 96"/>
                <a:gd name="T17" fmla="*/ 7 h 96"/>
                <a:gd name="T18" fmla="*/ 41 w 96"/>
                <a:gd name="T19" fmla="*/ 0 h 96"/>
                <a:gd name="T20" fmla="*/ 33 w 96"/>
                <a:gd name="T21" fmla="*/ 4 h 96"/>
                <a:gd name="T22" fmla="*/ 22 w 96"/>
                <a:gd name="T23" fmla="*/ 7 h 96"/>
                <a:gd name="T24" fmla="*/ 11 w 96"/>
                <a:gd name="T25" fmla="*/ 11 h 96"/>
                <a:gd name="T26" fmla="*/ 15 w 96"/>
                <a:gd name="T27" fmla="*/ 15 h 96"/>
                <a:gd name="T28" fmla="*/ 15 w 96"/>
                <a:gd name="T29" fmla="*/ 22 h 96"/>
                <a:gd name="T30" fmla="*/ 7 w 96"/>
                <a:gd name="T31" fmla="*/ 30 h 96"/>
                <a:gd name="T32" fmla="*/ 7 w 96"/>
                <a:gd name="T33" fmla="*/ 37 h 96"/>
                <a:gd name="T34" fmla="*/ 0 w 96"/>
                <a:gd name="T35" fmla="*/ 41 h 96"/>
                <a:gd name="T36" fmla="*/ 4 w 96"/>
                <a:gd name="T37" fmla="*/ 44 h 96"/>
                <a:gd name="T38" fmla="*/ 4 w 96"/>
                <a:gd name="T39" fmla="*/ 52 h 96"/>
                <a:gd name="T40" fmla="*/ 0 w 96"/>
                <a:gd name="T41" fmla="*/ 55 h 96"/>
                <a:gd name="T42" fmla="*/ 7 w 96"/>
                <a:gd name="T43" fmla="*/ 59 h 96"/>
                <a:gd name="T44" fmla="*/ 11 w 96"/>
                <a:gd name="T45" fmla="*/ 67 h 96"/>
                <a:gd name="T46" fmla="*/ 15 w 96"/>
                <a:gd name="T47" fmla="*/ 59 h 96"/>
                <a:gd name="T48" fmla="*/ 18 w 96"/>
                <a:gd name="T49" fmla="*/ 55 h 96"/>
                <a:gd name="T50" fmla="*/ 18 w 96"/>
                <a:gd name="T51" fmla="*/ 63 h 96"/>
                <a:gd name="T52" fmla="*/ 18 w 96"/>
                <a:gd name="T53" fmla="*/ 59 h 96"/>
                <a:gd name="T54" fmla="*/ 22 w 96"/>
                <a:gd name="T55" fmla="*/ 63 h 96"/>
                <a:gd name="T56" fmla="*/ 22 w 96"/>
                <a:gd name="T57" fmla="*/ 70 h 96"/>
                <a:gd name="T58" fmla="*/ 15 w 96"/>
                <a:gd name="T59" fmla="*/ 74 h 96"/>
                <a:gd name="T60" fmla="*/ 18 w 96"/>
                <a:gd name="T61" fmla="*/ 81 h 96"/>
                <a:gd name="T62" fmla="*/ 11 w 96"/>
                <a:gd name="T63" fmla="*/ 85 h 96"/>
                <a:gd name="T64" fmla="*/ 15 w 96"/>
                <a:gd name="T65" fmla="*/ 89 h 96"/>
                <a:gd name="T66" fmla="*/ 18 w 96"/>
                <a:gd name="T67" fmla="*/ 89 h 96"/>
                <a:gd name="T68" fmla="*/ 29 w 96"/>
                <a:gd name="T69" fmla="*/ 89 h 96"/>
                <a:gd name="T70" fmla="*/ 33 w 96"/>
                <a:gd name="T71" fmla="*/ 96 h 96"/>
                <a:gd name="T72" fmla="*/ 52 w 96"/>
                <a:gd name="T73" fmla="*/ 70 h 96"/>
                <a:gd name="T74" fmla="*/ 70 w 96"/>
                <a:gd name="T75" fmla="*/ 63 h 96"/>
                <a:gd name="T76" fmla="*/ 89 w 96"/>
                <a:gd name="T77" fmla="*/ 48 h 96"/>
                <a:gd name="T78" fmla="*/ 96 w 96"/>
                <a:gd name="T79" fmla="*/ 41 h 96"/>
                <a:gd name="T80" fmla="*/ 96 w 96"/>
                <a:gd name="T81" fmla="*/ 33 h 96"/>
                <a:gd name="T82" fmla="*/ 92 w 96"/>
                <a:gd name="T83" fmla="*/ 26 h 96"/>
                <a:gd name="T84" fmla="*/ 92 w 96"/>
                <a:gd name="T85" fmla="*/ 22 h 96"/>
                <a:gd name="T86" fmla="*/ 92 w 96"/>
                <a:gd name="T87" fmla="*/ 22 h 96"/>
                <a:gd name="T88" fmla="*/ 11 w 96"/>
                <a:gd name="T89" fmla="*/ 70 h 96"/>
                <a:gd name="T90" fmla="*/ 15 w 96"/>
                <a:gd name="T91" fmla="*/ 63 h 96"/>
                <a:gd name="T92" fmla="*/ 15 w 96"/>
                <a:gd name="T93" fmla="*/ 67 h 96"/>
                <a:gd name="T94" fmla="*/ 15 w 96"/>
                <a:gd name="T95" fmla="*/ 70 h 96"/>
                <a:gd name="T96" fmla="*/ 11 w 96"/>
                <a:gd name="T97" fmla="*/ 7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" h="96">
                  <a:moveTo>
                    <a:pt x="92" y="22"/>
                  </a:moveTo>
                  <a:lnTo>
                    <a:pt x="92" y="22"/>
                  </a:lnTo>
                  <a:lnTo>
                    <a:pt x="89" y="22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0" y="22"/>
                  </a:lnTo>
                  <a:lnTo>
                    <a:pt x="70" y="18"/>
                  </a:lnTo>
                  <a:lnTo>
                    <a:pt x="63" y="18"/>
                  </a:lnTo>
                  <a:lnTo>
                    <a:pt x="59" y="18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4" y="4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41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4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11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8" y="55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22" y="70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8" y="81"/>
                  </a:lnTo>
                  <a:lnTo>
                    <a:pt x="15" y="81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8" y="85"/>
                  </a:lnTo>
                  <a:lnTo>
                    <a:pt x="18" y="89"/>
                  </a:lnTo>
                  <a:lnTo>
                    <a:pt x="26" y="89"/>
                  </a:lnTo>
                  <a:lnTo>
                    <a:pt x="29" y="89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7" y="93"/>
                  </a:lnTo>
                  <a:lnTo>
                    <a:pt x="52" y="70"/>
                  </a:lnTo>
                  <a:lnTo>
                    <a:pt x="52" y="67"/>
                  </a:lnTo>
                  <a:lnTo>
                    <a:pt x="70" y="63"/>
                  </a:lnTo>
                  <a:lnTo>
                    <a:pt x="78" y="59"/>
                  </a:lnTo>
                  <a:lnTo>
                    <a:pt x="89" y="48"/>
                  </a:lnTo>
                  <a:lnTo>
                    <a:pt x="92" y="41"/>
                  </a:lnTo>
                  <a:lnTo>
                    <a:pt x="96" y="41"/>
                  </a:lnTo>
                  <a:lnTo>
                    <a:pt x="96" y="37"/>
                  </a:lnTo>
                  <a:lnTo>
                    <a:pt x="96" y="33"/>
                  </a:lnTo>
                  <a:lnTo>
                    <a:pt x="96" y="30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close/>
                  <a:moveTo>
                    <a:pt x="11" y="70"/>
                  </a:moveTo>
                  <a:lnTo>
                    <a:pt x="11" y="70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1" y="70"/>
                  </a:lnTo>
                  <a:lnTo>
                    <a:pt x="11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7" name="Freeform 182"/>
            <p:cNvSpPr/>
            <p:nvPr/>
          </p:nvSpPr>
          <p:spPr bwMode="auto">
            <a:xfrm>
              <a:off x="2592095" y="3181115"/>
              <a:ext cx="271480" cy="362830"/>
            </a:xfrm>
            <a:custGeom>
              <a:avLst/>
              <a:gdLst>
                <a:gd name="T0" fmla="*/ 193 w 211"/>
                <a:gd name="T1" fmla="*/ 167 h 282"/>
                <a:gd name="T2" fmla="*/ 182 w 211"/>
                <a:gd name="T3" fmla="*/ 167 h 282"/>
                <a:gd name="T4" fmla="*/ 182 w 211"/>
                <a:gd name="T5" fmla="*/ 148 h 282"/>
                <a:gd name="T6" fmla="*/ 167 w 211"/>
                <a:gd name="T7" fmla="*/ 152 h 282"/>
                <a:gd name="T8" fmla="*/ 148 w 211"/>
                <a:gd name="T9" fmla="*/ 141 h 282"/>
                <a:gd name="T10" fmla="*/ 126 w 211"/>
                <a:gd name="T11" fmla="*/ 126 h 282"/>
                <a:gd name="T12" fmla="*/ 122 w 211"/>
                <a:gd name="T13" fmla="*/ 115 h 282"/>
                <a:gd name="T14" fmla="*/ 126 w 211"/>
                <a:gd name="T15" fmla="*/ 104 h 282"/>
                <a:gd name="T16" fmla="*/ 133 w 211"/>
                <a:gd name="T17" fmla="*/ 97 h 282"/>
                <a:gd name="T18" fmla="*/ 137 w 211"/>
                <a:gd name="T19" fmla="*/ 82 h 282"/>
                <a:gd name="T20" fmla="*/ 148 w 211"/>
                <a:gd name="T21" fmla="*/ 71 h 282"/>
                <a:gd name="T22" fmla="*/ 170 w 211"/>
                <a:gd name="T23" fmla="*/ 63 h 282"/>
                <a:gd name="T24" fmla="*/ 178 w 211"/>
                <a:gd name="T25" fmla="*/ 63 h 282"/>
                <a:gd name="T26" fmla="*/ 185 w 211"/>
                <a:gd name="T27" fmla="*/ 63 h 282"/>
                <a:gd name="T28" fmla="*/ 174 w 211"/>
                <a:gd name="T29" fmla="*/ 59 h 282"/>
                <a:gd name="T30" fmla="*/ 182 w 211"/>
                <a:gd name="T31" fmla="*/ 37 h 282"/>
                <a:gd name="T32" fmla="*/ 174 w 211"/>
                <a:gd name="T33" fmla="*/ 33 h 282"/>
                <a:gd name="T34" fmla="*/ 156 w 211"/>
                <a:gd name="T35" fmla="*/ 33 h 282"/>
                <a:gd name="T36" fmla="*/ 141 w 211"/>
                <a:gd name="T37" fmla="*/ 37 h 282"/>
                <a:gd name="T38" fmla="*/ 137 w 211"/>
                <a:gd name="T39" fmla="*/ 33 h 282"/>
                <a:gd name="T40" fmla="*/ 130 w 211"/>
                <a:gd name="T41" fmla="*/ 22 h 282"/>
                <a:gd name="T42" fmla="*/ 115 w 211"/>
                <a:gd name="T43" fmla="*/ 11 h 282"/>
                <a:gd name="T44" fmla="*/ 108 w 211"/>
                <a:gd name="T45" fmla="*/ 4 h 282"/>
                <a:gd name="T46" fmla="*/ 96 w 211"/>
                <a:gd name="T47" fmla="*/ 0 h 282"/>
                <a:gd name="T48" fmla="*/ 100 w 211"/>
                <a:gd name="T49" fmla="*/ 15 h 282"/>
                <a:gd name="T50" fmla="*/ 82 w 211"/>
                <a:gd name="T51" fmla="*/ 37 h 282"/>
                <a:gd name="T52" fmla="*/ 41 w 211"/>
                <a:gd name="T53" fmla="*/ 71 h 282"/>
                <a:gd name="T54" fmla="*/ 30 w 211"/>
                <a:gd name="T55" fmla="*/ 67 h 282"/>
                <a:gd name="T56" fmla="*/ 15 w 211"/>
                <a:gd name="T57" fmla="*/ 67 h 282"/>
                <a:gd name="T58" fmla="*/ 19 w 211"/>
                <a:gd name="T59" fmla="*/ 56 h 282"/>
                <a:gd name="T60" fmla="*/ 8 w 211"/>
                <a:gd name="T61" fmla="*/ 59 h 282"/>
                <a:gd name="T62" fmla="*/ 0 w 211"/>
                <a:gd name="T63" fmla="*/ 71 h 282"/>
                <a:gd name="T64" fmla="*/ 0 w 211"/>
                <a:gd name="T65" fmla="*/ 78 h 282"/>
                <a:gd name="T66" fmla="*/ 4 w 211"/>
                <a:gd name="T67" fmla="*/ 89 h 282"/>
                <a:gd name="T68" fmla="*/ 4 w 211"/>
                <a:gd name="T69" fmla="*/ 97 h 282"/>
                <a:gd name="T70" fmla="*/ 26 w 211"/>
                <a:gd name="T71" fmla="*/ 104 h 282"/>
                <a:gd name="T72" fmla="*/ 33 w 211"/>
                <a:gd name="T73" fmla="*/ 119 h 282"/>
                <a:gd name="T74" fmla="*/ 45 w 211"/>
                <a:gd name="T75" fmla="*/ 134 h 282"/>
                <a:gd name="T76" fmla="*/ 52 w 211"/>
                <a:gd name="T77" fmla="*/ 148 h 282"/>
                <a:gd name="T78" fmla="*/ 59 w 211"/>
                <a:gd name="T79" fmla="*/ 163 h 282"/>
                <a:gd name="T80" fmla="*/ 63 w 211"/>
                <a:gd name="T81" fmla="*/ 171 h 282"/>
                <a:gd name="T82" fmla="*/ 74 w 211"/>
                <a:gd name="T83" fmla="*/ 186 h 282"/>
                <a:gd name="T84" fmla="*/ 85 w 211"/>
                <a:gd name="T85" fmla="*/ 200 h 282"/>
                <a:gd name="T86" fmla="*/ 85 w 211"/>
                <a:gd name="T87" fmla="*/ 212 h 282"/>
                <a:gd name="T88" fmla="*/ 89 w 211"/>
                <a:gd name="T89" fmla="*/ 215 h 282"/>
                <a:gd name="T90" fmla="*/ 96 w 211"/>
                <a:gd name="T91" fmla="*/ 223 h 282"/>
                <a:gd name="T92" fmla="*/ 108 w 211"/>
                <a:gd name="T93" fmla="*/ 230 h 282"/>
                <a:gd name="T94" fmla="*/ 119 w 211"/>
                <a:gd name="T95" fmla="*/ 237 h 282"/>
                <a:gd name="T96" fmla="*/ 126 w 211"/>
                <a:gd name="T97" fmla="*/ 241 h 282"/>
                <a:gd name="T98" fmla="*/ 133 w 211"/>
                <a:gd name="T99" fmla="*/ 249 h 282"/>
                <a:gd name="T100" fmla="*/ 148 w 211"/>
                <a:gd name="T101" fmla="*/ 256 h 282"/>
                <a:gd name="T102" fmla="*/ 159 w 211"/>
                <a:gd name="T103" fmla="*/ 260 h 282"/>
                <a:gd name="T104" fmla="*/ 170 w 211"/>
                <a:gd name="T105" fmla="*/ 267 h 282"/>
                <a:gd name="T106" fmla="*/ 178 w 211"/>
                <a:gd name="T107" fmla="*/ 275 h 282"/>
                <a:gd name="T108" fmla="*/ 189 w 211"/>
                <a:gd name="T109" fmla="*/ 282 h 282"/>
                <a:gd name="T110" fmla="*/ 200 w 211"/>
                <a:gd name="T111" fmla="*/ 278 h 282"/>
                <a:gd name="T112" fmla="*/ 204 w 211"/>
                <a:gd name="T113" fmla="*/ 267 h 282"/>
                <a:gd name="T114" fmla="*/ 200 w 211"/>
                <a:gd name="T115" fmla="*/ 263 h 282"/>
                <a:gd name="T116" fmla="*/ 211 w 211"/>
                <a:gd name="T117" fmla="*/ 249 h 282"/>
                <a:gd name="T118" fmla="*/ 207 w 211"/>
                <a:gd name="T119" fmla="*/ 230 h 282"/>
                <a:gd name="T120" fmla="*/ 207 w 211"/>
                <a:gd name="T121" fmla="*/ 212 h 282"/>
                <a:gd name="T122" fmla="*/ 211 w 211"/>
                <a:gd name="T123" fmla="*/ 18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282">
                  <a:moveTo>
                    <a:pt x="196" y="167"/>
                  </a:moveTo>
                  <a:lnTo>
                    <a:pt x="196" y="167"/>
                  </a:lnTo>
                  <a:lnTo>
                    <a:pt x="193" y="167"/>
                  </a:lnTo>
                  <a:lnTo>
                    <a:pt x="193" y="167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2" y="163"/>
                  </a:lnTo>
                  <a:lnTo>
                    <a:pt x="178" y="152"/>
                  </a:lnTo>
                  <a:lnTo>
                    <a:pt x="178" y="148"/>
                  </a:lnTo>
                  <a:lnTo>
                    <a:pt x="182" y="148"/>
                  </a:lnTo>
                  <a:lnTo>
                    <a:pt x="182" y="145"/>
                  </a:lnTo>
                  <a:lnTo>
                    <a:pt x="178" y="141"/>
                  </a:lnTo>
                  <a:lnTo>
                    <a:pt x="174" y="145"/>
                  </a:lnTo>
                  <a:lnTo>
                    <a:pt x="167" y="152"/>
                  </a:lnTo>
                  <a:lnTo>
                    <a:pt x="159" y="152"/>
                  </a:lnTo>
                  <a:lnTo>
                    <a:pt x="152" y="152"/>
                  </a:lnTo>
                  <a:lnTo>
                    <a:pt x="152" y="145"/>
                  </a:lnTo>
                  <a:lnTo>
                    <a:pt x="148" y="141"/>
                  </a:lnTo>
                  <a:lnTo>
                    <a:pt x="141" y="141"/>
                  </a:lnTo>
                  <a:lnTo>
                    <a:pt x="130" y="141"/>
                  </a:lnTo>
                  <a:lnTo>
                    <a:pt x="137" y="137"/>
                  </a:lnTo>
                  <a:lnTo>
                    <a:pt x="126" y="126"/>
                  </a:lnTo>
                  <a:lnTo>
                    <a:pt x="122" y="123"/>
                  </a:lnTo>
                  <a:lnTo>
                    <a:pt x="122" y="119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6" y="111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26" y="104"/>
                  </a:lnTo>
                  <a:lnTo>
                    <a:pt x="130" y="100"/>
                  </a:lnTo>
                  <a:lnTo>
                    <a:pt x="133" y="100"/>
                  </a:lnTo>
                  <a:lnTo>
                    <a:pt x="133" y="100"/>
                  </a:lnTo>
                  <a:lnTo>
                    <a:pt x="133" y="97"/>
                  </a:lnTo>
                  <a:lnTo>
                    <a:pt x="133" y="93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2"/>
                  </a:lnTo>
                  <a:lnTo>
                    <a:pt x="137" y="78"/>
                  </a:lnTo>
                  <a:lnTo>
                    <a:pt x="141" y="78"/>
                  </a:lnTo>
                  <a:lnTo>
                    <a:pt x="145" y="74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52" y="71"/>
                  </a:lnTo>
                  <a:lnTo>
                    <a:pt x="159" y="67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82" y="63"/>
                  </a:lnTo>
                  <a:lnTo>
                    <a:pt x="182" y="67"/>
                  </a:lnTo>
                  <a:lnTo>
                    <a:pt x="185" y="67"/>
                  </a:lnTo>
                  <a:lnTo>
                    <a:pt x="185" y="63"/>
                  </a:lnTo>
                  <a:lnTo>
                    <a:pt x="185" y="59"/>
                  </a:lnTo>
                  <a:lnTo>
                    <a:pt x="182" y="56"/>
                  </a:lnTo>
                  <a:lnTo>
                    <a:pt x="178" y="59"/>
                  </a:lnTo>
                  <a:lnTo>
                    <a:pt x="174" y="59"/>
                  </a:lnTo>
                  <a:lnTo>
                    <a:pt x="174" y="56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2" y="37"/>
                  </a:lnTo>
                  <a:lnTo>
                    <a:pt x="182" y="37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0" y="33"/>
                  </a:lnTo>
                  <a:lnTo>
                    <a:pt x="163" y="37"/>
                  </a:lnTo>
                  <a:lnTo>
                    <a:pt x="159" y="33"/>
                  </a:lnTo>
                  <a:lnTo>
                    <a:pt x="156" y="33"/>
                  </a:lnTo>
                  <a:lnTo>
                    <a:pt x="152" y="37"/>
                  </a:lnTo>
                  <a:lnTo>
                    <a:pt x="148" y="37"/>
                  </a:lnTo>
                  <a:lnTo>
                    <a:pt x="145" y="37"/>
                  </a:lnTo>
                  <a:lnTo>
                    <a:pt x="141" y="37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3" y="33"/>
                  </a:lnTo>
                  <a:lnTo>
                    <a:pt x="137" y="33"/>
                  </a:lnTo>
                  <a:lnTo>
                    <a:pt x="133" y="30"/>
                  </a:lnTo>
                  <a:lnTo>
                    <a:pt x="133" y="26"/>
                  </a:lnTo>
                  <a:lnTo>
                    <a:pt x="130" y="26"/>
                  </a:lnTo>
                  <a:lnTo>
                    <a:pt x="130" y="22"/>
                  </a:lnTo>
                  <a:lnTo>
                    <a:pt x="126" y="19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08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93" y="26"/>
                  </a:lnTo>
                  <a:lnTo>
                    <a:pt x="82" y="37"/>
                  </a:lnTo>
                  <a:lnTo>
                    <a:pt x="74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41" y="71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3" y="67"/>
                  </a:lnTo>
                  <a:lnTo>
                    <a:pt x="30" y="67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19" y="67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9" y="59"/>
                  </a:lnTo>
                  <a:lnTo>
                    <a:pt x="22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1" y="56"/>
                  </a:lnTo>
                  <a:lnTo>
                    <a:pt x="8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4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82"/>
                  </a:lnTo>
                  <a:lnTo>
                    <a:pt x="8" y="85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3" y="119"/>
                  </a:lnTo>
                  <a:lnTo>
                    <a:pt x="37" y="123"/>
                  </a:lnTo>
                  <a:lnTo>
                    <a:pt x="41" y="126"/>
                  </a:lnTo>
                  <a:lnTo>
                    <a:pt x="41" y="130"/>
                  </a:lnTo>
                  <a:lnTo>
                    <a:pt x="45" y="134"/>
                  </a:lnTo>
                  <a:lnTo>
                    <a:pt x="45" y="137"/>
                  </a:lnTo>
                  <a:lnTo>
                    <a:pt x="48" y="141"/>
                  </a:lnTo>
                  <a:lnTo>
                    <a:pt x="48" y="145"/>
                  </a:lnTo>
                  <a:lnTo>
                    <a:pt x="52" y="148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56" y="160"/>
                  </a:lnTo>
                  <a:lnTo>
                    <a:pt x="59" y="163"/>
                  </a:lnTo>
                  <a:lnTo>
                    <a:pt x="63" y="167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82"/>
                  </a:lnTo>
                  <a:lnTo>
                    <a:pt x="74" y="186"/>
                  </a:lnTo>
                  <a:lnTo>
                    <a:pt x="78" y="186"/>
                  </a:lnTo>
                  <a:lnTo>
                    <a:pt x="78" y="189"/>
                  </a:lnTo>
                  <a:lnTo>
                    <a:pt x="82" y="197"/>
                  </a:lnTo>
                  <a:lnTo>
                    <a:pt x="85" y="200"/>
                  </a:lnTo>
                  <a:lnTo>
                    <a:pt x="89" y="208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5"/>
                  </a:lnTo>
                  <a:lnTo>
                    <a:pt x="85" y="215"/>
                  </a:lnTo>
                  <a:lnTo>
                    <a:pt x="89" y="215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08" y="234"/>
                  </a:lnTo>
                  <a:lnTo>
                    <a:pt x="111" y="234"/>
                  </a:lnTo>
                  <a:lnTo>
                    <a:pt x="111" y="237"/>
                  </a:lnTo>
                  <a:lnTo>
                    <a:pt x="119" y="237"/>
                  </a:lnTo>
                  <a:lnTo>
                    <a:pt x="119" y="234"/>
                  </a:lnTo>
                  <a:lnTo>
                    <a:pt x="119" y="237"/>
                  </a:lnTo>
                  <a:lnTo>
                    <a:pt x="119" y="241"/>
                  </a:lnTo>
                  <a:lnTo>
                    <a:pt x="126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49"/>
                  </a:lnTo>
                  <a:lnTo>
                    <a:pt x="133" y="249"/>
                  </a:lnTo>
                  <a:lnTo>
                    <a:pt x="137" y="249"/>
                  </a:lnTo>
                  <a:lnTo>
                    <a:pt x="141" y="249"/>
                  </a:lnTo>
                  <a:lnTo>
                    <a:pt x="145" y="252"/>
                  </a:lnTo>
                  <a:lnTo>
                    <a:pt x="148" y="256"/>
                  </a:lnTo>
                  <a:lnTo>
                    <a:pt x="152" y="256"/>
                  </a:lnTo>
                  <a:lnTo>
                    <a:pt x="156" y="256"/>
                  </a:lnTo>
                  <a:lnTo>
                    <a:pt x="156" y="256"/>
                  </a:lnTo>
                  <a:lnTo>
                    <a:pt x="159" y="260"/>
                  </a:lnTo>
                  <a:lnTo>
                    <a:pt x="163" y="263"/>
                  </a:lnTo>
                  <a:lnTo>
                    <a:pt x="167" y="263"/>
                  </a:lnTo>
                  <a:lnTo>
                    <a:pt x="167" y="267"/>
                  </a:lnTo>
                  <a:lnTo>
                    <a:pt x="170" y="267"/>
                  </a:lnTo>
                  <a:lnTo>
                    <a:pt x="170" y="271"/>
                  </a:lnTo>
                  <a:lnTo>
                    <a:pt x="170" y="271"/>
                  </a:lnTo>
                  <a:lnTo>
                    <a:pt x="174" y="271"/>
                  </a:lnTo>
                  <a:lnTo>
                    <a:pt x="178" y="275"/>
                  </a:lnTo>
                  <a:lnTo>
                    <a:pt x="182" y="278"/>
                  </a:lnTo>
                  <a:lnTo>
                    <a:pt x="185" y="282"/>
                  </a:lnTo>
                  <a:lnTo>
                    <a:pt x="189" y="282"/>
                  </a:lnTo>
                  <a:lnTo>
                    <a:pt x="189" y="282"/>
                  </a:lnTo>
                  <a:lnTo>
                    <a:pt x="193" y="282"/>
                  </a:lnTo>
                  <a:lnTo>
                    <a:pt x="196" y="278"/>
                  </a:lnTo>
                  <a:lnTo>
                    <a:pt x="196" y="278"/>
                  </a:lnTo>
                  <a:lnTo>
                    <a:pt x="200" y="278"/>
                  </a:lnTo>
                  <a:lnTo>
                    <a:pt x="204" y="275"/>
                  </a:lnTo>
                  <a:lnTo>
                    <a:pt x="200" y="271"/>
                  </a:lnTo>
                  <a:lnTo>
                    <a:pt x="200" y="271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0" y="263"/>
                  </a:lnTo>
                  <a:lnTo>
                    <a:pt x="204" y="260"/>
                  </a:lnTo>
                  <a:lnTo>
                    <a:pt x="207" y="256"/>
                  </a:lnTo>
                  <a:lnTo>
                    <a:pt x="211" y="252"/>
                  </a:lnTo>
                  <a:lnTo>
                    <a:pt x="211" y="249"/>
                  </a:lnTo>
                  <a:lnTo>
                    <a:pt x="207" y="241"/>
                  </a:lnTo>
                  <a:lnTo>
                    <a:pt x="207" y="237"/>
                  </a:lnTo>
                  <a:lnTo>
                    <a:pt x="207" y="234"/>
                  </a:lnTo>
                  <a:lnTo>
                    <a:pt x="207" y="230"/>
                  </a:lnTo>
                  <a:lnTo>
                    <a:pt x="204" y="230"/>
                  </a:lnTo>
                  <a:lnTo>
                    <a:pt x="207" y="226"/>
                  </a:lnTo>
                  <a:lnTo>
                    <a:pt x="207" y="223"/>
                  </a:lnTo>
                  <a:lnTo>
                    <a:pt x="207" y="212"/>
                  </a:lnTo>
                  <a:lnTo>
                    <a:pt x="207" y="208"/>
                  </a:lnTo>
                  <a:lnTo>
                    <a:pt x="207" y="204"/>
                  </a:lnTo>
                  <a:lnTo>
                    <a:pt x="207" y="193"/>
                  </a:lnTo>
                  <a:lnTo>
                    <a:pt x="211" y="189"/>
                  </a:lnTo>
                  <a:lnTo>
                    <a:pt x="211" y="186"/>
                  </a:lnTo>
                  <a:lnTo>
                    <a:pt x="196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8" name="Freeform 183"/>
            <p:cNvSpPr/>
            <p:nvPr/>
          </p:nvSpPr>
          <p:spPr bwMode="auto">
            <a:xfrm>
              <a:off x="2844273" y="3367677"/>
              <a:ext cx="262473" cy="266333"/>
            </a:xfrm>
            <a:custGeom>
              <a:avLst/>
              <a:gdLst>
                <a:gd name="T0" fmla="*/ 197 w 204"/>
                <a:gd name="T1" fmla="*/ 152 h 207"/>
                <a:gd name="T2" fmla="*/ 197 w 204"/>
                <a:gd name="T3" fmla="*/ 118 h 207"/>
                <a:gd name="T4" fmla="*/ 186 w 204"/>
                <a:gd name="T5" fmla="*/ 100 h 207"/>
                <a:gd name="T6" fmla="*/ 152 w 204"/>
                <a:gd name="T7" fmla="*/ 85 h 207"/>
                <a:gd name="T8" fmla="*/ 152 w 204"/>
                <a:gd name="T9" fmla="*/ 67 h 207"/>
                <a:gd name="T10" fmla="*/ 134 w 204"/>
                <a:gd name="T11" fmla="*/ 63 h 207"/>
                <a:gd name="T12" fmla="*/ 126 w 204"/>
                <a:gd name="T13" fmla="*/ 55 h 207"/>
                <a:gd name="T14" fmla="*/ 111 w 204"/>
                <a:gd name="T15" fmla="*/ 52 h 207"/>
                <a:gd name="T16" fmla="*/ 97 w 204"/>
                <a:gd name="T17" fmla="*/ 41 h 207"/>
                <a:gd name="T18" fmla="*/ 86 w 204"/>
                <a:gd name="T19" fmla="*/ 41 h 207"/>
                <a:gd name="T20" fmla="*/ 74 w 204"/>
                <a:gd name="T21" fmla="*/ 33 h 207"/>
                <a:gd name="T22" fmla="*/ 71 w 204"/>
                <a:gd name="T23" fmla="*/ 22 h 207"/>
                <a:gd name="T24" fmla="*/ 67 w 204"/>
                <a:gd name="T25" fmla="*/ 7 h 207"/>
                <a:gd name="T26" fmla="*/ 63 w 204"/>
                <a:gd name="T27" fmla="*/ 3 h 207"/>
                <a:gd name="T28" fmla="*/ 52 w 204"/>
                <a:gd name="T29" fmla="*/ 3 h 207"/>
                <a:gd name="T30" fmla="*/ 34 w 204"/>
                <a:gd name="T31" fmla="*/ 15 h 207"/>
                <a:gd name="T32" fmla="*/ 23 w 204"/>
                <a:gd name="T33" fmla="*/ 18 h 207"/>
                <a:gd name="T34" fmla="*/ 11 w 204"/>
                <a:gd name="T35" fmla="*/ 22 h 207"/>
                <a:gd name="T36" fmla="*/ 15 w 204"/>
                <a:gd name="T37" fmla="*/ 44 h 207"/>
                <a:gd name="T38" fmla="*/ 11 w 204"/>
                <a:gd name="T39" fmla="*/ 63 h 207"/>
                <a:gd name="T40" fmla="*/ 11 w 204"/>
                <a:gd name="T41" fmla="*/ 81 h 207"/>
                <a:gd name="T42" fmla="*/ 11 w 204"/>
                <a:gd name="T43" fmla="*/ 89 h 207"/>
                <a:gd name="T44" fmla="*/ 15 w 204"/>
                <a:gd name="T45" fmla="*/ 104 h 207"/>
                <a:gd name="T46" fmla="*/ 8 w 204"/>
                <a:gd name="T47" fmla="*/ 115 h 207"/>
                <a:gd name="T48" fmla="*/ 8 w 204"/>
                <a:gd name="T49" fmla="*/ 122 h 207"/>
                <a:gd name="T50" fmla="*/ 11 w 204"/>
                <a:gd name="T51" fmla="*/ 126 h 207"/>
                <a:gd name="T52" fmla="*/ 15 w 204"/>
                <a:gd name="T53" fmla="*/ 133 h 207"/>
                <a:gd name="T54" fmla="*/ 15 w 204"/>
                <a:gd name="T55" fmla="*/ 144 h 207"/>
                <a:gd name="T56" fmla="*/ 26 w 204"/>
                <a:gd name="T57" fmla="*/ 156 h 207"/>
                <a:gd name="T58" fmla="*/ 23 w 204"/>
                <a:gd name="T59" fmla="*/ 170 h 207"/>
                <a:gd name="T60" fmla="*/ 45 w 204"/>
                <a:gd name="T61" fmla="*/ 207 h 207"/>
                <a:gd name="T62" fmla="*/ 52 w 204"/>
                <a:gd name="T63" fmla="*/ 207 h 207"/>
                <a:gd name="T64" fmla="*/ 56 w 204"/>
                <a:gd name="T65" fmla="*/ 200 h 207"/>
                <a:gd name="T66" fmla="*/ 71 w 204"/>
                <a:gd name="T67" fmla="*/ 196 h 207"/>
                <a:gd name="T68" fmla="*/ 82 w 204"/>
                <a:gd name="T69" fmla="*/ 193 h 207"/>
                <a:gd name="T70" fmla="*/ 93 w 204"/>
                <a:gd name="T71" fmla="*/ 196 h 207"/>
                <a:gd name="T72" fmla="*/ 97 w 204"/>
                <a:gd name="T73" fmla="*/ 204 h 207"/>
                <a:gd name="T74" fmla="*/ 100 w 204"/>
                <a:gd name="T75" fmla="*/ 196 h 207"/>
                <a:gd name="T76" fmla="*/ 119 w 204"/>
                <a:gd name="T77" fmla="*/ 193 h 207"/>
                <a:gd name="T78" fmla="*/ 130 w 204"/>
                <a:gd name="T79" fmla="*/ 182 h 207"/>
                <a:gd name="T80" fmla="*/ 126 w 204"/>
                <a:gd name="T81" fmla="*/ 170 h 207"/>
                <a:gd name="T82" fmla="*/ 134 w 204"/>
                <a:gd name="T83" fmla="*/ 156 h 207"/>
                <a:gd name="T84" fmla="*/ 178 w 204"/>
                <a:gd name="T85" fmla="*/ 148 h 207"/>
                <a:gd name="T86" fmla="*/ 197 w 204"/>
                <a:gd name="T87" fmla="*/ 15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4" h="207">
                  <a:moveTo>
                    <a:pt x="197" y="159"/>
                  </a:moveTo>
                  <a:lnTo>
                    <a:pt x="197" y="156"/>
                  </a:lnTo>
                  <a:lnTo>
                    <a:pt x="197" y="152"/>
                  </a:lnTo>
                  <a:lnTo>
                    <a:pt x="204" y="137"/>
                  </a:lnTo>
                  <a:lnTo>
                    <a:pt x="204" y="133"/>
                  </a:lnTo>
                  <a:lnTo>
                    <a:pt x="197" y="118"/>
                  </a:lnTo>
                  <a:lnTo>
                    <a:pt x="186" y="115"/>
                  </a:lnTo>
                  <a:lnTo>
                    <a:pt x="189" y="111"/>
                  </a:lnTo>
                  <a:lnTo>
                    <a:pt x="186" y="100"/>
                  </a:lnTo>
                  <a:lnTo>
                    <a:pt x="156" y="100"/>
                  </a:lnTo>
                  <a:lnTo>
                    <a:pt x="156" y="92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5" y="63"/>
                  </a:lnTo>
                  <a:lnTo>
                    <a:pt x="134" y="63"/>
                  </a:lnTo>
                  <a:lnTo>
                    <a:pt x="130" y="59"/>
                  </a:lnTo>
                  <a:lnTo>
                    <a:pt x="126" y="59"/>
                  </a:lnTo>
                  <a:lnTo>
                    <a:pt x="126" y="55"/>
                  </a:lnTo>
                  <a:lnTo>
                    <a:pt x="123" y="55"/>
                  </a:lnTo>
                  <a:lnTo>
                    <a:pt x="115" y="52"/>
                  </a:lnTo>
                  <a:lnTo>
                    <a:pt x="111" y="52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97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6" y="41"/>
                  </a:lnTo>
                  <a:lnTo>
                    <a:pt x="78" y="41"/>
                  </a:lnTo>
                  <a:lnTo>
                    <a:pt x="74" y="37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7" y="26"/>
                  </a:lnTo>
                  <a:lnTo>
                    <a:pt x="71" y="22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7" y="3"/>
                  </a:lnTo>
                  <a:lnTo>
                    <a:pt x="67" y="0"/>
                  </a:lnTo>
                  <a:lnTo>
                    <a:pt x="63" y="3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5" y="3"/>
                  </a:lnTo>
                  <a:lnTo>
                    <a:pt x="37" y="11"/>
                  </a:lnTo>
                  <a:lnTo>
                    <a:pt x="34" y="15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19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1" y="48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11" y="67"/>
                  </a:lnTo>
                  <a:lnTo>
                    <a:pt x="11" y="78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1" y="92"/>
                  </a:lnTo>
                  <a:lnTo>
                    <a:pt x="11" y="96"/>
                  </a:lnTo>
                  <a:lnTo>
                    <a:pt x="15" y="104"/>
                  </a:lnTo>
                  <a:lnTo>
                    <a:pt x="15" y="107"/>
                  </a:lnTo>
                  <a:lnTo>
                    <a:pt x="11" y="111"/>
                  </a:lnTo>
                  <a:lnTo>
                    <a:pt x="8" y="115"/>
                  </a:lnTo>
                  <a:lnTo>
                    <a:pt x="4" y="118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11" y="126"/>
                  </a:lnTo>
                  <a:lnTo>
                    <a:pt x="11" y="130"/>
                  </a:lnTo>
                  <a:lnTo>
                    <a:pt x="15" y="130"/>
                  </a:lnTo>
                  <a:lnTo>
                    <a:pt x="15" y="133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5" y="144"/>
                  </a:lnTo>
                  <a:lnTo>
                    <a:pt x="19" y="148"/>
                  </a:lnTo>
                  <a:lnTo>
                    <a:pt x="26" y="152"/>
                  </a:lnTo>
                  <a:lnTo>
                    <a:pt x="26" y="156"/>
                  </a:lnTo>
                  <a:lnTo>
                    <a:pt x="26" y="159"/>
                  </a:lnTo>
                  <a:lnTo>
                    <a:pt x="26" y="163"/>
                  </a:lnTo>
                  <a:lnTo>
                    <a:pt x="23" y="170"/>
                  </a:lnTo>
                  <a:lnTo>
                    <a:pt x="23" y="174"/>
                  </a:lnTo>
                  <a:lnTo>
                    <a:pt x="34" y="178"/>
                  </a:lnTo>
                  <a:lnTo>
                    <a:pt x="45" y="207"/>
                  </a:lnTo>
                  <a:lnTo>
                    <a:pt x="49" y="207"/>
                  </a:lnTo>
                  <a:lnTo>
                    <a:pt x="49" y="207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6" y="204"/>
                  </a:lnTo>
                  <a:lnTo>
                    <a:pt x="56" y="200"/>
                  </a:lnTo>
                  <a:lnTo>
                    <a:pt x="63" y="193"/>
                  </a:lnTo>
                  <a:lnTo>
                    <a:pt x="67" y="193"/>
                  </a:lnTo>
                  <a:lnTo>
                    <a:pt x="71" y="196"/>
                  </a:lnTo>
                  <a:lnTo>
                    <a:pt x="78" y="193"/>
                  </a:lnTo>
                  <a:lnTo>
                    <a:pt x="78" y="193"/>
                  </a:lnTo>
                  <a:lnTo>
                    <a:pt x="82" y="193"/>
                  </a:lnTo>
                  <a:lnTo>
                    <a:pt x="89" y="193"/>
                  </a:lnTo>
                  <a:lnTo>
                    <a:pt x="93" y="193"/>
                  </a:lnTo>
                  <a:lnTo>
                    <a:pt x="93" y="196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0"/>
                  </a:lnTo>
                  <a:lnTo>
                    <a:pt x="100" y="200"/>
                  </a:lnTo>
                  <a:lnTo>
                    <a:pt x="100" y="196"/>
                  </a:lnTo>
                  <a:lnTo>
                    <a:pt x="104" y="193"/>
                  </a:lnTo>
                  <a:lnTo>
                    <a:pt x="111" y="193"/>
                  </a:lnTo>
                  <a:lnTo>
                    <a:pt x="119" y="193"/>
                  </a:lnTo>
                  <a:lnTo>
                    <a:pt x="123" y="196"/>
                  </a:lnTo>
                  <a:lnTo>
                    <a:pt x="126" y="189"/>
                  </a:lnTo>
                  <a:lnTo>
                    <a:pt x="130" y="182"/>
                  </a:lnTo>
                  <a:lnTo>
                    <a:pt x="130" y="178"/>
                  </a:lnTo>
                  <a:lnTo>
                    <a:pt x="130" y="174"/>
                  </a:lnTo>
                  <a:lnTo>
                    <a:pt x="126" y="170"/>
                  </a:lnTo>
                  <a:lnTo>
                    <a:pt x="134" y="163"/>
                  </a:lnTo>
                  <a:lnTo>
                    <a:pt x="134" y="159"/>
                  </a:lnTo>
                  <a:lnTo>
                    <a:pt x="134" y="156"/>
                  </a:lnTo>
                  <a:lnTo>
                    <a:pt x="137" y="156"/>
                  </a:lnTo>
                  <a:lnTo>
                    <a:pt x="160" y="148"/>
                  </a:lnTo>
                  <a:lnTo>
                    <a:pt x="178" y="148"/>
                  </a:lnTo>
                  <a:lnTo>
                    <a:pt x="189" y="156"/>
                  </a:lnTo>
                  <a:lnTo>
                    <a:pt x="193" y="156"/>
                  </a:lnTo>
                  <a:lnTo>
                    <a:pt x="197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89" name="Freeform 184"/>
            <p:cNvSpPr/>
            <p:nvPr/>
          </p:nvSpPr>
          <p:spPr bwMode="auto">
            <a:xfrm>
              <a:off x="3002529" y="3558098"/>
              <a:ext cx="180128" cy="172409"/>
            </a:xfrm>
            <a:custGeom>
              <a:avLst/>
              <a:gdLst>
                <a:gd name="T0" fmla="*/ 3 w 140"/>
                <a:gd name="T1" fmla="*/ 41 h 134"/>
                <a:gd name="T2" fmla="*/ 7 w 140"/>
                <a:gd name="T3" fmla="*/ 30 h 134"/>
                <a:gd name="T4" fmla="*/ 3 w 140"/>
                <a:gd name="T5" fmla="*/ 22 h 134"/>
                <a:gd name="T6" fmla="*/ 11 w 140"/>
                <a:gd name="T7" fmla="*/ 11 h 134"/>
                <a:gd name="T8" fmla="*/ 14 w 140"/>
                <a:gd name="T9" fmla="*/ 8 h 134"/>
                <a:gd name="T10" fmla="*/ 55 w 140"/>
                <a:gd name="T11" fmla="*/ 0 h 134"/>
                <a:gd name="T12" fmla="*/ 70 w 140"/>
                <a:gd name="T13" fmla="*/ 8 h 134"/>
                <a:gd name="T14" fmla="*/ 74 w 140"/>
                <a:gd name="T15" fmla="*/ 15 h 134"/>
                <a:gd name="T16" fmla="*/ 77 w 140"/>
                <a:gd name="T17" fmla="*/ 22 h 134"/>
                <a:gd name="T18" fmla="*/ 77 w 140"/>
                <a:gd name="T19" fmla="*/ 37 h 134"/>
                <a:gd name="T20" fmla="*/ 77 w 140"/>
                <a:gd name="T21" fmla="*/ 41 h 134"/>
                <a:gd name="T22" fmla="*/ 85 w 140"/>
                <a:gd name="T23" fmla="*/ 45 h 134"/>
                <a:gd name="T24" fmla="*/ 96 w 140"/>
                <a:gd name="T25" fmla="*/ 45 h 134"/>
                <a:gd name="T26" fmla="*/ 107 w 140"/>
                <a:gd name="T27" fmla="*/ 45 h 134"/>
                <a:gd name="T28" fmla="*/ 114 w 140"/>
                <a:gd name="T29" fmla="*/ 48 h 134"/>
                <a:gd name="T30" fmla="*/ 122 w 140"/>
                <a:gd name="T31" fmla="*/ 67 h 134"/>
                <a:gd name="T32" fmla="*/ 125 w 140"/>
                <a:gd name="T33" fmla="*/ 74 h 134"/>
                <a:gd name="T34" fmla="*/ 137 w 140"/>
                <a:gd name="T35" fmla="*/ 71 h 134"/>
                <a:gd name="T36" fmla="*/ 140 w 140"/>
                <a:gd name="T37" fmla="*/ 74 h 134"/>
                <a:gd name="T38" fmla="*/ 140 w 140"/>
                <a:gd name="T39" fmla="*/ 93 h 134"/>
                <a:gd name="T40" fmla="*/ 137 w 140"/>
                <a:gd name="T41" fmla="*/ 93 h 134"/>
                <a:gd name="T42" fmla="*/ 137 w 140"/>
                <a:gd name="T43" fmla="*/ 97 h 134"/>
                <a:gd name="T44" fmla="*/ 137 w 140"/>
                <a:gd name="T45" fmla="*/ 100 h 134"/>
                <a:gd name="T46" fmla="*/ 137 w 140"/>
                <a:gd name="T47" fmla="*/ 104 h 134"/>
                <a:gd name="T48" fmla="*/ 133 w 140"/>
                <a:gd name="T49" fmla="*/ 111 h 134"/>
                <a:gd name="T50" fmla="*/ 129 w 140"/>
                <a:gd name="T51" fmla="*/ 119 h 134"/>
                <a:gd name="T52" fmla="*/ 122 w 140"/>
                <a:gd name="T53" fmla="*/ 126 h 134"/>
                <a:gd name="T54" fmla="*/ 114 w 140"/>
                <a:gd name="T55" fmla="*/ 130 h 134"/>
                <a:gd name="T56" fmla="*/ 111 w 140"/>
                <a:gd name="T57" fmla="*/ 134 h 134"/>
                <a:gd name="T58" fmla="*/ 107 w 140"/>
                <a:gd name="T59" fmla="*/ 134 h 134"/>
                <a:gd name="T60" fmla="*/ 96 w 140"/>
                <a:gd name="T61" fmla="*/ 130 h 134"/>
                <a:gd name="T62" fmla="*/ 74 w 140"/>
                <a:gd name="T63" fmla="*/ 130 h 134"/>
                <a:gd name="T64" fmla="*/ 74 w 140"/>
                <a:gd name="T65" fmla="*/ 126 h 134"/>
                <a:gd name="T66" fmla="*/ 81 w 140"/>
                <a:gd name="T67" fmla="*/ 115 h 134"/>
                <a:gd name="T68" fmla="*/ 81 w 140"/>
                <a:gd name="T69" fmla="*/ 111 h 134"/>
                <a:gd name="T70" fmla="*/ 85 w 140"/>
                <a:gd name="T71" fmla="*/ 104 h 134"/>
                <a:gd name="T72" fmla="*/ 85 w 140"/>
                <a:gd name="T73" fmla="*/ 97 h 134"/>
                <a:gd name="T74" fmla="*/ 77 w 140"/>
                <a:gd name="T75" fmla="*/ 89 h 134"/>
                <a:gd name="T76" fmla="*/ 59 w 140"/>
                <a:gd name="T77" fmla="*/ 85 h 134"/>
                <a:gd name="T78" fmla="*/ 48 w 140"/>
                <a:gd name="T79" fmla="*/ 82 h 134"/>
                <a:gd name="T80" fmla="*/ 33 w 140"/>
                <a:gd name="T81" fmla="*/ 74 h 134"/>
                <a:gd name="T82" fmla="*/ 25 w 140"/>
                <a:gd name="T83" fmla="*/ 67 h 134"/>
                <a:gd name="T84" fmla="*/ 11 w 140"/>
                <a:gd name="T85" fmla="*/ 59 h 134"/>
                <a:gd name="T86" fmla="*/ 3 w 140"/>
                <a:gd name="T87" fmla="*/ 52 h 134"/>
                <a:gd name="T88" fmla="*/ 0 w 140"/>
                <a:gd name="T89" fmla="*/ 4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134">
                  <a:moveTo>
                    <a:pt x="0" y="48"/>
                  </a:moveTo>
                  <a:lnTo>
                    <a:pt x="3" y="41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2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4" y="11"/>
                  </a:lnTo>
                  <a:lnTo>
                    <a:pt x="74" y="15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6"/>
                  </a:lnTo>
                  <a:lnTo>
                    <a:pt x="77" y="37"/>
                  </a:lnTo>
                  <a:lnTo>
                    <a:pt x="81" y="41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5" y="45"/>
                  </a:lnTo>
                  <a:lnTo>
                    <a:pt x="88" y="48"/>
                  </a:lnTo>
                  <a:lnTo>
                    <a:pt x="96" y="45"/>
                  </a:lnTo>
                  <a:lnTo>
                    <a:pt x="100" y="48"/>
                  </a:lnTo>
                  <a:lnTo>
                    <a:pt x="107" y="45"/>
                  </a:lnTo>
                  <a:lnTo>
                    <a:pt x="111" y="48"/>
                  </a:lnTo>
                  <a:lnTo>
                    <a:pt x="114" y="48"/>
                  </a:lnTo>
                  <a:lnTo>
                    <a:pt x="114" y="52"/>
                  </a:lnTo>
                  <a:lnTo>
                    <a:pt x="122" y="67"/>
                  </a:lnTo>
                  <a:lnTo>
                    <a:pt x="122" y="74"/>
                  </a:lnTo>
                  <a:lnTo>
                    <a:pt x="125" y="74"/>
                  </a:lnTo>
                  <a:lnTo>
                    <a:pt x="133" y="71"/>
                  </a:lnTo>
                  <a:lnTo>
                    <a:pt x="137" y="71"/>
                  </a:lnTo>
                  <a:lnTo>
                    <a:pt x="140" y="74"/>
                  </a:lnTo>
                  <a:lnTo>
                    <a:pt x="140" y="74"/>
                  </a:lnTo>
                  <a:lnTo>
                    <a:pt x="140" y="78"/>
                  </a:lnTo>
                  <a:lnTo>
                    <a:pt x="140" y="93"/>
                  </a:lnTo>
                  <a:lnTo>
                    <a:pt x="140" y="93"/>
                  </a:lnTo>
                  <a:lnTo>
                    <a:pt x="137" y="93"/>
                  </a:lnTo>
                  <a:lnTo>
                    <a:pt x="137" y="97"/>
                  </a:lnTo>
                  <a:lnTo>
                    <a:pt x="137" y="97"/>
                  </a:lnTo>
                  <a:lnTo>
                    <a:pt x="137" y="100"/>
                  </a:lnTo>
                  <a:lnTo>
                    <a:pt x="137" y="100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2" y="123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1" y="134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4"/>
                  </a:lnTo>
                  <a:lnTo>
                    <a:pt x="96" y="130"/>
                  </a:lnTo>
                  <a:lnTo>
                    <a:pt x="85" y="130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74" y="126"/>
                  </a:lnTo>
                  <a:lnTo>
                    <a:pt x="77" y="123"/>
                  </a:lnTo>
                  <a:lnTo>
                    <a:pt x="81" y="115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5" y="108"/>
                  </a:lnTo>
                  <a:lnTo>
                    <a:pt x="85" y="104"/>
                  </a:lnTo>
                  <a:lnTo>
                    <a:pt x="88" y="100"/>
                  </a:lnTo>
                  <a:lnTo>
                    <a:pt x="85" y="97"/>
                  </a:lnTo>
                  <a:lnTo>
                    <a:pt x="81" y="97"/>
                  </a:lnTo>
                  <a:lnTo>
                    <a:pt x="77" y="89"/>
                  </a:lnTo>
                  <a:lnTo>
                    <a:pt x="66" y="89"/>
                  </a:lnTo>
                  <a:lnTo>
                    <a:pt x="59" y="85"/>
                  </a:lnTo>
                  <a:lnTo>
                    <a:pt x="51" y="82"/>
                  </a:lnTo>
                  <a:lnTo>
                    <a:pt x="48" y="82"/>
                  </a:lnTo>
                  <a:lnTo>
                    <a:pt x="44" y="78"/>
                  </a:lnTo>
                  <a:lnTo>
                    <a:pt x="33" y="74"/>
                  </a:lnTo>
                  <a:lnTo>
                    <a:pt x="29" y="71"/>
                  </a:lnTo>
                  <a:lnTo>
                    <a:pt x="25" y="67"/>
                  </a:lnTo>
                  <a:lnTo>
                    <a:pt x="22" y="67"/>
                  </a:lnTo>
                  <a:lnTo>
                    <a:pt x="11" y="59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0" name="Freeform 185"/>
            <p:cNvSpPr/>
            <p:nvPr/>
          </p:nvSpPr>
          <p:spPr bwMode="auto">
            <a:xfrm>
              <a:off x="3111893" y="3781972"/>
              <a:ext cx="109364" cy="110650"/>
            </a:xfrm>
            <a:custGeom>
              <a:avLst/>
              <a:gdLst>
                <a:gd name="T0" fmla="*/ 11 w 85"/>
                <a:gd name="T1" fmla="*/ 0 h 86"/>
                <a:gd name="T2" fmla="*/ 22 w 85"/>
                <a:gd name="T3" fmla="*/ 0 h 86"/>
                <a:gd name="T4" fmla="*/ 29 w 85"/>
                <a:gd name="T5" fmla="*/ 8 h 86"/>
                <a:gd name="T6" fmla="*/ 37 w 85"/>
                <a:gd name="T7" fmla="*/ 12 h 86"/>
                <a:gd name="T8" fmla="*/ 40 w 85"/>
                <a:gd name="T9" fmla="*/ 19 h 86"/>
                <a:gd name="T10" fmla="*/ 44 w 85"/>
                <a:gd name="T11" fmla="*/ 15 h 86"/>
                <a:gd name="T12" fmla="*/ 55 w 85"/>
                <a:gd name="T13" fmla="*/ 23 h 86"/>
                <a:gd name="T14" fmla="*/ 63 w 85"/>
                <a:gd name="T15" fmla="*/ 26 h 86"/>
                <a:gd name="T16" fmla="*/ 66 w 85"/>
                <a:gd name="T17" fmla="*/ 30 h 86"/>
                <a:gd name="T18" fmla="*/ 74 w 85"/>
                <a:gd name="T19" fmla="*/ 38 h 86"/>
                <a:gd name="T20" fmla="*/ 81 w 85"/>
                <a:gd name="T21" fmla="*/ 45 h 86"/>
                <a:gd name="T22" fmla="*/ 77 w 85"/>
                <a:gd name="T23" fmla="*/ 52 h 86"/>
                <a:gd name="T24" fmla="*/ 81 w 85"/>
                <a:gd name="T25" fmla="*/ 60 h 86"/>
                <a:gd name="T26" fmla="*/ 85 w 85"/>
                <a:gd name="T27" fmla="*/ 64 h 86"/>
                <a:gd name="T28" fmla="*/ 85 w 85"/>
                <a:gd name="T29" fmla="*/ 64 h 86"/>
                <a:gd name="T30" fmla="*/ 81 w 85"/>
                <a:gd name="T31" fmla="*/ 71 h 86"/>
                <a:gd name="T32" fmla="*/ 77 w 85"/>
                <a:gd name="T33" fmla="*/ 75 h 86"/>
                <a:gd name="T34" fmla="*/ 74 w 85"/>
                <a:gd name="T35" fmla="*/ 78 h 86"/>
                <a:gd name="T36" fmla="*/ 66 w 85"/>
                <a:gd name="T37" fmla="*/ 82 h 86"/>
                <a:gd name="T38" fmla="*/ 63 w 85"/>
                <a:gd name="T39" fmla="*/ 82 h 86"/>
                <a:gd name="T40" fmla="*/ 63 w 85"/>
                <a:gd name="T41" fmla="*/ 86 h 86"/>
                <a:gd name="T42" fmla="*/ 55 w 85"/>
                <a:gd name="T43" fmla="*/ 86 h 86"/>
                <a:gd name="T44" fmla="*/ 52 w 85"/>
                <a:gd name="T45" fmla="*/ 86 h 86"/>
                <a:gd name="T46" fmla="*/ 44 w 85"/>
                <a:gd name="T47" fmla="*/ 86 h 86"/>
                <a:gd name="T48" fmla="*/ 37 w 85"/>
                <a:gd name="T49" fmla="*/ 86 h 86"/>
                <a:gd name="T50" fmla="*/ 37 w 85"/>
                <a:gd name="T51" fmla="*/ 82 h 86"/>
                <a:gd name="T52" fmla="*/ 33 w 85"/>
                <a:gd name="T53" fmla="*/ 82 h 86"/>
                <a:gd name="T54" fmla="*/ 29 w 85"/>
                <a:gd name="T55" fmla="*/ 78 h 86"/>
                <a:gd name="T56" fmla="*/ 18 w 85"/>
                <a:gd name="T57" fmla="*/ 78 h 86"/>
                <a:gd name="T58" fmla="*/ 11 w 85"/>
                <a:gd name="T59" fmla="*/ 75 h 86"/>
                <a:gd name="T60" fmla="*/ 3 w 85"/>
                <a:gd name="T61" fmla="*/ 67 h 86"/>
                <a:gd name="T62" fmla="*/ 0 w 85"/>
                <a:gd name="T63" fmla="*/ 56 h 86"/>
                <a:gd name="T64" fmla="*/ 3 w 85"/>
                <a:gd name="T65" fmla="*/ 56 h 86"/>
                <a:gd name="T66" fmla="*/ 3 w 85"/>
                <a:gd name="T67" fmla="*/ 52 h 86"/>
                <a:gd name="T68" fmla="*/ 3 w 85"/>
                <a:gd name="T69" fmla="*/ 41 h 86"/>
                <a:gd name="T70" fmla="*/ 3 w 85"/>
                <a:gd name="T71" fmla="*/ 34 h 86"/>
                <a:gd name="T72" fmla="*/ 3 w 85"/>
                <a:gd name="T73" fmla="*/ 26 h 86"/>
                <a:gd name="T74" fmla="*/ 7 w 85"/>
                <a:gd name="T75" fmla="*/ 19 h 86"/>
                <a:gd name="T76" fmla="*/ 7 w 85"/>
                <a:gd name="T77" fmla="*/ 15 h 86"/>
                <a:gd name="T78" fmla="*/ 7 w 85"/>
                <a:gd name="T79" fmla="*/ 8 h 86"/>
                <a:gd name="T80" fmla="*/ 11 w 85"/>
                <a:gd name="T8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" h="86">
                  <a:moveTo>
                    <a:pt x="11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7" y="1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8" y="23"/>
                  </a:lnTo>
                  <a:lnTo>
                    <a:pt x="55" y="23"/>
                  </a:lnTo>
                  <a:lnTo>
                    <a:pt x="59" y="23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4"/>
                  </a:lnTo>
                  <a:lnTo>
                    <a:pt x="74" y="38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1" y="49"/>
                  </a:lnTo>
                  <a:lnTo>
                    <a:pt x="77" y="52"/>
                  </a:lnTo>
                  <a:lnTo>
                    <a:pt x="81" y="56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1" y="67"/>
                  </a:lnTo>
                  <a:lnTo>
                    <a:pt x="81" y="71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8"/>
                  </a:lnTo>
                  <a:lnTo>
                    <a:pt x="70" y="82"/>
                  </a:lnTo>
                  <a:lnTo>
                    <a:pt x="66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2" y="86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2"/>
                  </a:lnTo>
                  <a:lnTo>
                    <a:pt x="29" y="78"/>
                  </a:lnTo>
                  <a:lnTo>
                    <a:pt x="26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3" y="67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45"/>
                  </a:lnTo>
                  <a:lnTo>
                    <a:pt x="3" y="41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3" y="15"/>
                  </a:lnTo>
                  <a:lnTo>
                    <a:pt x="7" y="15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1" name="Freeform 186"/>
            <p:cNvSpPr>
              <a:spLocks noEditPoints="1"/>
            </p:cNvSpPr>
            <p:nvPr/>
          </p:nvSpPr>
          <p:spPr bwMode="auto">
            <a:xfrm>
              <a:off x="2858428" y="3615997"/>
              <a:ext cx="338384" cy="791278"/>
            </a:xfrm>
            <a:custGeom>
              <a:avLst/>
              <a:gdLst>
                <a:gd name="T0" fmla="*/ 67 w 263"/>
                <a:gd name="T1" fmla="*/ 0 h 615"/>
                <a:gd name="T2" fmla="*/ 86 w 263"/>
                <a:gd name="T3" fmla="*/ 7 h 615"/>
                <a:gd name="T4" fmla="*/ 119 w 263"/>
                <a:gd name="T5" fmla="*/ 7 h 615"/>
                <a:gd name="T6" fmla="*/ 163 w 263"/>
                <a:gd name="T7" fmla="*/ 37 h 615"/>
                <a:gd name="T8" fmla="*/ 197 w 263"/>
                <a:gd name="T9" fmla="*/ 63 h 615"/>
                <a:gd name="T10" fmla="*/ 197 w 263"/>
                <a:gd name="T11" fmla="*/ 85 h 615"/>
                <a:gd name="T12" fmla="*/ 230 w 263"/>
                <a:gd name="T13" fmla="*/ 85 h 615"/>
                <a:gd name="T14" fmla="*/ 249 w 263"/>
                <a:gd name="T15" fmla="*/ 59 h 615"/>
                <a:gd name="T16" fmla="*/ 263 w 263"/>
                <a:gd name="T17" fmla="*/ 78 h 615"/>
                <a:gd name="T18" fmla="*/ 245 w 263"/>
                <a:gd name="T19" fmla="*/ 92 h 615"/>
                <a:gd name="T20" fmla="*/ 223 w 263"/>
                <a:gd name="T21" fmla="*/ 107 h 615"/>
                <a:gd name="T22" fmla="*/ 208 w 263"/>
                <a:gd name="T23" fmla="*/ 129 h 615"/>
                <a:gd name="T24" fmla="*/ 200 w 263"/>
                <a:gd name="T25" fmla="*/ 155 h 615"/>
                <a:gd name="T26" fmla="*/ 200 w 263"/>
                <a:gd name="T27" fmla="*/ 185 h 615"/>
                <a:gd name="T28" fmla="*/ 200 w 263"/>
                <a:gd name="T29" fmla="*/ 204 h 615"/>
                <a:gd name="T30" fmla="*/ 219 w 263"/>
                <a:gd name="T31" fmla="*/ 233 h 615"/>
                <a:gd name="T32" fmla="*/ 234 w 263"/>
                <a:gd name="T33" fmla="*/ 248 h 615"/>
                <a:gd name="T34" fmla="*/ 226 w 263"/>
                <a:gd name="T35" fmla="*/ 270 h 615"/>
                <a:gd name="T36" fmla="*/ 178 w 263"/>
                <a:gd name="T37" fmla="*/ 285 h 615"/>
                <a:gd name="T38" fmla="*/ 152 w 263"/>
                <a:gd name="T39" fmla="*/ 282 h 615"/>
                <a:gd name="T40" fmla="*/ 156 w 263"/>
                <a:gd name="T41" fmla="*/ 300 h 615"/>
                <a:gd name="T42" fmla="*/ 156 w 263"/>
                <a:gd name="T43" fmla="*/ 315 h 615"/>
                <a:gd name="T44" fmla="*/ 137 w 263"/>
                <a:gd name="T45" fmla="*/ 330 h 615"/>
                <a:gd name="T46" fmla="*/ 112 w 263"/>
                <a:gd name="T47" fmla="*/ 326 h 615"/>
                <a:gd name="T48" fmla="*/ 126 w 263"/>
                <a:gd name="T49" fmla="*/ 348 h 615"/>
                <a:gd name="T50" fmla="*/ 130 w 263"/>
                <a:gd name="T51" fmla="*/ 348 h 615"/>
                <a:gd name="T52" fmla="*/ 141 w 263"/>
                <a:gd name="T53" fmla="*/ 359 h 615"/>
                <a:gd name="T54" fmla="*/ 123 w 263"/>
                <a:gd name="T55" fmla="*/ 356 h 615"/>
                <a:gd name="T56" fmla="*/ 119 w 263"/>
                <a:gd name="T57" fmla="*/ 371 h 615"/>
                <a:gd name="T58" fmla="*/ 119 w 263"/>
                <a:gd name="T59" fmla="*/ 389 h 615"/>
                <a:gd name="T60" fmla="*/ 119 w 263"/>
                <a:gd name="T61" fmla="*/ 404 h 615"/>
                <a:gd name="T62" fmla="*/ 97 w 263"/>
                <a:gd name="T63" fmla="*/ 415 h 615"/>
                <a:gd name="T64" fmla="*/ 93 w 263"/>
                <a:gd name="T65" fmla="*/ 434 h 615"/>
                <a:gd name="T66" fmla="*/ 123 w 263"/>
                <a:gd name="T67" fmla="*/ 449 h 615"/>
                <a:gd name="T68" fmla="*/ 126 w 263"/>
                <a:gd name="T69" fmla="*/ 463 h 615"/>
                <a:gd name="T70" fmla="*/ 115 w 263"/>
                <a:gd name="T71" fmla="*/ 478 h 615"/>
                <a:gd name="T72" fmla="*/ 104 w 263"/>
                <a:gd name="T73" fmla="*/ 493 h 615"/>
                <a:gd name="T74" fmla="*/ 93 w 263"/>
                <a:gd name="T75" fmla="*/ 504 h 615"/>
                <a:gd name="T76" fmla="*/ 89 w 263"/>
                <a:gd name="T77" fmla="*/ 526 h 615"/>
                <a:gd name="T78" fmla="*/ 97 w 263"/>
                <a:gd name="T79" fmla="*/ 545 h 615"/>
                <a:gd name="T80" fmla="*/ 97 w 263"/>
                <a:gd name="T81" fmla="*/ 552 h 615"/>
                <a:gd name="T82" fmla="*/ 45 w 263"/>
                <a:gd name="T83" fmla="*/ 538 h 615"/>
                <a:gd name="T84" fmla="*/ 19 w 263"/>
                <a:gd name="T85" fmla="*/ 515 h 615"/>
                <a:gd name="T86" fmla="*/ 30 w 263"/>
                <a:gd name="T87" fmla="*/ 460 h 615"/>
                <a:gd name="T88" fmla="*/ 26 w 263"/>
                <a:gd name="T89" fmla="*/ 423 h 615"/>
                <a:gd name="T90" fmla="*/ 15 w 263"/>
                <a:gd name="T91" fmla="*/ 400 h 615"/>
                <a:gd name="T92" fmla="*/ 15 w 263"/>
                <a:gd name="T93" fmla="*/ 382 h 615"/>
                <a:gd name="T94" fmla="*/ 12 w 263"/>
                <a:gd name="T95" fmla="*/ 345 h 615"/>
                <a:gd name="T96" fmla="*/ 12 w 263"/>
                <a:gd name="T97" fmla="*/ 293 h 615"/>
                <a:gd name="T98" fmla="*/ 15 w 263"/>
                <a:gd name="T99" fmla="*/ 241 h 615"/>
                <a:gd name="T100" fmla="*/ 19 w 263"/>
                <a:gd name="T101" fmla="*/ 204 h 615"/>
                <a:gd name="T102" fmla="*/ 0 w 263"/>
                <a:gd name="T103" fmla="*/ 155 h 615"/>
                <a:gd name="T104" fmla="*/ 8 w 263"/>
                <a:gd name="T105" fmla="*/ 115 h 615"/>
                <a:gd name="T106" fmla="*/ 26 w 263"/>
                <a:gd name="T107" fmla="*/ 78 h 615"/>
                <a:gd name="T108" fmla="*/ 23 w 263"/>
                <a:gd name="T109" fmla="*/ 52 h 615"/>
                <a:gd name="T110" fmla="*/ 178 w 263"/>
                <a:gd name="T111" fmla="*/ 608 h 615"/>
                <a:gd name="T112" fmla="*/ 178 w 263"/>
                <a:gd name="T113" fmla="*/ 608 h 615"/>
                <a:gd name="T114" fmla="*/ 108 w 263"/>
                <a:gd name="T115" fmla="*/ 575 h 615"/>
                <a:gd name="T116" fmla="*/ 119 w 263"/>
                <a:gd name="T117" fmla="*/ 586 h 615"/>
                <a:gd name="T118" fmla="*/ 156 w 263"/>
                <a:gd name="T119" fmla="*/ 604 h 615"/>
                <a:gd name="T120" fmla="*/ 156 w 263"/>
                <a:gd name="T121" fmla="*/ 612 h 615"/>
                <a:gd name="T122" fmla="*/ 119 w 263"/>
                <a:gd name="T123" fmla="*/ 612 h 615"/>
                <a:gd name="T124" fmla="*/ 123 w 263"/>
                <a:gd name="T125" fmla="*/ 604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3" h="615">
                  <a:moveTo>
                    <a:pt x="41" y="14"/>
                  </a:moveTo>
                  <a:lnTo>
                    <a:pt x="45" y="11"/>
                  </a:lnTo>
                  <a:lnTo>
                    <a:pt x="45" y="7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9" y="7"/>
                  </a:lnTo>
                  <a:lnTo>
                    <a:pt x="89" y="3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2" y="3"/>
                  </a:lnTo>
                  <a:lnTo>
                    <a:pt x="115" y="7"/>
                  </a:lnTo>
                  <a:lnTo>
                    <a:pt x="119" y="7"/>
                  </a:lnTo>
                  <a:lnTo>
                    <a:pt x="123" y="14"/>
                  </a:lnTo>
                  <a:lnTo>
                    <a:pt x="134" y="22"/>
                  </a:lnTo>
                  <a:lnTo>
                    <a:pt x="137" y="22"/>
                  </a:lnTo>
                  <a:lnTo>
                    <a:pt x="141" y="26"/>
                  </a:lnTo>
                  <a:lnTo>
                    <a:pt x="145" y="29"/>
                  </a:lnTo>
                  <a:lnTo>
                    <a:pt x="156" y="33"/>
                  </a:lnTo>
                  <a:lnTo>
                    <a:pt x="160" y="37"/>
                  </a:lnTo>
                  <a:lnTo>
                    <a:pt x="163" y="37"/>
                  </a:lnTo>
                  <a:lnTo>
                    <a:pt x="171" y="40"/>
                  </a:lnTo>
                  <a:lnTo>
                    <a:pt x="178" y="44"/>
                  </a:lnTo>
                  <a:lnTo>
                    <a:pt x="189" y="44"/>
                  </a:lnTo>
                  <a:lnTo>
                    <a:pt x="193" y="52"/>
                  </a:lnTo>
                  <a:lnTo>
                    <a:pt x="197" y="52"/>
                  </a:lnTo>
                  <a:lnTo>
                    <a:pt x="200" y="55"/>
                  </a:lnTo>
                  <a:lnTo>
                    <a:pt x="197" y="59"/>
                  </a:lnTo>
                  <a:lnTo>
                    <a:pt x="197" y="63"/>
                  </a:lnTo>
                  <a:lnTo>
                    <a:pt x="193" y="66"/>
                  </a:lnTo>
                  <a:lnTo>
                    <a:pt x="189" y="66"/>
                  </a:lnTo>
                  <a:lnTo>
                    <a:pt x="193" y="70"/>
                  </a:lnTo>
                  <a:lnTo>
                    <a:pt x="189" y="78"/>
                  </a:lnTo>
                  <a:lnTo>
                    <a:pt x="186" y="81"/>
                  </a:lnTo>
                  <a:lnTo>
                    <a:pt x="182" y="85"/>
                  </a:lnTo>
                  <a:lnTo>
                    <a:pt x="186" y="85"/>
                  </a:lnTo>
                  <a:lnTo>
                    <a:pt x="197" y="85"/>
                  </a:lnTo>
                  <a:lnTo>
                    <a:pt x="208" y="85"/>
                  </a:lnTo>
                  <a:lnTo>
                    <a:pt x="215" y="89"/>
                  </a:lnTo>
                  <a:lnTo>
                    <a:pt x="219" y="89"/>
                  </a:lnTo>
                  <a:lnTo>
                    <a:pt x="219" y="89"/>
                  </a:lnTo>
                  <a:lnTo>
                    <a:pt x="223" y="89"/>
                  </a:lnTo>
                  <a:lnTo>
                    <a:pt x="226" y="85"/>
                  </a:lnTo>
                  <a:lnTo>
                    <a:pt x="226" y="85"/>
                  </a:lnTo>
                  <a:lnTo>
                    <a:pt x="230" y="85"/>
                  </a:lnTo>
                  <a:lnTo>
                    <a:pt x="234" y="81"/>
                  </a:lnTo>
                  <a:lnTo>
                    <a:pt x="234" y="78"/>
                  </a:lnTo>
                  <a:lnTo>
                    <a:pt x="241" y="74"/>
                  </a:lnTo>
                  <a:lnTo>
                    <a:pt x="245" y="70"/>
                  </a:lnTo>
                  <a:lnTo>
                    <a:pt x="245" y="66"/>
                  </a:lnTo>
                  <a:lnTo>
                    <a:pt x="249" y="66"/>
                  </a:lnTo>
                  <a:lnTo>
                    <a:pt x="249" y="59"/>
                  </a:lnTo>
                  <a:lnTo>
                    <a:pt x="249" y="59"/>
                  </a:lnTo>
                  <a:lnTo>
                    <a:pt x="249" y="55"/>
                  </a:lnTo>
                  <a:lnTo>
                    <a:pt x="252" y="52"/>
                  </a:lnTo>
                  <a:lnTo>
                    <a:pt x="260" y="52"/>
                  </a:lnTo>
                  <a:lnTo>
                    <a:pt x="260" y="55"/>
                  </a:lnTo>
                  <a:lnTo>
                    <a:pt x="263" y="63"/>
                  </a:lnTo>
                  <a:lnTo>
                    <a:pt x="263" y="66"/>
                  </a:lnTo>
                  <a:lnTo>
                    <a:pt x="263" y="74"/>
                  </a:lnTo>
                  <a:lnTo>
                    <a:pt x="263" y="78"/>
                  </a:lnTo>
                  <a:lnTo>
                    <a:pt x="263" y="81"/>
                  </a:lnTo>
                  <a:lnTo>
                    <a:pt x="260" y="81"/>
                  </a:lnTo>
                  <a:lnTo>
                    <a:pt x="256" y="81"/>
                  </a:lnTo>
                  <a:lnTo>
                    <a:pt x="256" y="85"/>
                  </a:lnTo>
                  <a:lnTo>
                    <a:pt x="252" y="85"/>
                  </a:lnTo>
                  <a:lnTo>
                    <a:pt x="252" y="85"/>
                  </a:lnTo>
                  <a:lnTo>
                    <a:pt x="245" y="89"/>
                  </a:lnTo>
                  <a:lnTo>
                    <a:pt x="245" y="92"/>
                  </a:lnTo>
                  <a:lnTo>
                    <a:pt x="241" y="92"/>
                  </a:lnTo>
                  <a:lnTo>
                    <a:pt x="234" y="96"/>
                  </a:lnTo>
                  <a:lnTo>
                    <a:pt x="234" y="96"/>
                  </a:lnTo>
                  <a:lnTo>
                    <a:pt x="234" y="100"/>
                  </a:lnTo>
                  <a:lnTo>
                    <a:pt x="230" y="100"/>
                  </a:lnTo>
                  <a:lnTo>
                    <a:pt x="230" y="100"/>
                  </a:lnTo>
                  <a:lnTo>
                    <a:pt x="223" y="107"/>
                  </a:lnTo>
                  <a:lnTo>
                    <a:pt x="223" y="107"/>
                  </a:lnTo>
                  <a:lnTo>
                    <a:pt x="223" y="111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8"/>
                  </a:lnTo>
                  <a:lnTo>
                    <a:pt x="212" y="122"/>
                  </a:lnTo>
                  <a:lnTo>
                    <a:pt x="212" y="126"/>
                  </a:lnTo>
                  <a:lnTo>
                    <a:pt x="212" y="129"/>
                  </a:lnTo>
                  <a:lnTo>
                    <a:pt x="208" y="129"/>
                  </a:lnTo>
                  <a:lnTo>
                    <a:pt x="208" y="133"/>
                  </a:lnTo>
                  <a:lnTo>
                    <a:pt x="204" y="137"/>
                  </a:lnTo>
                  <a:lnTo>
                    <a:pt x="200" y="137"/>
                  </a:lnTo>
                  <a:lnTo>
                    <a:pt x="204" y="144"/>
                  </a:lnTo>
                  <a:lnTo>
                    <a:pt x="200" y="144"/>
                  </a:lnTo>
                  <a:lnTo>
                    <a:pt x="204" y="148"/>
                  </a:lnTo>
                  <a:lnTo>
                    <a:pt x="204" y="155"/>
                  </a:lnTo>
                  <a:lnTo>
                    <a:pt x="200" y="155"/>
                  </a:lnTo>
                  <a:lnTo>
                    <a:pt x="200" y="159"/>
                  </a:lnTo>
                  <a:lnTo>
                    <a:pt x="200" y="163"/>
                  </a:lnTo>
                  <a:lnTo>
                    <a:pt x="200" y="167"/>
                  </a:lnTo>
                  <a:lnTo>
                    <a:pt x="200" y="170"/>
                  </a:lnTo>
                  <a:lnTo>
                    <a:pt x="200" y="174"/>
                  </a:lnTo>
                  <a:lnTo>
                    <a:pt x="200" y="181"/>
                  </a:lnTo>
                  <a:lnTo>
                    <a:pt x="200" y="181"/>
                  </a:lnTo>
                  <a:lnTo>
                    <a:pt x="200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93"/>
                  </a:lnTo>
                  <a:lnTo>
                    <a:pt x="197" y="196"/>
                  </a:lnTo>
                  <a:lnTo>
                    <a:pt x="197" y="200"/>
                  </a:lnTo>
                  <a:lnTo>
                    <a:pt x="200" y="200"/>
                  </a:lnTo>
                  <a:lnTo>
                    <a:pt x="200" y="204"/>
                  </a:lnTo>
                  <a:lnTo>
                    <a:pt x="200" y="204"/>
                  </a:lnTo>
                  <a:lnTo>
                    <a:pt x="200" y="207"/>
                  </a:lnTo>
                  <a:lnTo>
                    <a:pt x="208" y="211"/>
                  </a:lnTo>
                  <a:lnTo>
                    <a:pt x="215" y="215"/>
                  </a:lnTo>
                  <a:lnTo>
                    <a:pt x="223" y="219"/>
                  </a:lnTo>
                  <a:lnTo>
                    <a:pt x="226" y="222"/>
                  </a:lnTo>
                  <a:lnTo>
                    <a:pt x="226" y="226"/>
                  </a:lnTo>
                  <a:lnTo>
                    <a:pt x="219" y="233"/>
                  </a:lnTo>
                  <a:lnTo>
                    <a:pt x="219" y="233"/>
                  </a:lnTo>
                  <a:lnTo>
                    <a:pt x="223" y="241"/>
                  </a:lnTo>
                  <a:lnTo>
                    <a:pt x="226" y="241"/>
                  </a:lnTo>
                  <a:lnTo>
                    <a:pt x="230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8"/>
                  </a:lnTo>
                  <a:lnTo>
                    <a:pt x="234" y="252"/>
                  </a:lnTo>
                  <a:lnTo>
                    <a:pt x="230" y="256"/>
                  </a:lnTo>
                  <a:lnTo>
                    <a:pt x="230" y="259"/>
                  </a:lnTo>
                  <a:lnTo>
                    <a:pt x="226" y="263"/>
                  </a:lnTo>
                  <a:lnTo>
                    <a:pt x="226" y="259"/>
                  </a:lnTo>
                  <a:lnTo>
                    <a:pt x="226" y="263"/>
                  </a:lnTo>
                  <a:lnTo>
                    <a:pt x="226" y="267"/>
                  </a:lnTo>
                  <a:lnTo>
                    <a:pt x="226" y="270"/>
                  </a:lnTo>
                  <a:lnTo>
                    <a:pt x="223" y="274"/>
                  </a:lnTo>
                  <a:lnTo>
                    <a:pt x="215" y="278"/>
                  </a:lnTo>
                  <a:lnTo>
                    <a:pt x="208" y="282"/>
                  </a:lnTo>
                  <a:lnTo>
                    <a:pt x="208" y="278"/>
                  </a:lnTo>
                  <a:lnTo>
                    <a:pt x="208" y="282"/>
                  </a:lnTo>
                  <a:lnTo>
                    <a:pt x="197" y="285"/>
                  </a:lnTo>
                  <a:lnTo>
                    <a:pt x="186" y="285"/>
                  </a:lnTo>
                  <a:lnTo>
                    <a:pt x="178" y="285"/>
                  </a:lnTo>
                  <a:lnTo>
                    <a:pt x="175" y="285"/>
                  </a:lnTo>
                  <a:lnTo>
                    <a:pt x="167" y="289"/>
                  </a:lnTo>
                  <a:lnTo>
                    <a:pt x="163" y="289"/>
                  </a:lnTo>
                  <a:lnTo>
                    <a:pt x="160" y="285"/>
                  </a:lnTo>
                  <a:lnTo>
                    <a:pt x="156" y="285"/>
                  </a:lnTo>
                  <a:lnTo>
                    <a:pt x="152" y="285"/>
                  </a:lnTo>
                  <a:lnTo>
                    <a:pt x="152" y="282"/>
                  </a:lnTo>
                  <a:lnTo>
                    <a:pt x="152" y="282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52" y="293"/>
                  </a:lnTo>
                  <a:lnTo>
                    <a:pt x="152" y="293"/>
                  </a:lnTo>
                  <a:lnTo>
                    <a:pt x="152" y="296"/>
                  </a:lnTo>
                  <a:lnTo>
                    <a:pt x="156" y="296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2" y="304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52" y="311"/>
                  </a:lnTo>
                  <a:lnTo>
                    <a:pt x="152" y="315"/>
                  </a:lnTo>
                  <a:lnTo>
                    <a:pt x="156" y="315"/>
                  </a:lnTo>
                  <a:lnTo>
                    <a:pt x="156" y="319"/>
                  </a:lnTo>
                  <a:lnTo>
                    <a:pt x="156" y="319"/>
                  </a:lnTo>
                  <a:lnTo>
                    <a:pt x="156" y="322"/>
                  </a:lnTo>
                  <a:lnTo>
                    <a:pt x="156" y="322"/>
                  </a:lnTo>
                  <a:lnTo>
                    <a:pt x="152" y="326"/>
                  </a:lnTo>
                  <a:lnTo>
                    <a:pt x="152" y="326"/>
                  </a:lnTo>
                  <a:lnTo>
                    <a:pt x="145" y="330"/>
                  </a:lnTo>
                  <a:lnTo>
                    <a:pt x="137" y="330"/>
                  </a:lnTo>
                  <a:lnTo>
                    <a:pt x="130" y="330"/>
                  </a:lnTo>
                  <a:lnTo>
                    <a:pt x="126" y="326"/>
                  </a:lnTo>
                  <a:lnTo>
                    <a:pt x="119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2" y="326"/>
                  </a:lnTo>
                  <a:lnTo>
                    <a:pt x="112" y="330"/>
                  </a:lnTo>
                  <a:lnTo>
                    <a:pt x="115" y="334"/>
                  </a:lnTo>
                  <a:lnTo>
                    <a:pt x="115" y="337"/>
                  </a:lnTo>
                  <a:lnTo>
                    <a:pt x="115" y="345"/>
                  </a:lnTo>
                  <a:lnTo>
                    <a:pt x="115" y="348"/>
                  </a:lnTo>
                  <a:lnTo>
                    <a:pt x="119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52"/>
                  </a:lnTo>
                  <a:lnTo>
                    <a:pt x="123" y="352"/>
                  </a:lnTo>
                  <a:lnTo>
                    <a:pt x="126" y="352"/>
                  </a:lnTo>
                  <a:lnTo>
                    <a:pt x="130" y="352"/>
                  </a:lnTo>
                  <a:lnTo>
                    <a:pt x="130" y="352"/>
                  </a:lnTo>
                  <a:lnTo>
                    <a:pt x="130" y="348"/>
                  </a:lnTo>
                  <a:lnTo>
                    <a:pt x="126" y="348"/>
                  </a:lnTo>
                  <a:lnTo>
                    <a:pt x="130" y="348"/>
                  </a:lnTo>
                  <a:lnTo>
                    <a:pt x="130" y="348"/>
                  </a:lnTo>
                  <a:lnTo>
                    <a:pt x="134" y="345"/>
                  </a:lnTo>
                  <a:lnTo>
                    <a:pt x="137" y="345"/>
                  </a:lnTo>
                  <a:lnTo>
                    <a:pt x="141" y="348"/>
                  </a:lnTo>
                  <a:lnTo>
                    <a:pt x="137" y="352"/>
                  </a:lnTo>
                  <a:lnTo>
                    <a:pt x="137" y="352"/>
                  </a:lnTo>
                  <a:lnTo>
                    <a:pt x="141" y="356"/>
                  </a:lnTo>
                  <a:lnTo>
                    <a:pt x="141" y="359"/>
                  </a:lnTo>
                  <a:lnTo>
                    <a:pt x="141" y="359"/>
                  </a:lnTo>
                  <a:lnTo>
                    <a:pt x="134" y="363"/>
                  </a:lnTo>
                  <a:lnTo>
                    <a:pt x="130" y="363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26" y="356"/>
                  </a:lnTo>
                  <a:lnTo>
                    <a:pt x="123" y="356"/>
                  </a:lnTo>
                  <a:lnTo>
                    <a:pt x="119" y="359"/>
                  </a:lnTo>
                  <a:lnTo>
                    <a:pt x="119" y="359"/>
                  </a:lnTo>
                  <a:lnTo>
                    <a:pt x="119" y="363"/>
                  </a:lnTo>
                  <a:lnTo>
                    <a:pt x="123" y="363"/>
                  </a:lnTo>
                  <a:lnTo>
                    <a:pt x="130" y="363"/>
                  </a:lnTo>
                  <a:lnTo>
                    <a:pt x="130" y="367"/>
                  </a:lnTo>
                  <a:lnTo>
                    <a:pt x="126" y="371"/>
                  </a:lnTo>
                  <a:lnTo>
                    <a:pt x="119" y="371"/>
                  </a:lnTo>
                  <a:lnTo>
                    <a:pt x="119" y="374"/>
                  </a:lnTo>
                  <a:lnTo>
                    <a:pt x="119" y="374"/>
                  </a:lnTo>
                  <a:lnTo>
                    <a:pt x="119" y="378"/>
                  </a:lnTo>
                  <a:lnTo>
                    <a:pt x="115" y="378"/>
                  </a:lnTo>
                  <a:lnTo>
                    <a:pt x="115" y="382"/>
                  </a:lnTo>
                  <a:lnTo>
                    <a:pt x="119" y="385"/>
                  </a:lnTo>
                  <a:lnTo>
                    <a:pt x="119" y="385"/>
                  </a:lnTo>
                  <a:lnTo>
                    <a:pt x="119" y="389"/>
                  </a:lnTo>
                  <a:lnTo>
                    <a:pt x="123" y="393"/>
                  </a:lnTo>
                  <a:lnTo>
                    <a:pt x="123" y="393"/>
                  </a:lnTo>
                  <a:lnTo>
                    <a:pt x="119" y="397"/>
                  </a:lnTo>
                  <a:lnTo>
                    <a:pt x="119" y="397"/>
                  </a:lnTo>
                  <a:lnTo>
                    <a:pt x="115" y="400"/>
                  </a:lnTo>
                  <a:lnTo>
                    <a:pt x="115" y="400"/>
                  </a:lnTo>
                  <a:lnTo>
                    <a:pt x="115" y="404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119" y="408"/>
                  </a:lnTo>
                  <a:lnTo>
                    <a:pt x="115" y="408"/>
                  </a:lnTo>
                  <a:lnTo>
                    <a:pt x="112" y="408"/>
                  </a:lnTo>
                  <a:lnTo>
                    <a:pt x="108" y="408"/>
                  </a:lnTo>
                  <a:lnTo>
                    <a:pt x="104" y="411"/>
                  </a:lnTo>
                  <a:lnTo>
                    <a:pt x="100" y="411"/>
                  </a:lnTo>
                  <a:lnTo>
                    <a:pt x="97" y="415"/>
                  </a:lnTo>
                  <a:lnTo>
                    <a:pt x="93" y="415"/>
                  </a:lnTo>
                  <a:lnTo>
                    <a:pt x="93" y="419"/>
                  </a:lnTo>
                  <a:lnTo>
                    <a:pt x="93" y="419"/>
                  </a:lnTo>
                  <a:lnTo>
                    <a:pt x="89" y="423"/>
                  </a:lnTo>
                  <a:lnTo>
                    <a:pt x="89" y="426"/>
                  </a:lnTo>
                  <a:lnTo>
                    <a:pt x="89" y="426"/>
                  </a:lnTo>
                  <a:lnTo>
                    <a:pt x="89" y="430"/>
                  </a:lnTo>
                  <a:lnTo>
                    <a:pt x="93" y="434"/>
                  </a:lnTo>
                  <a:lnTo>
                    <a:pt x="97" y="437"/>
                  </a:lnTo>
                  <a:lnTo>
                    <a:pt x="100" y="437"/>
                  </a:lnTo>
                  <a:lnTo>
                    <a:pt x="104" y="441"/>
                  </a:lnTo>
                  <a:lnTo>
                    <a:pt x="112" y="449"/>
                  </a:lnTo>
                  <a:lnTo>
                    <a:pt x="115" y="449"/>
                  </a:lnTo>
                  <a:lnTo>
                    <a:pt x="119" y="449"/>
                  </a:lnTo>
                  <a:lnTo>
                    <a:pt x="119" y="445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52"/>
                  </a:lnTo>
                  <a:lnTo>
                    <a:pt x="123" y="456"/>
                  </a:lnTo>
                  <a:lnTo>
                    <a:pt x="123" y="456"/>
                  </a:lnTo>
                  <a:lnTo>
                    <a:pt x="123" y="460"/>
                  </a:lnTo>
                  <a:lnTo>
                    <a:pt x="123" y="460"/>
                  </a:lnTo>
                  <a:lnTo>
                    <a:pt x="126" y="463"/>
                  </a:lnTo>
                  <a:lnTo>
                    <a:pt x="123" y="463"/>
                  </a:lnTo>
                  <a:lnTo>
                    <a:pt x="123" y="467"/>
                  </a:lnTo>
                  <a:lnTo>
                    <a:pt x="126" y="467"/>
                  </a:lnTo>
                  <a:lnTo>
                    <a:pt x="123" y="471"/>
                  </a:lnTo>
                  <a:lnTo>
                    <a:pt x="119" y="471"/>
                  </a:lnTo>
                  <a:lnTo>
                    <a:pt x="119" y="474"/>
                  </a:lnTo>
                  <a:lnTo>
                    <a:pt x="119" y="474"/>
                  </a:lnTo>
                  <a:lnTo>
                    <a:pt x="115" y="478"/>
                  </a:lnTo>
                  <a:lnTo>
                    <a:pt x="115" y="478"/>
                  </a:lnTo>
                  <a:lnTo>
                    <a:pt x="112" y="482"/>
                  </a:lnTo>
                  <a:lnTo>
                    <a:pt x="108" y="482"/>
                  </a:lnTo>
                  <a:lnTo>
                    <a:pt x="108" y="486"/>
                  </a:lnTo>
                  <a:lnTo>
                    <a:pt x="104" y="489"/>
                  </a:lnTo>
                  <a:lnTo>
                    <a:pt x="100" y="493"/>
                  </a:lnTo>
                  <a:lnTo>
                    <a:pt x="100" y="493"/>
                  </a:lnTo>
                  <a:lnTo>
                    <a:pt x="104" y="493"/>
                  </a:lnTo>
                  <a:lnTo>
                    <a:pt x="104" y="493"/>
                  </a:lnTo>
                  <a:lnTo>
                    <a:pt x="108" y="497"/>
                  </a:lnTo>
                  <a:lnTo>
                    <a:pt x="104" y="500"/>
                  </a:lnTo>
                  <a:lnTo>
                    <a:pt x="104" y="504"/>
                  </a:lnTo>
                  <a:lnTo>
                    <a:pt x="100" y="508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3" y="504"/>
                  </a:lnTo>
                  <a:lnTo>
                    <a:pt x="93" y="504"/>
                  </a:lnTo>
                  <a:lnTo>
                    <a:pt x="93" y="508"/>
                  </a:lnTo>
                  <a:lnTo>
                    <a:pt x="93" y="508"/>
                  </a:lnTo>
                  <a:lnTo>
                    <a:pt x="93" y="512"/>
                  </a:lnTo>
                  <a:lnTo>
                    <a:pt x="93" y="512"/>
                  </a:lnTo>
                  <a:lnTo>
                    <a:pt x="89" y="515"/>
                  </a:lnTo>
                  <a:lnTo>
                    <a:pt x="86" y="519"/>
                  </a:lnTo>
                  <a:lnTo>
                    <a:pt x="89" y="526"/>
                  </a:lnTo>
                  <a:lnTo>
                    <a:pt x="89" y="530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41"/>
                  </a:lnTo>
                  <a:lnTo>
                    <a:pt x="93" y="541"/>
                  </a:lnTo>
                  <a:lnTo>
                    <a:pt x="93" y="545"/>
                  </a:lnTo>
                  <a:lnTo>
                    <a:pt x="97" y="545"/>
                  </a:lnTo>
                  <a:lnTo>
                    <a:pt x="97" y="545"/>
                  </a:lnTo>
                  <a:lnTo>
                    <a:pt x="100" y="549"/>
                  </a:lnTo>
                  <a:lnTo>
                    <a:pt x="104" y="552"/>
                  </a:lnTo>
                  <a:lnTo>
                    <a:pt x="108" y="552"/>
                  </a:lnTo>
                  <a:lnTo>
                    <a:pt x="108" y="556"/>
                  </a:lnTo>
                  <a:lnTo>
                    <a:pt x="108" y="556"/>
                  </a:lnTo>
                  <a:lnTo>
                    <a:pt x="104" y="556"/>
                  </a:lnTo>
                  <a:lnTo>
                    <a:pt x="97" y="552"/>
                  </a:lnTo>
                  <a:lnTo>
                    <a:pt x="93" y="552"/>
                  </a:lnTo>
                  <a:lnTo>
                    <a:pt x="93" y="549"/>
                  </a:lnTo>
                  <a:lnTo>
                    <a:pt x="71" y="549"/>
                  </a:lnTo>
                  <a:lnTo>
                    <a:pt x="60" y="552"/>
                  </a:lnTo>
                  <a:lnTo>
                    <a:pt x="56" y="549"/>
                  </a:lnTo>
                  <a:lnTo>
                    <a:pt x="49" y="549"/>
                  </a:lnTo>
                  <a:lnTo>
                    <a:pt x="49" y="545"/>
                  </a:lnTo>
                  <a:lnTo>
                    <a:pt x="45" y="538"/>
                  </a:lnTo>
                  <a:lnTo>
                    <a:pt x="41" y="534"/>
                  </a:lnTo>
                  <a:lnTo>
                    <a:pt x="41" y="526"/>
                  </a:lnTo>
                  <a:lnTo>
                    <a:pt x="41" y="523"/>
                  </a:lnTo>
                  <a:lnTo>
                    <a:pt x="38" y="523"/>
                  </a:lnTo>
                  <a:lnTo>
                    <a:pt x="34" y="526"/>
                  </a:lnTo>
                  <a:lnTo>
                    <a:pt x="30" y="526"/>
                  </a:lnTo>
                  <a:lnTo>
                    <a:pt x="26" y="526"/>
                  </a:lnTo>
                  <a:lnTo>
                    <a:pt x="19" y="515"/>
                  </a:lnTo>
                  <a:lnTo>
                    <a:pt x="19" y="512"/>
                  </a:lnTo>
                  <a:lnTo>
                    <a:pt x="19" y="497"/>
                  </a:lnTo>
                  <a:lnTo>
                    <a:pt x="23" y="493"/>
                  </a:lnTo>
                  <a:lnTo>
                    <a:pt x="30" y="486"/>
                  </a:lnTo>
                  <a:lnTo>
                    <a:pt x="30" y="478"/>
                  </a:lnTo>
                  <a:lnTo>
                    <a:pt x="30" y="471"/>
                  </a:lnTo>
                  <a:lnTo>
                    <a:pt x="26" y="467"/>
                  </a:lnTo>
                  <a:lnTo>
                    <a:pt x="30" y="460"/>
                  </a:lnTo>
                  <a:lnTo>
                    <a:pt x="30" y="456"/>
                  </a:lnTo>
                  <a:lnTo>
                    <a:pt x="30" y="449"/>
                  </a:lnTo>
                  <a:lnTo>
                    <a:pt x="30" y="445"/>
                  </a:lnTo>
                  <a:lnTo>
                    <a:pt x="30" y="441"/>
                  </a:lnTo>
                  <a:lnTo>
                    <a:pt x="30" y="437"/>
                  </a:lnTo>
                  <a:lnTo>
                    <a:pt x="30" y="426"/>
                  </a:lnTo>
                  <a:lnTo>
                    <a:pt x="26" y="423"/>
                  </a:lnTo>
                  <a:lnTo>
                    <a:pt x="26" y="423"/>
                  </a:lnTo>
                  <a:lnTo>
                    <a:pt x="30" y="419"/>
                  </a:lnTo>
                  <a:lnTo>
                    <a:pt x="30" y="415"/>
                  </a:lnTo>
                  <a:lnTo>
                    <a:pt x="26" y="408"/>
                  </a:lnTo>
                  <a:lnTo>
                    <a:pt x="23" y="404"/>
                  </a:lnTo>
                  <a:lnTo>
                    <a:pt x="19" y="404"/>
                  </a:lnTo>
                  <a:lnTo>
                    <a:pt x="19" y="408"/>
                  </a:lnTo>
                  <a:lnTo>
                    <a:pt x="15" y="404"/>
                  </a:lnTo>
                  <a:lnTo>
                    <a:pt x="15" y="400"/>
                  </a:lnTo>
                  <a:lnTo>
                    <a:pt x="23" y="400"/>
                  </a:lnTo>
                  <a:lnTo>
                    <a:pt x="26" y="397"/>
                  </a:lnTo>
                  <a:lnTo>
                    <a:pt x="26" y="393"/>
                  </a:lnTo>
                  <a:lnTo>
                    <a:pt x="26" y="393"/>
                  </a:lnTo>
                  <a:lnTo>
                    <a:pt x="23" y="397"/>
                  </a:lnTo>
                  <a:lnTo>
                    <a:pt x="19" y="397"/>
                  </a:lnTo>
                  <a:lnTo>
                    <a:pt x="19" y="389"/>
                  </a:lnTo>
                  <a:lnTo>
                    <a:pt x="15" y="382"/>
                  </a:lnTo>
                  <a:lnTo>
                    <a:pt x="15" y="378"/>
                  </a:lnTo>
                  <a:lnTo>
                    <a:pt x="15" y="374"/>
                  </a:lnTo>
                  <a:lnTo>
                    <a:pt x="12" y="371"/>
                  </a:lnTo>
                  <a:lnTo>
                    <a:pt x="8" y="367"/>
                  </a:lnTo>
                  <a:lnTo>
                    <a:pt x="8" y="356"/>
                  </a:lnTo>
                  <a:lnTo>
                    <a:pt x="12" y="352"/>
                  </a:lnTo>
                  <a:lnTo>
                    <a:pt x="12" y="348"/>
                  </a:lnTo>
                  <a:lnTo>
                    <a:pt x="12" y="345"/>
                  </a:lnTo>
                  <a:lnTo>
                    <a:pt x="8" y="345"/>
                  </a:lnTo>
                  <a:lnTo>
                    <a:pt x="8" y="337"/>
                  </a:lnTo>
                  <a:lnTo>
                    <a:pt x="4" y="330"/>
                  </a:lnTo>
                  <a:lnTo>
                    <a:pt x="8" y="319"/>
                  </a:lnTo>
                  <a:lnTo>
                    <a:pt x="4" y="311"/>
                  </a:lnTo>
                  <a:lnTo>
                    <a:pt x="4" y="308"/>
                  </a:lnTo>
                  <a:lnTo>
                    <a:pt x="8" y="300"/>
                  </a:lnTo>
                  <a:lnTo>
                    <a:pt x="12" y="293"/>
                  </a:lnTo>
                  <a:lnTo>
                    <a:pt x="15" y="289"/>
                  </a:lnTo>
                  <a:lnTo>
                    <a:pt x="15" y="289"/>
                  </a:lnTo>
                  <a:lnTo>
                    <a:pt x="8" y="270"/>
                  </a:lnTo>
                  <a:lnTo>
                    <a:pt x="8" y="263"/>
                  </a:lnTo>
                  <a:lnTo>
                    <a:pt x="8" y="259"/>
                  </a:lnTo>
                  <a:lnTo>
                    <a:pt x="8" y="248"/>
                  </a:lnTo>
                  <a:lnTo>
                    <a:pt x="12" y="244"/>
                  </a:lnTo>
                  <a:lnTo>
                    <a:pt x="15" y="241"/>
                  </a:lnTo>
                  <a:lnTo>
                    <a:pt x="15" y="233"/>
                  </a:lnTo>
                  <a:lnTo>
                    <a:pt x="12" y="230"/>
                  </a:lnTo>
                  <a:lnTo>
                    <a:pt x="8" y="226"/>
                  </a:lnTo>
                  <a:lnTo>
                    <a:pt x="12" y="222"/>
                  </a:lnTo>
                  <a:lnTo>
                    <a:pt x="12" y="219"/>
                  </a:lnTo>
                  <a:lnTo>
                    <a:pt x="15" y="211"/>
                  </a:lnTo>
                  <a:lnTo>
                    <a:pt x="19" y="211"/>
                  </a:lnTo>
                  <a:lnTo>
                    <a:pt x="19" y="204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2" y="181"/>
                  </a:lnTo>
                  <a:lnTo>
                    <a:pt x="12" y="178"/>
                  </a:lnTo>
                  <a:lnTo>
                    <a:pt x="8" y="170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0" y="155"/>
                  </a:lnTo>
                  <a:lnTo>
                    <a:pt x="0" y="152"/>
                  </a:lnTo>
                  <a:lnTo>
                    <a:pt x="8" y="148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4" y="118"/>
                  </a:lnTo>
                  <a:lnTo>
                    <a:pt x="8" y="115"/>
                  </a:lnTo>
                  <a:lnTo>
                    <a:pt x="8" y="104"/>
                  </a:lnTo>
                  <a:lnTo>
                    <a:pt x="12" y="100"/>
                  </a:lnTo>
                  <a:lnTo>
                    <a:pt x="15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78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0"/>
                  </a:lnTo>
                  <a:lnTo>
                    <a:pt x="26" y="70"/>
                  </a:lnTo>
                  <a:lnTo>
                    <a:pt x="26" y="66"/>
                  </a:lnTo>
                  <a:lnTo>
                    <a:pt x="23" y="63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19" y="48"/>
                  </a:lnTo>
                  <a:lnTo>
                    <a:pt x="19" y="44"/>
                  </a:lnTo>
                  <a:lnTo>
                    <a:pt x="41" y="33"/>
                  </a:lnTo>
                  <a:lnTo>
                    <a:pt x="45" y="18"/>
                  </a:lnTo>
                  <a:lnTo>
                    <a:pt x="41" y="14"/>
                  </a:lnTo>
                  <a:lnTo>
                    <a:pt x="41" y="14"/>
                  </a:lnTo>
                  <a:close/>
                  <a:moveTo>
                    <a:pt x="178" y="608"/>
                  </a:moveTo>
                  <a:lnTo>
                    <a:pt x="178" y="608"/>
                  </a:lnTo>
                  <a:lnTo>
                    <a:pt x="182" y="608"/>
                  </a:lnTo>
                  <a:lnTo>
                    <a:pt x="186" y="608"/>
                  </a:lnTo>
                  <a:lnTo>
                    <a:pt x="189" y="604"/>
                  </a:lnTo>
                  <a:lnTo>
                    <a:pt x="186" y="604"/>
                  </a:lnTo>
                  <a:lnTo>
                    <a:pt x="182" y="604"/>
                  </a:lnTo>
                  <a:lnTo>
                    <a:pt x="178" y="608"/>
                  </a:lnTo>
                  <a:lnTo>
                    <a:pt x="178" y="608"/>
                  </a:lnTo>
                  <a:lnTo>
                    <a:pt x="178" y="608"/>
                  </a:lnTo>
                  <a:close/>
                  <a:moveTo>
                    <a:pt x="104" y="560"/>
                  </a:moveTo>
                  <a:lnTo>
                    <a:pt x="104" y="560"/>
                  </a:lnTo>
                  <a:lnTo>
                    <a:pt x="108" y="564"/>
                  </a:lnTo>
                  <a:lnTo>
                    <a:pt x="112" y="567"/>
                  </a:lnTo>
                  <a:lnTo>
                    <a:pt x="112" y="575"/>
                  </a:lnTo>
                  <a:lnTo>
                    <a:pt x="112" y="575"/>
                  </a:lnTo>
                  <a:lnTo>
                    <a:pt x="108" y="575"/>
                  </a:lnTo>
                  <a:lnTo>
                    <a:pt x="108" y="578"/>
                  </a:lnTo>
                  <a:lnTo>
                    <a:pt x="104" y="560"/>
                  </a:lnTo>
                  <a:lnTo>
                    <a:pt x="104" y="560"/>
                  </a:lnTo>
                  <a:close/>
                  <a:moveTo>
                    <a:pt x="108" y="578"/>
                  </a:moveTo>
                  <a:lnTo>
                    <a:pt x="112" y="578"/>
                  </a:lnTo>
                  <a:lnTo>
                    <a:pt x="115" y="578"/>
                  </a:lnTo>
                  <a:lnTo>
                    <a:pt x="119" y="582"/>
                  </a:lnTo>
                  <a:lnTo>
                    <a:pt x="119" y="586"/>
                  </a:lnTo>
                  <a:lnTo>
                    <a:pt x="123" y="586"/>
                  </a:lnTo>
                  <a:lnTo>
                    <a:pt x="126" y="589"/>
                  </a:lnTo>
                  <a:lnTo>
                    <a:pt x="126" y="593"/>
                  </a:lnTo>
                  <a:lnTo>
                    <a:pt x="130" y="593"/>
                  </a:lnTo>
                  <a:lnTo>
                    <a:pt x="145" y="597"/>
                  </a:lnTo>
                  <a:lnTo>
                    <a:pt x="145" y="601"/>
                  </a:lnTo>
                  <a:lnTo>
                    <a:pt x="149" y="601"/>
                  </a:lnTo>
                  <a:lnTo>
                    <a:pt x="156" y="604"/>
                  </a:lnTo>
                  <a:lnTo>
                    <a:pt x="160" y="604"/>
                  </a:lnTo>
                  <a:lnTo>
                    <a:pt x="163" y="604"/>
                  </a:lnTo>
                  <a:lnTo>
                    <a:pt x="167" y="604"/>
                  </a:lnTo>
                  <a:lnTo>
                    <a:pt x="167" y="608"/>
                  </a:lnTo>
                  <a:lnTo>
                    <a:pt x="163" y="608"/>
                  </a:lnTo>
                  <a:lnTo>
                    <a:pt x="163" y="608"/>
                  </a:lnTo>
                  <a:lnTo>
                    <a:pt x="160" y="608"/>
                  </a:lnTo>
                  <a:lnTo>
                    <a:pt x="156" y="612"/>
                  </a:lnTo>
                  <a:lnTo>
                    <a:pt x="156" y="615"/>
                  </a:lnTo>
                  <a:lnTo>
                    <a:pt x="152" y="615"/>
                  </a:lnTo>
                  <a:lnTo>
                    <a:pt x="149" y="615"/>
                  </a:lnTo>
                  <a:lnTo>
                    <a:pt x="145" y="612"/>
                  </a:lnTo>
                  <a:lnTo>
                    <a:pt x="137" y="612"/>
                  </a:lnTo>
                  <a:lnTo>
                    <a:pt x="130" y="612"/>
                  </a:lnTo>
                  <a:lnTo>
                    <a:pt x="126" y="612"/>
                  </a:lnTo>
                  <a:lnTo>
                    <a:pt x="119" y="612"/>
                  </a:lnTo>
                  <a:lnTo>
                    <a:pt x="119" y="612"/>
                  </a:lnTo>
                  <a:lnTo>
                    <a:pt x="115" y="608"/>
                  </a:lnTo>
                  <a:lnTo>
                    <a:pt x="123" y="608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26" y="604"/>
                  </a:lnTo>
                  <a:lnTo>
                    <a:pt x="123" y="604"/>
                  </a:lnTo>
                  <a:lnTo>
                    <a:pt x="115" y="604"/>
                  </a:lnTo>
                  <a:lnTo>
                    <a:pt x="115" y="604"/>
                  </a:lnTo>
                  <a:lnTo>
                    <a:pt x="108" y="5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2" name="Freeform 187"/>
            <p:cNvSpPr>
              <a:spLocks noEditPoints="1"/>
            </p:cNvSpPr>
            <p:nvPr/>
          </p:nvSpPr>
          <p:spPr bwMode="auto">
            <a:xfrm>
              <a:off x="2810821" y="3524646"/>
              <a:ext cx="234167" cy="907075"/>
            </a:xfrm>
            <a:custGeom>
              <a:avLst/>
              <a:gdLst>
                <a:gd name="T0" fmla="*/ 33 w 49"/>
                <a:gd name="T1" fmla="*/ 183 h 190"/>
                <a:gd name="T2" fmla="*/ 33 w 49"/>
                <a:gd name="T3" fmla="*/ 185 h 190"/>
                <a:gd name="T4" fmla="*/ 40 w 49"/>
                <a:gd name="T5" fmla="*/ 185 h 190"/>
                <a:gd name="T6" fmla="*/ 33 w 49"/>
                <a:gd name="T7" fmla="*/ 177 h 190"/>
                <a:gd name="T8" fmla="*/ 39 w 49"/>
                <a:gd name="T9" fmla="*/ 175 h 190"/>
                <a:gd name="T10" fmla="*/ 15 w 49"/>
                <a:gd name="T11" fmla="*/ 157 h 190"/>
                <a:gd name="T12" fmla="*/ 15 w 49"/>
                <a:gd name="T13" fmla="*/ 129 h 190"/>
                <a:gd name="T14" fmla="*/ 11 w 49"/>
                <a:gd name="T15" fmla="*/ 108 h 190"/>
                <a:gd name="T16" fmla="*/ 15 w 49"/>
                <a:gd name="T17" fmla="*/ 74 h 190"/>
                <a:gd name="T18" fmla="*/ 16 w 49"/>
                <a:gd name="T19" fmla="*/ 42 h 190"/>
                <a:gd name="T20" fmla="*/ 16 w 49"/>
                <a:gd name="T21" fmla="*/ 15 h 190"/>
                <a:gd name="T22" fmla="*/ 7 w 49"/>
                <a:gd name="T23" fmla="*/ 3 h 190"/>
                <a:gd name="T24" fmla="*/ 5 w 49"/>
                <a:gd name="T25" fmla="*/ 25 h 190"/>
                <a:gd name="T26" fmla="*/ 5 w 49"/>
                <a:gd name="T27" fmla="*/ 47 h 190"/>
                <a:gd name="T28" fmla="*/ 6 w 49"/>
                <a:gd name="T29" fmla="*/ 67 h 190"/>
                <a:gd name="T30" fmla="*/ 4 w 49"/>
                <a:gd name="T31" fmla="*/ 82 h 190"/>
                <a:gd name="T32" fmla="*/ 2 w 49"/>
                <a:gd name="T33" fmla="*/ 94 h 190"/>
                <a:gd name="T34" fmla="*/ 3 w 49"/>
                <a:gd name="T35" fmla="*/ 109 h 190"/>
                <a:gd name="T36" fmla="*/ 10 w 49"/>
                <a:gd name="T37" fmla="*/ 116 h 190"/>
                <a:gd name="T38" fmla="*/ 9 w 49"/>
                <a:gd name="T39" fmla="*/ 125 h 190"/>
                <a:gd name="T40" fmla="*/ 9 w 49"/>
                <a:gd name="T41" fmla="*/ 138 h 190"/>
                <a:gd name="T42" fmla="*/ 3 w 49"/>
                <a:gd name="T43" fmla="*/ 135 h 190"/>
                <a:gd name="T44" fmla="*/ 6 w 49"/>
                <a:gd name="T45" fmla="*/ 139 h 190"/>
                <a:gd name="T46" fmla="*/ 10 w 49"/>
                <a:gd name="T47" fmla="*/ 144 h 190"/>
                <a:gd name="T48" fmla="*/ 10 w 49"/>
                <a:gd name="T49" fmla="*/ 150 h 190"/>
                <a:gd name="T50" fmla="*/ 11 w 49"/>
                <a:gd name="T51" fmla="*/ 157 h 190"/>
                <a:gd name="T52" fmla="*/ 15 w 49"/>
                <a:gd name="T53" fmla="*/ 165 h 190"/>
                <a:gd name="T54" fmla="*/ 20 w 49"/>
                <a:gd name="T55" fmla="*/ 167 h 190"/>
                <a:gd name="T56" fmla="*/ 21 w 49"/>
                <a:gd name="T57" fmla="*/ 170 h 190"/>
                <a:gd name="T58" fmla="*/ 19 w 49"/>
                <a:gd name="T59" fmla="*/ 172 h 190"/>
                <a:gd name="T60" fmla="*/ 23 w 49"/>
                <a:gd name="T61" fmla="*/ 171 h 190"/>
                <a:gd name="T62" fmla="*/ 21 w 49"/>
                <a:gd name="T63" fmla="*/ 175 h 190"/>
                <a:gd name="T64" fmla="*/ 28 w 49"/>
                <a:gd name="T65" fmla="*/ 173 h 190"/>
                <a:gd name="T66" fmla="*/ 29 w 49"/>
                <a:gd name="T67" fmla="*/ 179 h 190"/>
                <a:gd name="T68" fmla="*/ 38 w 49"/>
                <a:gd name="T69" fmla="*/ 169 h 190"/>
                <a:gd name="T70" fmla="*/ 3 w 49"/>
                <a:gd name="T71" fmla="*/ 117 h 190"/>
                <a:gd name="T72" fmla="*/ 8 w 49"/>
                <a:gd name="T73" fmla="*/ 115 h 190"/>
                <a:gd name="T74" fmla="*/ 7 w 49"/>
                <a:gd name="T75" fmla="*/ 124 h 190"/>
                <a:gd name="T76" fmla="*/ 3 w 49"/>
                <a:gd name="T77" fmla="*/ 128 h 190"/>
                <a:gd name="T78" fmla="*/ 4 w 49"/>
                <a:gd name="T79" fmla="*/ 128 h 190"/>
                <a:gd name="T80" fmla="*/ 9 w 49"/>
                <a:gd name="T81" fmla="*/ 126 h 190"/>
                <a:gd name="T82" fmla="*/ 5 w 49"/>
                <a:gd name="T83" fmla="*/ 130 h 190"/>
                <a:gd name="T84" fmla="*/ 7 w 49"/>
                <a:gd name="T85" fmla="*/ 148 h 190"/>
                <a:gd name="T86" fmla="*/ 6 w 49"/>
                <a:gd name="T87" fmla="*/ 148 h 190"/>
                <a:gd name="T88" fmla="*/ 5 w 49"/>
                <a:gd name="T89" fmla="*/ 152 h 190"/>
                <a:gd name="T90" fmla="*/ 6 w 49"/>
                <a:gd name="T91" fmla="*/ 154 h 190"/>
                <a:gd name="T92" fmla="*/ 9 w 49"/>
                <a:gd name="T93" fmla="*/ 156 h 190"/>
                <a:gd name="T94" fmla="*/ 10 w 49"/>
                <a:gd name="T95" fmla="*/ 162 h 190"/>
                <a:gd name="T96" fmla="*/ 10 w 49"/>
                <a:gd name="T97" fmla="*/ 161 h 190"/>
                <a:gd name="T98" fmla="*/ 11 w 49"/>
                <a:gd name="T99" fmla="*/ 167 h 190"/>
                <a:gd name="T100" fmla="*/ 14 w 49"/>
                <a:gd name="T101" fmla="*/ 169 h 190"/>
                <a:gd name="T102" fmla="*/ 15 w 49"/>
                <a:gd name="T103" fmla="*/ 169 h 190"/>
                <a:gd name="T104" fmla="*/ 17 w 49"/>
                <a:gd name="T105" fmla="*/ 172 h 190"/>
                <a:gd name="T106" fmla="*/ 21 w 49"/>
                <a:gd name="T107" fmla="*/ 177 h 190"/>
                <a:gd name="T108" fmla="*/ 22 w 49"/>
                <a:gd name="T109" fmla="*/ 180 h 190"/>
                <a:gd name="T110" fmla="*/ 26 w 49"/>
                <a:gd name="T111" fmla="*/ 180 h 190"/>
                <a:gd name="T112" fmla="*/ 27 w 49"/>
                <a:gd name="T113" fmla="*/ 181 h 190"/>
                <a:gd name="T114" fmla="*/ 31 w 49"/>
                <a:gd name="T115" fmla="*/ 179 h 190"/>
                <a:gd name="T116" fmla="*/ 48 w 49"/>
                <a:gd name="T117" fmla="*/ 188 h 190"/>
                <a:gd name="T118" fmla="*/ 45 w 49"/>
                <a:gd name="T119" fmla="*/ 186 h 190"/>
                <a:gd name="T120" fmla="*/ 41 w 49"/>
                <a:gd name="T121" fmla="*/ 18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" h="190">
                  <a:moveTo>
                    <a:pt x="42" y="184"/>
                  </a:moveTo>
                  <a:cubicBezTo>
                    <a:pt x="41" y="183"/>
                    <a:pt x="41" y="183"/>
                    <a:pt x="41" y="183"/>
                  </a:cubicBezTo>
                  <a:cubicBezTo>
                    <a:pt x="41" y="183"/>
                    <a:pt x="41" y="183"/>
                    <a:pt x="41" y="183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2"/>
                    <a:pt x="33" y="182"/>
                    <a:pt x="33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1" y="185"/>
                    <a:pt x="41" y="185"/>
                    <a:pt x="41" y="185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lose/>
                  <a:moveTo>
                    <a:pt x="41" y="182"/>
                  </a:moveTo>
                  <a:cubicBezTo>
                    <a:pt x="40" y="182"/>
                    <a:pt x="40" y="182"/>
                    <a:pt x="40" y="182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5" y="178"/>
                    <a:pt x="35" y="178"/>
                    <a:pt x="35" y="178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4" y="176"/>
                    <a:pt x="34" y="176"/>
                    <a:pt x="34" y="176"/>
                  </a:cubicBezTo>
                  <a:cubicBezTo>
                    <a:pt x="34" y="177"/>
                    <a:pt x="34" y="177"/>
                    <a:pt x="34" y="177"/>
                  </a:cubicBezTo>
                  <a:cubicBezTo>
                    <a:pt x="33" y="177"/>
                    <a:pt x="33" y="177"/>
                    <a:pt x="33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5" y="172"/>
                    <a:pt x="35" y="172"/>
                    <a:pt x="35" y="172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8" y="170"/>
                    <a:pt x="38" y="170"/>
                    <a:pt x="38" y="170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41" y="182"/>
                    <a:pt x="41" y="182"/>
                    <a:pt x="41" y="182"/>
                  </a:cubicBezTo>
                  <a:close/>
                  <a:moveTo>
                    <a:pt x="38" y="169"/>
                  </a:moveTo>
                  <a:cubicBezTo>
                    <a:pt x="36" y="168"/>
                    <a:pt x="36" y="168"/>
                    <a:pt x="36" y="16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1" y="163"/>
                    <a:pt x="21" y="163"/>
                    <a:pt x="21" y="163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160"/>
                    <a:pt x="21" y="160"/>
                    <a:pt x="21" y="160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15" y="158"/>
                    <a:pt x="15" y="158"/>
                    <a:pt x="15" y="158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18" y="146"/>
                    <a:pt x="18" y="146"/>
                    <a:pt x="18" y="146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8" y="131"/>
                    <a:pt x="18" y="131"/>
                    <a:pt x="18" y="131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2" y="144"/>
                    <a:pt x="12" y="144"/>
                    <a:pt x="12" y="144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61"/>
                    <a:pt x="14" y="161"/>
                    <a:pt x="14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5" y="161"/>
                    <a:pt x="15" y="161"/>
                    <a:pt x="15" y="161"/>
                  </a:cubicBezTo>
                  <a:cubicBezTo>
                    <a:pt x="15" y="162"/>
                    <a:pt x="15" y="162"/>
                    <a:pt x="15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3" y="177"/>
                    <a:pt x="23" y="177"/>
                    <a:pt x="23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5"/>
                    <a:pt x="30" y="175"/>
                    <a:pt x="30" y="175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1" y="172"/>
                    <a:pt x="31" y="172"/>
                    <a:pt x="31" y="172"/>
                  </a:cubicBezTo>
                  <a:cubicBezTo>
                    <a:pt x="33" y="171"/>
                    <a:pt x="33" y="171"/>
                    <a:pt x="33" y="171"/>
                  </a:cubicBezTo>
                  <a:cubicBezTo>
                    <a:pt x="33" y="170"/>
                    <a:pt x="33" y="170"/>
                    <a:pt x="33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8" y="169"/>
                    <a:pt x="38" y="169"/>
                    <a:pt x="38" y="169"/>
                  </a:cubicBezTo>
                  <a:close/>
                  <a:moveTo>
                    <a:pt x="46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6" y="190"/>
                    <a:pt x="46" y="190"/>
                  </a:cubicBezTo>
                  <a:close/>
                  <a:moveTo>
                    <a:pt x="6" y="117"/>
                  </a:move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lose/>
                  <a:moveTo>
                    <a:pt x="7" y="115"/>
                  </a:moveTo>
                  <a:cubicBezTo>
                    <a:pt x="8" y="115"/>
                    <a:pt x="8" y="115"/>
                    <a:pt x="8" y="115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7" y="115"/>
                    <a:pt x="7" y="115"/>
                    <a:pt x="7" y="115"/>
                  </a:cubicBezTo>
                  <a:close/>
                  <a:moveTo>
                    <a:pt x="2" y="123"/>
                  </a:moveTo>
                  <a:cubicBezTo>
                    <a:pt x="2" y="123"/>
                    <a:pt x="2" y="123"/>
                    <a:pt x="2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lose/>
                  <a:moveTo>
                    <a:pt x="8" y="124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4"/>
                    <a:pt x="8" y="124"/>
                    <a:pt x="8" y="124"/>
                  </a:cubicBezTo>
                  <a:close/>
                  <a:moveTo>
                    <a:pt x="7" y="124"/>
                  </a:moveTo>
                  <a:cubicBezTo>
                    <a:pt x="7" y="124"/>
                    <a:pt x="7" y="124"/>
                    <a:pt x="7" y="124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4"/>
                  </a:cubicBezTo>
                  <a:close/>
                  <a:moveTo>
                    <a:pt x="5" y="123"/>
                  </a:moveTo>
                  <a:cubicBezTo>
                    <a:pt x="5" y="123"/>
                    <a:pt x="5" y="123"/>
                    <a:pt x="5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5" y="123"/>
                    <a:pt x="5" y="123"/>
                    <a:pt x="5" y="123"/>
                  </a:cubicBezTo>
                  <a:close/>
                  <a:moveTo>
                    <a:pt x="5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lose/>
                  <a:moveTo>
                    <a:pt x="4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lose/>
                  <a:moveTo>
                    <a:pt x="3" y="127"/>
                  </a:move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7"/>
                    <a:pt x="3" y="127"/>
                    <a:pt x="3" y="127"/>
                  </a:cubicBezTo>
                  <a:close/>
                  <a:moveTo>
                    <a:pt x="7" y="127"/>
                  </a:moveTo>
                  <a:cubicBezTo>
                    <a:pt x="7" y="128"/>
                    <a:pt x="7" y="128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7" y="127"/>
                    <a:pt x="7" y="127"/>
                    <a:pt x="7" y="127"/>
                  </a:cubicBezTo>
                  <a:close/>
                  <a:moveTo>
                    <a:pt x="6" y="127"/>
                  </a:moveTo>
                  <a:cubicBezTo>
                    <a:pt x="7" y="126"/>
                    <a:pt x="7" y="126"/>
                    <a:pt x="7" y="126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lose/>
                  <a:moveTo>
                    <a:pt x="4" y="133"/>
                  </a:moveTo>
                  <a:cubicBezTo>
                    <a:pt x="4" y="133"/>
                    <a:pt x="4" y="133"/>
                    <a:pt x="4" y="133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3"/>
                    <a:pt x="4" y="133"/>
                    <a:pt x="4" y="133"/>
                  </a:cubicBezTo>
                  <a:close/>
                  <a:moveTo>
                    <a:pt x="4" y="128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4" y="127"/>
                    <a:pt x="4" y="127"/>
                    <a:pt x="4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8"/>
                    <a:pt x="4" y="128"/>
                    <a:pt x="4" y="128"/>
                  </a:cubicBezTo>
                  <a:close/>
                  <a:moveTo>
                    <a:pt x="2" y="129"/>
                  </a:moveTo>
                  <a:cubicBezTo>
                    <a:pt x="1" y="129"/>
                    <a:pt x="1" y="129"/>
                    <a:pt x="1" y="129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2" y="129"/>
                    <a:pt x="2" y="129"/>
                    <a:pt x="2" y="129"/>
                  </a:cubicBezTo>
                  <a:close/>
                  <a:moveTo>
                    <a:pt x="5" y="132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5" y="132"/>
                    <a:pt x="5" y="132"/>
                    <a:pt x="5" y="132"/>
                  </a:cubicBezTo>
                  <a:close/>
                  <a:moveTo>
                    <a:pt x="6" y="133"/>
                  </a:moveTo>
                  <a:cubicBezTo>
                    <a:pt x="7" y="133"/>
                    <a:pt x="7" y="133"/>
                    <a:pt x="7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6" y="133"/>
                    <a:pt x="6" y="133"/>
                    <a:pt x="6" y="133"/>
                  </a:cubicBezTo>
                  <a:close/>
                  <a:moveTo>
                    <a:pt x="8" y="126"/>
                  </a:moveTo>
                  <a:cubicBezTo>
                    <a:pt x="8" y="125"/>
                    <a:pt x="8" y="125"/>
                    <a:pt x="8" y="12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lose/>
                  <a:moveTo>
                    <a:pt x="9" y="126"/>
                  </a:moveTo>
                  <a:cubicBezTo>
                    <a:pt x="10" y="126"/>
                    <a:pt x="10" y="126"/>
                    <a:pt x="10" y="126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9" y="126"/>
                    <a:pt x="9" y="126"/>
                    <a:pt x="9" y="126"/>
                  </a:cubicBezTo>
                  <a:close/>
                  <a:moveTo>
                    <a:pt x="4" y="129"/>
                  </a:moveTo>
                  <a:cubicBezTo>
                    <a:pt x="5" y="128"/>
                    <a:pt x="5" y="128"/>
                    <a:pt x="5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4" y="129"/>
                    <a:pt x="4" y="129"/>
                  </a:cubicBezTo>
                  <a:close/>
                  <a:moveTo>
                    <a:pt x="5" y="130"/>
                  </a:moveTo>
                  <a:cubicBezTo>
                    <a:pt x="5" y="130"/>
                    <a:pt x="5" y="130"/>
                    <a:pt x="5" y="13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5" y="130"/>
                    <a:pt x="5" y="130"/>
                    <a:pt x="5" y="130"/>
                  </a:cubicBezTo>
                  <a:close/>
                  <a:moveTo>
                    <a:pt x="6" y="131"/>
                  </a:moveTo>
                  <a:cubicBezTo>
                    <a:pt x="7" y="130"/>
                    <a:pt x="7" y="130"/>
                    <a:pt x="7" y="130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6" y="131"/>
                    <a:pt x="6" y="131"/>
                    <a:pt x="6" y="131"/>
                  </a:cubicBezTo>
                  <a:close/>
                  <a:moveTo>
                    <a:pt x="5" y="133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3"/>
                    <a:pt x="5" y="133"/>
                    <a:pt x="5" y="133"/>
                  </a:cubicBezTo>
                  <a:close/>
                  <a:moveTo>
                    <a:pt x="7" y="148"/>
                  </a:move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8" y="149"/>
                    <a:pt x="8" y="149"/>
                    <a:pt x="8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8"/>
                    <a:pt x="7" y="148"/>
                    <a:pt x="7" y="148"/>
                  </a:cubicBezTo>
                  <a:close/>
                  <a:moveTo>
                    <a:pt x="4" y="147"/>
                  </a:moveTo>
                  <a:cubicBezTo>
                    <a:pt x="4" y="146"/>
                    <a:pt x="4" y="146"/>
                    <a:pt x="4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7"/>
                    <a:pt x="4" y="147"/>
                    <a:pt x="4" y="147"/>
                  </a:cubicBezTo>
                  <a:close/>
                  <a:moveTo>
                    <a:pt x="4" y="148"/>
                  </a:moveTo>
                  <a:cubicBezTo>
                    <a:pt x="4" y="148"/>
                    <a:pt x="4" y="148"/>
                    <a:pt x="4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49"/>
                    <a:pt x="4" y="149"/>
                    <a:pt x="4" y="149"/>
                  </a:cubicBezTo>
                  <a:cubicBezTo>
                    <a:pt x="4" y="148"/>
                    <a:pt x="4" y="148"/>
                    <a:pt x="4" y="148"/>
                  </a:cubicBezTo>
                  <a:close/>
                  <a:moveTo>
                    <a:pt x="5" y="153"/>
                  </a:moveTo>
                  <a:cubicBezTo>
                    <a:pt x="5" y="153"/>
                    <a:pt x="5" y="153"/>
                    <a:pt x="5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5" y="153"/>
                    <a:pt x="5" y="153"/>
                    <a:pt x="5" y="153"/>
                  </a:cubicBezTo>
                  <a:close/>
                  <a:moveTo>
                    <a:pt x="7" y="156"/>
                  </a:move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56"/>
                    <a:pt x="7" y="156"/>
                    <a:pt x="7" y="156"/>
                  </a:cubicBezTo>
                  <a:close/>
                  <a:moveTo>
                    <a:pt x="9" y="156"/>
                  </a:move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0" y="155"/>
                    <a:pt x="10" y="155"/>
                    <a:pt x="10" y="155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6"/>
                    <a:pt x="9" y="156"/>
                    <a:pt x="9" y="156"/>
                  </a:cubicBezTo>
                  <a:close/>
                  <a:moveTo>
                    <a:pt x="8" y="160"/>
                  </a:moveTo>
                  <a:cubicBezTo>
                    <a:pt x="8" y="159"/>
                    <a:pt x="8" y="159"/>
                    <a:pt x="8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0"/>
                    <a:pt x="8" y="160"/>
                    <a:pt x="8" y="160"/>
                  </a:cubicBezTo>
                  <a:close/>
                  <a:moveTo>
                    <a:pt x="8" y="161"/>
                  </a:moveTo>
                  <a:cubicBezTo>
                    <a:pt x="8" y="160"/>
                    <a:pt x="8" y="160"/>
                    <a:pt x="8" y="160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lose/>
                  <a:moveTo>
                    <a:pt x="9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1"/>
                    <a:pt x="9" y="161"/>
                  </a:cubicBezTo>
                  <a:close/>
                  <a:moveTo>
                    <a:pt x="10" y="160"/>
                  </a:moveTo>
                  <a:cubicBezTo>
                    <a:pt x="10" y="160"/>
                    <a:pt x="10" y="160"/>
                    <a:pt x="10" y="160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3" y="162"/>
                    <a:pt x="13" y="162"/>
                    <a:pt x="13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0" y="160"/>
                    <a:pt x="10" y="160"/>
                    <a:pt x="10" y="160"/>
                  </a:cubicBezTo>
                  <a:close/>
                  <a:moveTo>
                    <a:pt x="10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12" y="163"/>
                    <a:pt x="12" y="163"/>
                    <a:pt x="12" y="163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0" y="161"/>
                    <a:pt x="10" y="161"/>
                    <a:pt x="10" y="161"/>
                  </a:cubicBezTo>
                  <a:close/>
                  <a:moveTo>
                    <a:pt x="11" y="165"/>
                  </a:moveTo>
                  <a:cubicBezTo>
                    <a:pt x="10" y="166"/>
                    <a:pt x="10" y="166"/>
                    <a:pt x="10" y="166"/>
                  </a:cubicBezTo>
                  <a:cubicBezTo>
                    <a:pt x="9" y="165"/>
                    <a:pt x="9" y="165"/>
                    <a:pt x="9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1" y="165"/>
                    <a:pt x="11" y="165"/>
                    <a:pt x="11" y="165"/>
                  </a:cubicBezTo>
                  <a:close/>
                  <a:moveTo>
                    <a:pt x="12" y="169"/>
                  </a:moveTo>
                  <a:cubicBezTo>
                    <a:pt x="11" y="169"/>
                    <a:pt x="11" y="169"/>
                    <a:pt x="11" y="169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2" y="169"/>
                    <a:pt x="12" y="169"/>
                    <a:pt x="12" y="169"/>
                  </a:cubicBezTo>
                  <a:close/>
                  <a:moveTo>
                    <a:pt x="12" y="167"/>
                  </a:moveTo>
                  <a:cubicBezTo>
                    <a:pt x="12" y="167"/>
                    <a:pt x="12" y="167"/>
                    <a:pt x="12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7"/>
                    <a:pt x="12" y="167"/>
                    <a:pt x="12" y="167"/>
                  </a:cubicBezTo>
                  <a:close/>
                  <a:moveTo>
                    <a:pt x="14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lose/>
                  <a:moveTo>
                    <a:pt x="13" y="171"/>
                  </a:moveTo>
                  <a:cubicBezTo>
                    <a:pt x="13" y="171"/>
                    <a:pt x="13" y="171"/>
                    <a:pt x="13" y="171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4" y="170"/>
                    <a:pt x="14" y="170"/>
                    <a:pt x="14" y="170"/>
                  </a:cubicBezTo>
                  <a:cubicBezTo>
                    <a:pt x="13" y="171"/>
                    <a:pt x="13" y="171"/>
                    <a:pt x="13" y="171"/>
                  </a:cubicBezTo>
                  <a:close/>
                  <a:moveTo>
                    <a:pt x="16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7"/>
                    <a:pt x="15" y="167"/>
                    <a:pt x="15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lose/>
                  <a:moveTo>
                    <a:pt x="16" y="170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lose/>
                  <a:moveTo>
                    <a:pt x="16" y="171"/>
                  </a:moveTo>
                  <a:cubicBezTo>
                    <a:pt x="15" y="170"/>
                    <a:pt x="15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6" y="171"/>
                    <a:pt x="16" y="171"/>
                    <a:pt x="16" y="171"/>
                  </a:cubicBezTo>
                  <a:close/>
                  <a:moveTo>
                    <a:pt x="17" y="173"/>
                  </a:moveTo>
                  <a:cubicBezTo>
                    <a:pt x="17" y="173"/>
                    <a:pt x="17" y="173"/>
                    <a:pt x="17" y="173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3"/>
                    <a:pt x="17" y="173"/>
                    <a:pt x="17" y="173"/>
                  </a:cubicBezTo>
                  <a:close/>
                  <a:moveTo>
                    <a:pt x="20" y="177"/>
                  </a:moveTo>
                  <a:cubicBezTo>
                    <a:pt x="19" y="177"/>
                    <a:pt x="19" y="177"/>
                    <a:pt x="19" y="177"/>
                  </a:cubicBezTo>
                  <a:cubicBezTo>
                    <a:pt x="18" y="177"/>
                    <a:pt x="18" y="177"/>
                    <a:pt x="18" y="177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74"/>
                    <a:pt x="15" y="174"/>
                    <a:pt x="15" y="174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0" y="177"/>
                    <a:pt x="20" y="177"/>
                    <a:pt x="20" y="177"/>
                  </a:cubicBezTo>
                  <a:close/>
                  <a:moveTo>
                    <a:pt x="17" y="177"/>
                  </a:moveTo>
                  <a:cubicBezTo>
                    <a:pt x="17" y="177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7" y="177"/>
                    <a:pt x="17" y="177"/>
                    <a:pt x="17" y="177"/>
                  </a:cubicBezTo>
                  <a:close/>
                  <a:moveTo>
                    <a:pt x="23" y="181"/>
                  </a:moveTo>
                  <a:cubicBezTo>
                    <a:pt x="23" y="181"/>
                    <a:pt x="23" y="181"/>
                    <a:pt x="23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lose/>
                  <a:moveTo>
                    <a:pt x="25" y="181"/>
                  </a:moveTo>
                  <a:cubicBezTo>
                    <a:pt x="25" y="182"/>
                    <a:pt x="25" y="182"/>
                    <a:pt x="25" y="182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7"/>
                    <a:pt x="19" y="177"/>
                    <a:pt x="19" y="177"/>
                  </a:cubicBezTo>
                  <a:cubicBezTo>
                    <a:pt x="20" y="177"/>
                    <a:pt x="20" y="177"/>
                    <a:pt x="20" y="177"/>
                  </a:cubicBezTo>
                  <a:cubicBezTo>
                    <a:pt x="20" y="178"/>
                    <a:pt x="20" y="178"/>
                    <a:pt x="20" y="178"/>
                  </a:cubicBezTo>
                  <a:cubicBezTo>
                    <a:pt x="21" y="178"/>
                    <a:pt x="21" y="178"/>
                    <a:pt x="21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4" y="178"/>
                    <a:pt x="24" y="178"/>
                    <a:pt x="24" y="178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5" y="181"/>
                    <a:pt x="25" y="181"/>
                    <a:pt x="25" y="181"/>
                  </a:cubicBezTo>
                  <a:close/>
                  <a:moveTo>
                    <a:pt x="26" y="181"/>
                  </a:move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6" y="181"/>
                    <a:pt x="26" y="181"/>
                    <a:pt x="26" y="181"/>
                  </a:cubicBezTo>
                  <a:close/>
                  <a:moveTo>
                    <a:pt x="31" y="180"/>
                  </a:moveTo>
                  <a:cubicBezTo>
                    <a:pt x="31" y="181"/>
                    <a:pt x="31" y="181"/>
                    <a:pt x="31" y="181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1" y="180"/>
                  </a:cubicBezTo>
                  <a:close/>
                  <a:moveTo>
                    <a:pt x="34" y="180"/>
                  </a:moveTo>
                  <a:cubicBezTo>
                    <a:pt x="33" y="180"/>
                    <a:pt x="33" y="180"/>
                    <a:pt x="33" y="180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8"/>
                    <a:pt x="33" y="178"/>
                    <a:pt x="33" y="178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2" y="179"/>
                    <a:pt x="32" y="179"/>
                    <a:pt x="32" y="179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80"/>
                    <a:pt x="34" y="180"/>
                    <a:pt x="34" y="180"/>
                  </a:cubicBezTo>
                  <a:close/>
                  <a:moveTo>
                    <a:pt x="30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6"/>
                    <a:pt x="30" y="186"/>
                    <a:pt x="30" y="186"/>
                  </a:cubicBezTo>
                  <a:close/>
                  <a:moveTo>
                    <a:pt x="31" y="185"/>
                  </a:moveTo>
                  <a:cubicBezTo>
                    <a:pt x="30" y="185"/>
                    <a:pt x="30" y="185"/>
                    <a:pt x="30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48" y="190"/>
                  </a:move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190"/>
                    <a:pt x="49" y="190"/>
                    <a:pt x="49" y="190"/>
                  </a:cubicBezTo>
                  <a:cubicBezTo>
                    <a:pt x="48" y="190"/>
                    <a:pt x="48" y="190"/>
                    <a:pt x="48" y="190"/>
                  </a:cubicBezTo>
                  <a:close/>
                  <a:moveTo>
                    <a:pt x="37" y="186"/>
                  </a:moveTo>
                  <a:cubicBezTo>
                    <a:pt x="38" y="185"/>
                    <a:pt x="38" y="185"/>
                    <a:pt x="38" y="185"/>
                  </a:cubicBezTo>
                  <a:cubicBezTo>
                    <a:pt x="38" y="185"/>
                    <a:pt x="38" y="185"/>
                    <a:pt x="38" y="185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2" y="185"/>
                    <a:pt x="42" y="185"/>
                    <a:pt x="42" y="185"/>
                  </a:cubicBezTo>
                  <a:cubicBezTo>
                    <a:pt x="43" y="184"/>
                    <a:pt x="43" y="184"/>
                    <a:pt x="43" y="184"/>
                  </a:cubicBezTo>
                  <a:cubicBezTo>
                    <a:pt x="45" y="185"/>
                    <a:pt x="45" y="185"/>
                    <a:pt x="45" y="185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6"/>
                    <a:pt x="47" y="186"/>
                    <a:pt x="47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5" y="186"/>
                    <a:pt x="45" y="186"/>
                    <a:pt x="45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3" y="185"/>
                    <a:pt x="43" y="185"/>
                    <a:pt x="43" y="185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42" y="187"/>
                    <a:pt x="42" y="187"/>
                    <a:pt x="42" y="187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7"/>
                    <a:pt x="41" y="187"/>
                    <a:pt x="41" y="187"/>
                  </a:cubicBezTo>
                  <a:cubicBezTo>
                    <a:pt x="40" y="187"/>
                    <a:pt x="40" y="187"/>
                    <a:pt x="40" y="187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6"/>
                    <a:pt x="38" y="186"/>
                    <a:pt x="38" y="186"/>
                  </a:cubicBezTo>
                  <a:cubicBezTo>
                    <a:pt x="38" y="186"/>
                    <a:pt x="38" y="186"/>
                    <a:pt x="38" y="186"/>
                  </a:cubicBezTo>
                  <a:lnTo>
                    <a:pt x="37" y="1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3" name="Rectangle 188"/>
            <p:cNvSpPr>
              <a:spLocks noChangeArrowheads="1"/>
            </p:cNvSpPr>
            <p:nvPr/>
          </p:nvSpPr>
          <p:spPr bwMode="auto">
            <a:xfrm>
              <a:off x="3002529" y="2846591"/>
              <a:ext cx="1287" cy="514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4" name="Freeform 189"/>
            <p:cNvSpPr>
              <a:spLocks noEditPoints="1"/>
            </p:cNvSpPr>
            <p:nvPr/>
          </p:nvSpPr>
          <p:spPr bwMode="auto">
            <a:xfrm>
              <a:off x="3011537" y="2851738"/>
              <a:ext cx="14153" cy="14153"/>
            </a:xfrm>
            <a:custGeom>
              <a:avLst/>
              <a:gdLst>
                <a:gd name="T0" fmla="*/ 11 w 11"/>
                <a:gd name="T1" fmla="*/ 11 h 11"/>
                <a:gd name="T2" fmla="*/ 7 w 11"/>
                <a:gd name="T3" fmla="*/ 11 h 11"/>
                <a:gd name="T4" fmla="*/ 7 w 11"/>
                <a:gd name="T5" fmla="*/ 11 h 11"/>
                <a:gd name="T6" fmla="*/ 11 w 11"/>
                <a:gd name="T7" fmla="*/ 11 h 11"/>
                <a:gd name="T8" fmla="*/ 11 w 11"/>
                <a:gd name="T9" fmla="*/ 11 h 11"/>
                <a:gd name="T10" fmla="*/ 7 w 11"/>
                <a:gd name="T11" fmla="*/ 0 h 11"/>
                <a:gd name="T12" fmla="*/ 4 w 11"/>
                <a:gd name="T13" fmla="*/ 4 h 11"/>
                <a:gd name="T14" fmla="*/ 7 w 11"/>
                <a:gd name="T15" fmla="*/ 4 h 11"/>
                <a:gd name="T16" fmla="*/ 11 w 11"/>
                <a:gd name="T17" fmla="*/ 8 h 11"/>
                <a:gd name="T18" fmla="*/ 7 w 11"/>
                <a:gd name="T19" fmla="*/ 0 h 11"/>
                <a:gd name="T20" fmla="*/ 7 w 11"/>
                <a:gd name="T21" fmla="*/ 0 h 11"/>
                <a:gd name="T22" fmla="*/ 0 w 11"/>
                <a:gd name="T23" fmla="*/ 4 h 11"/>
                <a:gd name="T24" fmla="*/ 4 w 11"/>
                <a:gd name="T25" fmla="*/ 8 h 11"/>
                <a:gd name="T26" fmla="*/ 4 w 11"/>
                <a:gd name="T27" fmla="*/ 11 h 11"/>
                <a:gd name="T28" fmla="*/ 0 w 11"/>
                <a:gd name="T29" fmla="*/ 4 h 11"/>
                <a:gd name="T30" fmla="*/ 0 w 11"/>
                <a:gd name="T31" fmla="*/ 4 h 11"/>
                <a:gd name="T32" fmla="*/ 0 w 11"/>
                <a:gd name="T3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1">
                  <a:moveTo>
                    <a:pt x="11" y="11"/>
                  </a:moveTo>
                  <a:lnTo>
                    <a:pt x="7" y="11"/>
                  </a:lnTo>
                  <a:lnTo>
                    <a:pt x="7" y="11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7" y="0"/>
                  </a:moveTo>
                  <a:lnTo>
                    <a:pt x="4" y="4"/>
                  </a:lnTo>
                  <a:lnTo>
                    <a:pt x="7" y="4"/>
                  </a:lnTo>
                  <a:lnTo>
                    <a:pt x="11" y="8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0" y="4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5" name="Freeform 190"/>
            <p:cNvSpPr/>
            <p:nvPr/>
          </p:nvSpPr>
          <p:spPr bwMode="auto">
            <a:xfrm>
              <a:off x="3016684" y="2871037"/>
              <a:ext cx="3860" cy="900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6" name="Freeform 191"/>
            <p:cNvSpPr>
              <a:spLocks noEditPoints="1"/>
            </p:cNvSpPr>
            <p:nvPr/>
          </p:nvSpPr>
          <p:spPr bwMode="auto">
            <a:xfrm>
              <a:off x="3016683" y="2885191"/>
              <a:ext cx="14153" cy="28306"/>
            </a:xfrm>
            <a:custGeom>
              <a:avLst/>
              <a:gdLst>
                <a:gd name="T0" fmla="*/ 7 w 11"/>
                <a:gd name="T1" fmla="*/ 15 h 22"/>
                <a:gd name="T2" fmla="*/ 3 w 11"/>
                <a:gd name="T3" fmla="*/ 19 h 22"/>
                <a:gd name="T4" fmla="*/ 3 w 11"/>
                <a:gd name="T5" fmla="*/ 22 h 22"/>
                <a:gd name="T6" fmla="*/ 7 w 11"/>
                <a:gd name="T7" fmla="*/ 22 h 22"/>
                <a:gd name="T8" fmla="*/ 11 w 11"/>
                <a:gd name="T9" fmla="*/ 19 h 22"/>
                <a:gd name="T10" fmla="*/ 7 w 11"/>
                <a:gd name="T11" fmla="*/ 15 h 22"/>
                <a:gd name="T12" fmla="*/ 7 w 11"/>
                <a:gd name="T13" fmla="*/ 15 h 22"/>
                <a:gd name="T14" fmla="*/ 0 w 11"/>
                <a:gd name="T15" fmla="*/ 0 h 22"/>
                <a:gd name="T16" fmla="*/ 7 w 11"/>
                <a:gd name="T17" fmla="*/ 4 h 22"/>
                <a:gd name="T18" fmla="*/ 11 w 11"/>
                <a:gd name="T19" fmla="*/ 8 h 22"/>
                <a:gd name="T20" fmla="*/ 11 w 11"/>
                <a:gd name="T21" fmla="*/ 11 h 22"/>
                <a:gd name="T22" fmla="*/ 7 w 11"/>
                <a:gd name="T23" fmla="*/ 8 h 22"/>
                <a:gd name="T24" fmla="*/ 3 w 11"/>
                <a:gd name="T25" fmla="*/ 8 h 22"/>
                <a:gd name="T26" fmla="*/ 3 w 11"/>
                <a:gd name="T27" fmla="*/ 8 h 22"/>
                <a:gd name="T28" fmla="*/ 0 w 11"/>
                <a:gd name="T29" fmla="*/ 4 h 22"/>
                <a:gd name="T30" fmla="*/ 0 w 11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">
                  <a:moveTo>
                    <a:pt x="7" y="15"/>
                  </a:move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7" y="15"/>
                  </a:lnTo>
                  <a:lnTo>
                    <a:pt x="7" y="15"/>
                  </a:lnTo>
                  <a:close/>
                  <a:moveTo>
                    <a:pt x="0" y="0"/>
                  </a:moveTo>
                  <a:lnTo>
                    <a:pt x="7" y="4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7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7" name="Freeform 192"/>
            <p:cNvSpPr/>
            <p:nvPr/>
          </p:nvSpPr>
          <p:spPr bwMode="auto">
            <a:xfrm>
              <a:off x="3053994" y="2918643"/>
              <a:ext cx="5147" cy="514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0 h 4"/>
                <a:gd name="T4" fmla="*/ 0 w 4"/>
                <a:gd name="T5" fmla="*/ 4 h 4"/>
                <a:gd name="T6" fmla="*/ 4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8" name="Freeform 193"/>
            <p:cNvSpPr>
              <a:spLocks noEditPoints="1"/>
            </p:cNvSpPr>
            <p:nvPr/>
          </p:nvSpPr>
          <p:spPr bwMode="auto">
            <a:xfrm>
              <a:off x="3006390" y="2913497"/>
              <a:ext cx="14153" cy="29593"/>
            </a:xfrm>
            <a:custGeom>
              <a:avLst/>
              <a:gdLst>
                <a:gd name="T0" fmla="*/ 2 w 3"/>
                <a:gd name="T1" fmla="*/ 6 h 6"/>
                <a:gd name="T2" fmla="*/ 2 w 3"/>
                <a:gd name="T3" fmla="*/ 5 h 6"/>
                <a:gd name="T4" fmla="*/ 1 w 3"/>
                <a:gd name="T5" fmla="*/ 5 h 6"/>
                <a:gd name="T6" fmla="*/ 0 w 3"/>
                <a:gd name="T7" fmla="*/ 6 h 6"/>
                <a:gd name="T8" fmla="*/ 1 w 3"/>
                <a:gd name="T9" fmla="*/ 6 h 6"/>
                <a:gd name="T10" fmla="*/ 2 w 3"/>
                <a:gd name="T11" fmla="*/ 6 h 6"/>
                <a:gd name="T12" fmla="*/ 2 w 3"/>
                <a:gd name="T13" fmla="*/ 4 h 6"/>
                <a:gd name="T14" fmla="*/ 3 w 3"/>
                <a:gd name="T15" fmla="*/ 5 h 6"/>
                <a:gd name="T16" fmla="*/ 2 w 3"/>
                <a:gd name="T17" fmla="*/ 5 h 6"/>
                <a:gd name="T18" fmla="*/ 2 w 3"/>
                <a:gd name="T19" fmla="*/ 4 h 6"/>
                <a:gd name="T20" fmla="*/ 3 w 3"/>
                <a:gd name="T21" fmla="*/ 0 h 6"/>
                <a:gd name="T22" fmla="*/ 3 w 3"/>
                <a:gd name="T23" fmla="*/ 1 h 6"/>
                <a:gd name="T24" fmla="*/ 3 w 3"/>
                <a:gd name="T25" fmla="*/ 2 h 6"/>
                <a:gd name="T26" fmla="*/ 3 w 3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lose/>
                  <a:moveTo>
                    <a:pt x="2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9" name="Freeform 194"/>
            <p:cNvSpPr>
              <a:spLocks noEditPoints="1"/>
            </p:cNvSpPr>
            <p:nvPr/>
          </p:nvSpPr>
          <p:spPr bwMode="auto">
            <a:xfrm>
              <a:off x="3002530" y="2961102"/>
              <a:ext cx="28306" cy="24446"/>
            </a:xfrm>
            <a:custGeom>
              <a:avLst/>
              <a:gdLst>
                <a:gd name="T0" fmla="*/ 18 w 22"/>
                <a:gd name="T1" fmla="*/ 0 h 19"/>
                <a:gd name="T2" fmla="*/ 22 w 22"/>
                <a:gd name="T3" fmla="*/ 0 h 19"/>
                <a:gd name="T4" fmla="*/ 22 w 22"/>
                <a:gd name="T5" fmla="*/ 0 h 19"/>
                <a:gd name="T6" fmla="*/ 18 w 22"/>
                <a:gd name="T7" fmla="*/ 0 h 19"/>
                <a:gd name="T8" fmla="*/ 18 w 22"/>
                <a:gd name="T9" fmla="*/ 0 h 19"/>
                <a:gd name="T10" fmla="*/ 18 w 22"/>
                <a:gd name="T11" fmla="*/ 4 h 19"/>
                <a:gd name="T12" fmla="*/ 11 w 22"/>
                <a:gd name="T13" fmla="*/ 4 h 19"/>
                <a:gd name="T14" fmla="*/ 11 w 22"/>
                <a:gd name="T15" fmla="*/ 4 h 19"/>
                <a:gd name="T16" fmla="*/ 7 w 22"/>
                <a:gd name="T17" fmla="*/ 4 h 19"/>
                <a:gd name="T18" fmla="*/ 3 w 22"/>
                <a:gd name="T19" fmla="*/ 8 h 19"/>
                <a:gd name="T20" fmla="*/ 7 w 22"/>
                <a:gd name="T21" fmla="*/ 8 h 19"/>
                <a:gd name="T22" fmla="*/ 7 w 22"/>
                <a:gd name="T23" fmla="*/ 12 h 19"/>
                <a:gd name="T24" fmla="*/ 3 w 22"/>
                <a:gd name="T25" fmla="*/ 15 h 19"/>
                <a:gd name="T26" fmla="*/ 0 w 22"/>
                <a:gd name="T27" fmla="*/ 15 h 19"/>
                <a:gd name="T28" fmla="*/ 7 w 22"/>
                <a:gd name="T29" fmla="*/ 19 h 19"/>
                <a:gd name="T30" fmla="*/ 14 w 22"/>
                <a:gd name="T31" fmla="*/ 15 h 19"/>
                <a:gd name="T32" fmla="*/ 18 w 22"/>
                <a:gd name="T33" fmla="*/ 15 h 19"/>
                <a:gd name="T34" fmla="*/ 18 w 22"/>
                <a:gd name="T35" fmla="*/ 12 h 19"/>
                <a:gd name="T36" fmla="*/ 14 w 22"/>
                <a:gd name="T37" fmla="*/ 8 h 19"/>
                <a:gd name="T38" fmla="*/ 18 w 22"/>
                <a:gd name="T39" fmla="*/ 4 h 19"/>
                <a:gd name="T40" fmla="*/ 18 w 22"/>
                <a:gd name="T4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19">
                  <a:moveTo>
                    <a:pt x="18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18" y="4"/>
                  </a:move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12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7" y="1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4" y="8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0" name="Rectangle 19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1" name="Rectangle 19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2" name="Rectangle 19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3" name="Rectangle 19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4" name="Rectangle 19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5" name="Rectangle 20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6" name="Rectangle 20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7" name="Rectangle 20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8" name="Rectangle 20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09" name="Rectangle 20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0" name="Rectangle 20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1" name="Rectangle 20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2" name="Rectangle 21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3" name="Rectangle 21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4" name="Rectangle 21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5" name="Rectangle 21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6" name="Rectangle 21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7" name="Rectangle 21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8" name="Rectangle 21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9" name="Rectangle 21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0" name="Rectangle 21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1" name="Rectangle 21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2" name="Rectangle 22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3" name="Rectangle 22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4" name="Rectangle 22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5" name="Rectangle 22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6" name="Rectangle 22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7" name="Rectangle 22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8" name="Rectangle 22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29" name="Rectangle 22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0" name="Rectangle 22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1" name="Rectangle 22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2" name="Rectangle 23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3" name="Rectangle 23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4" name="Rectangle 23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5" name="Rectangle 23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6" name="Rectangle 23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7" name="Rectangle 23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8" name="Rectangle 23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39" name="Rectangle 23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0" name="Rectangle 23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1" name="Rectangle 23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2" name="Rectangle 24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3" name="Rectangle 24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4" name="Rectangle 24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5" name="Rectangle 24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6" name="Rectangle 24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7" name="Rectangle 24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8" name="Rectangle 24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49" name="Rectangle 24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0" name="Rectangle 24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1" name="Rectangle 24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2" name="Rectangle 25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3" name="Rectangle 25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4" name="Rectangle 25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5" name="Rectangle 25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6" name="Rectangle 25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7" name="Rectangle 25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8" name="Rectangle 25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59" name="Rectangle 25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60" name="Rectangle 25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61" name="Rectangle 25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62" name="Rectangle 26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63" name="Rectangle 26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64" name="Freeform 168"/>
            <p:cNvSpPr>
              <a:spLocks noEditPoints="1"/>
            </p:cNvSpPr>
            <p:nvPr/>
          </p:nvSpPr>
          <p:spPr bwMode="auto">
            <a:xfrm>
              <a:off x="1786664" y="2036014"/>
              <a:ext cx="1196567" cy="639456"/>
            </a:xfrm>
            <a:custGeom>
              <a:avLst/>
              <a:gdLst>
                <a:gd name="T0" fmla="*/ 146 w 251"/>
                <a:gd name="T1" fmla="*/ 13 h 134"/>
                <a:gd name="T2" fmla="*/ 177 w 251"/>
                <a:gd name="T3" fmla="*/ 26 h 134"/>
                <a:gd name="T4" fmla="*/ 210 w 251"/>
                <a:gd name="T5" fmla="*/ 41 h 134"/>
                <a:gd name="T6" fmla="*/ 236 w 251"/>
                <a:gd name="T7" fmla="*/ 33 h 134"/>
                <a:gd name="T8" fmla="*/ 248 w 251"/>
                <a:gd name="T9" fmla="*/ 27 h 134"/>
                <a:gd name="T10" fmla="*/ 250 w 251"/>
                <a:gd name="T11" fmla="*/ 40 h 134"/>
                <a:gd name="T12" fmla="*/ 242 w 251"/>
                <a:gd name="T13" fmla="*/ 42 h 134"/>
                <a:gd name="T14" fmla="*/ 235 w 251"/>
                <a:gd name="T15" fmla="*/ 45 h 134"/>
                <a:gd name="T16" fmla="*/ 234 w 251"/>
                <a:gd name="T17" fmla="*/ 53 h 134"/>
                <a:gd name="T18" fmla="*/ 228 w 251"/>
                <a:gd name="T19" fmla="*/ 57 h 134"/>
                <a:gd name="T20" fmla="*/ 216 w 251"/>
                <a:gd name="T21" fmla="*/ 61 h 134"/>
                <a:gd name="T22" fmla="*/ 211 w 251"/>
                <a:gd name="T23" fmla="*/ 69 h 134"/>
                <a:gd name="T24" fmla="*/ 210 w 251"/>
                <a:gd name="T25" fmla="*/ 70 h 134"/>
                <a:gd name="T26" fmla="*/ 206 w 251"/>
                <a:gd name="T27" fmla="*/ 75 h 134"/>
                <a:gd name="T28" fmla="*/ 205 w 251"/>
                <a:gd name="T29" fmla="*/ 67 h 134"/>
                <a:gd name="T30" fmla="*/ 203 w 251"/>
                <a:gd name="T31" fmla="*/ 73 h 134"/>
                <a:gd name="T32" fmla="*/ 203 w 251"/>
                <a:gd name="T33" fmla="*/ 76 h 134"/>
                <a:gd name="T34" fmla="*/ 201 w 251"/>
                <a:gd name="T35" fmla="*/ 78 h 134"/>
                <a:gd name="T36" fmla="*/ 202 w 251"/>
                <a:gd name="T37" fmla="*/ 83 h 134"/>
                <a:gd name="T38" fmla="*/ 204 w 251"/>
                <a:gd name="T39" fmla="*/ 86 h 134"/>
                <a:gd name="T40" fmla="*/ 201 w 251"/>
                <a:gd name="T41" fmla="*/ 88 h 134"/>
                <a:gd name="T42" fmla="*/ 193 w 251"/>
                <a:gd name="T43" fmla="*/ 94 h 134"/>
                <a:gd name="T44" fmla="*/ 183 w 251"/>
                <a:gd name="T45" fmla="*/ 100 h 134"/>
                <a:gd name="T46" fmla="*/ 177 w 251"/>
                <a:gd name="T47" fmla="*/ 110 h 134"/>
                <a:gd name="T48" fmla="*/ 180 w 251"/>
                <a:gd name="T49" fmla="*/ 128 h 134"/>
                <a:gd name="T50" fmla="*/ 173 w 251"/>
                <a:gd name="T51" fmla="*/ 131 h 134"/>
                <a:gd name="T52" fmla="*/ 169 w 251"/>
                <a:gd name="T53" fmla="*/ 125 h 134"/>
                <a:gd name="T54" fmla="*/ 168 w 251"/>
                <a:gd name="T55" fmla="*/ 116 h 134"/>
                <a:gd name="T56" fmla="*/ 161 w 251"/>
                <a:gd name="T57" fmla="*/ 113 h 134"/>
                <a:gd name="T58" fmla="*/ 157 w 251"/>
                <a:gd name="T59" fmla="*/ 110 h 134"/>
                <a:gd name="T60" fmla="*/ 149 w 251"/>
                <a:gd name="T61" fmla="*/ 110 h 134"/>
                <a:gd name="T62" fmla="*/ 139 w 251"/>
                <a:gd name="T63" fmla="*/ 112 h 134"/>
                <a:gd name="T64" fmla="*/ 140 w 251"/>
                <a:gd name="T65" fmla="*/ 115 h 134"/>
                <a:gd name="T66" fmla="*/ 132 w 251"/>
                <a:gd name="T67" fmla="*/ 115 h 134"/>
                <a:gd name="T68" fmla="*/ 125 w 251"/>
                <a:gd name="T69" fmla="*/ 113 h 134"/>
                <a:gd name="T70" fmla="*/ 116 w 251"/>
                <a:gd name="T71" fmla="*/ 113 h 134"/>
                <a:gd name="T72" fmla="*/ 108 w 251"/>
                <a:gd name="T73" fmla="*/ 118 h 134"/>
                <a:gd name="T74" fmla="*/ 104 w 251"/>
                <a:gd name="T75" fmla="*/ 129 h 134"/>
                <a:gd name="T76" fmla="*/ 96 w 251"/>
                <a:gd name="T77" fmla="*/ 123 h 134"/>
                <a:gd name="T78" fmla="*/ 91 w 251"/>
                <a:gd name="T79" fmla="*/ 113 h 134"/>
                <a:gd name="T80" fmla="*/ 83 w 251"/>
                <a:gd name="T81" fmla="*/ 113 h 134"/>
                <a:gd name="T82" fmla="*/ 76 w 251"/>
                <a:gd name="T83" fmla="*/ 113 h 134"/>
                <a:gd name="T84" fmla="*/ 73 w 251"/>
                <a:gd name="T85" fmla="*/ 108 h 134"/>
                <a:gd name="T86" fmla="*/ 67 w 251"/>
                <a:gd name="T87" fmla="*/ 101 h 134"/>
                <a:gd name="T88" fmla="*/ 18 w 251"/>
                <a:gd name="T89" fmla="*/ 89 h 134"/>
                <a:gd name="T90" fmla="*/ 9 w 251"/>
                <a:gd name="T91" fmla="*/ 82 h 134"/>
                <a:gd name="T92" fmla="*/ 6 w 251"/>
                <a:gd name="T93" fmla="*/ 72 h 134"/>
                <a:gd name="T94" fmla="*/ 6 w 251"/>
                <a:gd name="T95" fmla="*/ 66 h 134"/>
                <a:gd name="T96" fmla="*/ 4 w 251"/>
                <a:gd name="T97" fmla="*/ 66 h 134"/>
                <a:gd name="T98" fmla="*/ 1 w 251"/>
                <a:gd name="T99" fmla="*/ 52 h 134"/>
                <a:gd name="T100" fmla="*/ 3 w 251"/>
                <a:gd name="T101" fmla="*/ 39 h 134"/>
                <a:gd name="T102" fmla="*/ 11 w 251"/>
                <a:gd name="T103" fmla="*/ 19 h 134"/>
                <a:gd name="T104" fmla="*/ 12 w 251"/>
                <a:gd name="T105" fmla="*/ 16 h 134"/>
                <a:gd name="T106" fmla="*/ 13 w 251"/>
                <a:gd name="T107" fmla="*/ 7 h 134"/>
                <a:gd name="T108" fmla="*/ 19 w 251"/>
                <a:gd name="T109" fmla="*/ 8 h 134"/>
                <a:gd name="T110" fmla="*/ 19 w 251"/>
                <a:gd name="T111" fmla="*/ 12 h 134"/>
                <a:gd name="T112" fmla="*/ 23 w 251"/>
                <a:gd name="T113" fmla="*/ 3 h 134"/>
                <a:gd name="T114" fmla="*/ 218 w 251"/>
                <a:gd name="T115" fmla="*/ 60 h 134"/>
                <a:gd name="T116" fmla="*/ 223 w 251"/>
                <a:gd name="T117" fmla="*/ 59 h 134"/>
                <a:gd name="T118" fmla="*/ 22 w 251"/>
                <a:gd name="T119" fmla="*/ 4 h 134"/>
                <a:gd name="T120" fmla="*/ 105 w 251"/>
                <a:gd name="T121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134">
                  <a:moveTo>
                    <a:pt x="22" y="0"/>
                  </a:move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1" y="15"/>
                    <a:pt x="151" y="15"/>
                    <a:pt x="151" y="15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78" y="27"/>
                    <a:pt x="178" y="27"/>
                    <a:pt x="178" y="27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1"/>
                    <a:pt x="179" y="51"/>
                    <a:pt x="179" y="51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95" y="48"/>
                    <a:pt x="195" y="48"/>
                    <a:pt x="195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1" y="40"/>
                    <a:pt x="211" y="40"/>
                    <a:pt x="211" y="40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5" y="38"/>
                    <a:pt x="215" y="38"/>
                    <a:pt x="215" y="38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6" y="34"/>
                    <a:pt x="236" y="34"/>
                    <a:pt x="236" y="34"/>
                  </a:cubicBezTo>
                  <a:cubicBezTo>
                    <a:pt x="236" y="33"/>
                    <a:pt x="236" y="33"/>
                    <a:pt x="236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0"/>
                    <a:pt x="238" y="30"/>
                    <a:pt x="238" y="30"/>
                  </a:cubicBezTo>
                  <a:cubicBezTo>
                    <a:pt x="239" y="30"/>
                    <a:pt x="239" y="30"/>
                    <a:pt x="239" y="30"/>
                  </a:cubicBezTo>
                  <a:cubicBezTo>
                    <a:pt x="239" y="29"/>
                    <a:pt x="239" y="29"/>
                    <a:pt x="239" y="29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1" y="27"/>
                    <a:pt x="241" y="27"/>
                    <a:pt x="241" y="27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6"/>
                    <a:pt x="243" y="26"/>
                    <a:pt x="243" y="26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45" y="26"/>
                    <a:pt x="245" y="26"/>
                    <a:pt x="245" y="2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7" y="26"/>
                    <a:pt x="247" y="26"/>
                    <a:pt x="247" y="26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8" y="29"/>
                    <a:pt x="248" y="29"/>
                    <a:pt x="248" y="29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49" y="41"/>
                    <a:pt x="249" y="41"/>
                    <a:pt x="249" y="41"/>
                  </a:cubicBezTo>
                  <a:cubicBezTo>
                    <a:pt x="248" y="40"/>
                    <a:pt x="248" y="40"/>
                    <a:pt x="248" y="40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6" y="41"/>
                    <a:pt x="246" y="41"/>
                    <a:pt x="246" y="41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4" y="41"/>
                    <a:pt x="244" y="41"/>
                    <a:pt x="244" y="41"/>
                  </a:cubicBezTo>
                  <a:cubicBezTo>
                    <a:pt x="243" y="41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2" y="40"/>
                    <a:pt x="242" y="40"/>
                    <a:pt x="242" y="40"/>
                  </a:cubicBezTo>
                  <a:cubicBezTo>
                    <a:pt x="241" y="42"/>
                    <a:pt x="241" y="42"/>
                    <a:pt x="241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3"/>
                    <a:pt x="238" y="43"/>
                    <a:pt x="238" y="43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3" y="46"/>
                    <a:pt x="233" y="46"/>
                    <a:pt x="233" y="46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1"/>
                    <a:pt x="232" y="51"/>
                    <a:pt x="232" y="51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2" y="53"/>
                    <a:pt x="232" y="53"/>
                    <a:pt x="232" y="53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5"/>
                    <a:pt x="232" y="55"/>
                    <a:pt x="232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6"/>
                    <a:pt x="231" y="56"/>
                    <a:pt x="231" y="56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0" y="56"/>
                    <a:pt x="230" y="56"/>
                    <a:pt x="230" y="56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6"/>
                    <a:pt x="229" y="56"/>
                    <a:pt x="229" y="56"/>
                  </a:cubicBezTo>
                  <a:cubicBezTo>
                    <a:pt x="229" y="55"/>
                    <a:pt x="229" y="55"/>
                    <a:pt x="229" y="55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5"/>
                    <a:pt x="228" y="55"/>
                    <a:pt x="228" y="55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6" y="57"/>
                    <a:pt x="226" y="57"/>
                    <a:pt x="226" y="57"/>
                  </a:cubicBezTo>
                  <a:cubicBezTo>
                    <a:pt x="225" y="57"/>
                    <a:pt x="225" y="57"/>
                    <a:pt x="225" y="57"/>
                  </a:cubicBezTo>
                  <a:cubicBezTo>
                    <a:pt x="224" y="57"/>
                    <a:pt x="224" y="57"/>
                    <a:pt x="224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1" y="57"/>
                    <a:pt x="221" y="57"/>
                    <a:pt x="221" y="57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19" y="58"/>
                    <a:pt x="219" y="58"/>
                    <a:pt x="219" y="58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0" y="68"/>
                    <a:pt x="210" y="68"/>
                    <a:pt x="210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0" y="64"/>
                    <a:pt x="210" y="64"/>
                    <a:pt x="210" y="64"/>
                  </a:cubicBezTo>
                  <a:cubicBezTo>
                    <a:pt x="209" y="65"/>
                    <a:pt x="209" y="65"/>
                    <a:pt x="209" y="65"/>
                  </a:cubicBezTo>
                  <a:cubicBezTo>
                    <a:pt x="208" y="65"/>
                    <a:pt x="208" y="65"/>
                    <a:pt x="208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10" y="70"/>
                    <a:pt x="210" y="70"/>
                    <a:pt x="210" y="70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04" y="71"/>
                    <a:pt x="204" y="71"/>
                    <a:pt x="204" y="71"/>
                  </a:cubicBezTo>
                  <a:cubicBezTo>
                    <a:pt x="205" y="70"/>
                    <a:pt x="205" y="70"/>
                    <a:pt x="205" y="70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3" y="69"/>
                    <a:pt x="203" y="69"/>
                    <a:pt x="203" y="69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1"/>
                    <a:pt x="203" y="71"/>
                    <a:pt x="203" y="71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2" y="73"/>
                    <a:pt x="202" y="73"/>
                    <a:pt x="202" y="73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4" y="77"/>
                    <a:pt x="204" y="77"/>
                    <a:pt x="204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0" y="77"/>
                    <a:pt x="200" y="77"/>
                    <a:pt x="200" y="77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2"/>
                    <a:pt x="204" y="82"/>
                    <a:pt x="204" y="82"/>
                  </a:cubicBezTo>
                  <a:cubicBezTo>
                    <a:pt x="204" y="83"/>
                    <a:pt x="204" y="83"/>
                    <a:pt x="204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2" y="83"/>
                    <a:pt x="202" y="83"/>
                    <a:pt x="202" y="83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84"/>
                    <a:pt x="201" y="84"/>
                    <a:pt x="201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5"/>
                    <a:pt x="203" y="85"/>
                    <a:pt x="203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5" y="85"/>
                    <a:pt x="205" y="85"/>
                    <a:pt x="205" y="85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2" y="87"/>
                    <a:pt x="202" y="87"/>
                    <a:pt x="202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200" y="89"/>
                    <a:pt x="200" y="89"/>
                    <a:pt x="200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2" y="89"/>
                    <a:pt x="202" y="89"/>
                    <a:pt x="202" y="89"/>
                  </a:cubicBezTo>
                  <a:cubicBezTo>
                    <a:pt x="201" y="90"/>
                    <a:pt x="201" y="90"/>
                    <a:pt x="201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6" y="91"/>
                    <a:pt x="196" y="91"/>
                    <a:pt x="196" y="91"/>
                  </a:cubicBezTo>
                  <a:cubicBezTo>
                    <a:pt x="194" y="93"/>
                    <a:pt x="194" y="93"/>
                    <a:pt x="194" y="93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0" y="95"/>
                    <a:pt x="190" y="95"/>
                    <a:pt x="190" y="95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8"/>
                    <a:pt x="188" y="98"/>
                    <a:pt x="188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7" y="104"/>
                    <a:pt x="177" y="104"/>
                    <a:pt x="177" y="104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7"/>
                    <a:pt x="177" y="107"/>
                    <a:pt x="177" y="107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77" y="113"/>
                    <a:pt x="177" y="113"/>
                    <a:pt x="177" y="113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9" y="122"/>
                    <a:pt x="179" y="122"/>
                    <a:pt x="179" y="122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77" y="133"/>
                    <a:pt x="177" y="133"/>
                    <a:pt x="177" y="133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4" y="133"/>
                    <a:pt x="174" y="133"/>
                    <a:pt x="174" y="133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3" y="132"/>
                    <a:pt x="173" y="132"/>
                    <a:pt x="173" y="132"/>
                  </a:cubicBezTo>
                  <a:cubicBezTo>
                    <a:pt x="174" y="131"/>
                    <a:pt x="174" y="131"/>
                    <a:pt x="174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2" y="126"/>
                    <a:pt x="172" y="126"/>
                    <a:pt x="172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69" y="124"/>
                    <a:pt x="169" y="124"/>
                    <a:pt x="169" y="124"/>
                  </a:cubicBezTo>
                  <a:cubicBezTo>
                    <a:pt x="169" y="123"/>
                    <a:pt x="169" y="123"/>
                    <a:pt x="169" y="123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9" y="120"/>
                    <a:pt x="169" y="120"/>
                    <a:pt x="169" y="120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3"/>
                    <a:pt x="167" y="113"/>
                    <a:pt x="167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3" y="111"/>
                    <a:pt x="163" y="111"/>
                    <a:pt x="163" y="111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9"/>
                    <a:pt x="144" y="109"/>
                    <a:pt x="144" y="109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1" y="112"/>
                    <a:pt x="141" y="112"/>
                    <a:pt x="141" y="112"/>
                  </a:cubicBezTo>
                  <a:cubicBezTo>
                    <a:pt x="140" y="113"/>
                    <a:pt x="140" y="113"/>
                    <a:pt x="140" y="113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8" y="114"/>
                    <a:pt x="138" y="114"/>
                    <a:pt x="138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5" y="113"/>
                    <a:pt x="125" y="113"/>
                    <a:pt x="125" y="113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19" y="113"/>
                    <a:pt x="119" y="113"/>
                    <a:pt x="119" y="113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8" y="111"/>
                    <a:pt x="118" y="111"/>
                    <a:pt x="118" y="111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6" y="115"/>
                    <a:pt x="116" y="115"/>
                    <a:pt x="116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0" y="118"/>
                    <a:pt x="110" y="118"/>
                    <a:pt x="110" y="118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8"/>
                    <a:pt x="109" y="118"/>
                    <a:pt x="109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3" y="125"/>
                    <a:pt x="103" y="125"/>
                    <a:pt x="103" y="12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7"/>
                    <a:pt x="97" y="127"/>
                    <a:pt x="97" y="127"/>
                  </a:cubicBezTo>
                  <a:cubicBezTo>
                    <a:pt x="97" y="126"/>
                    <a:pt x="97" y="126"/>
                    <a:pt x="97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0"/>
                    <a:pt x="95" y="120"/>
                    <a:pt x="95" y="120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2" y="117"/>
                    <a:pt x="92" y="117"/>
                    <a:pt x="92" y="117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0" y="112"/>
                    <a:pt x="90" y="112"/>
                    <a:pt x="90" y="112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1"/>
                    <a:pt x="67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lose/>
                  <a:moveTo>
                    <a:pt x="231" y="57"/>
                  </a:move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lose/>
                  <a:moveTo>
                    <a:pt x="217" y="60"/>
                  </a:moveTo>
                  <a:cubicBezTo>
                    <a:pt x="217" y="61"/>
                    <a:pt x="217" y="61"/>
                    <a:pt x="217" y="6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19" y="60"/>
                    <a:pt x="219" y="60"/>
                    <a:pt x="219" y="60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59"/>
                    <a:pt x="222" y="59"/>
                    <a:pt x="222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0" y="59"/>
                    <a:pt x="220" y="59"/>
                    <a:pt x="220" y="59"/>
                  </a:cubicBezTo>
                  <a:cubicBezTo>
                    <a:pt x="219" y="59"/>
                    <a:pt x="219" y="59"/>
                    <a:pt x="219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7" y="60"/>
                    <a:pt x="217" y="60"/>
                    <a:pt x="217" y="60"/>
                  </a:cubicBezTo>
                  <a:close/>
                  <a:moveTo>
                    <a:pt x="22" y="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lose/>
                  <a:moveTo>
                    <a:pt x="106" y="121"/>
                  </a:moveTo>
                  <a:cubicBezTo>
                    <a:pt x="107" y="121"/>
                    <a:pt x="107" y="121"/>
                    <a:pt x="107" y="121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1"/>
                    <a:pt x="106" y="121"/>
                    <a:pt x="106" y="121"/>
                  </a:cubicBezTo>
                  <a:close/>
                  <a:moveTo>
                    <a:pt x="105" y="123"/>
                  </a:moveTo>
                  <a:cubicBezTo>
                    <a:pt x="106" y="123"/>
                    <a:pt x="106" y="123"/>
                    <a:pt x="106" y="123"/>
                  </a:cubicBezTo>
                  <a:cubicBezTo>
                    <a:pt x="106" y="122"/>
                    <a:pt x="106" y="122"/>
                    <a:pt x="106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5" y="123"/>
                    <a:pt x="105" y="123"/>
                    <a:pt x="105" y="123"/>
                  </a:cubicBezTo>
                  <a:close/>
                  <a:moveTo>
                    <a:pt x="105" y="128"/>
                  </a:moveTo>
                  <a:cubicBezTo>
                    <a:pt x="104" y="127"/>
                    <a:pt x="104" y="127"/>
                    <a:pt x="104" y="127"/>
                  </a:cubicBezTo>
                  <a:cubicBezTo>
                    <a:pt x="105" y="125"/>
                    <a:pt x="105" y="125"/>
                    <a:pt x="105" y="125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5"/>
                    <a:pt x="104" y="125"/>
                    <a:pt x="104" y="125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104" y="127"/>
                    <a:pt x="105" y="128"/>
                    <a:pt x="10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1862389" y="1720134"/>
            <a:ext cx="1338123" cy="1338123"/>
            <a:chOff x="1862389" y="1720134"/>
            <a:chExt cx="1338123" cy="1338123"/>
          </a:xfrm>
        </p:grpSpPr>
        <p:sp>
          <p:nvSpPr>
            <p:cNvPr id="266" name="矩形 265"/>
            <p:cNvSpPr/>
            <p:nvPr/>
          </p:nvSpPr>
          <p:spPr>
            <a:xfrm>
              <a:off x="1862389" y="1720134"/>
              <a:ext cx="1338123" cy="133812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7" name="文本框 266"/>
            <p:cNvSpPr txBox="1"/>
            <p:nvPr/>
          </p:nvSpPr>
          <p:spPr>
            <a:xfrm flipH="1">
              <a:off x="1866595" y="1772081"/>
              <a:ext cx="132814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America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1159818" y="4475337"/>
            <a:ext cx="1338123" cy="1338123"/>
            <a:chOff x="1159818" y="4475337"/>
            <a:chExt cx="1338123" cy="1338123"/>
          </a:xfrm>
        </p:grpSpPr>
        <p:sp>
          <p:nvSpPr>
            <p:cNvPr id="269" name="矩形 268"/>
            <p:cNvSpPr/>
            <p:nvPr/>
          </p:nvSpPr>
          <p:spPr>
            <a:xfrm>
              <a:off x="1159818" y="4475337"/>
              <a:ext cx="1338123" cy="133812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0" name="文本框 269"/>
            <p:cNvSpPr txBox="1"/>
            <p:nvPr/>
          </p:nvSpPr>
          <p:spPr>
            <a:xfrm flipH="1">
              <a:off x="1167930" y="4537562"/>
              <a:ext cx="132814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Brazil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384768" y="1441167"/>
            <a:ext cx="1338123" cy="1338123"/>
            <a:chOff x="4384768" y="1441167"/>
            <a:chExt cx="1338123" cy="1338123"/>
          </a:xfrm>
        </p:grpSpPr>
        <p:sp>
          <p:nvSpPr>
            <p:cNvPr id="272" name="矩形 271"/>
            <p:cNvSpPr/>
            <p:nvPr/>
          </p:nvSpPr>
          <p:spPr>
            <a:xfrm>
              <a:off x="4384768" y="1441167"/>
              <a:ext cx="1338123" cy="133812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3" name="文本框 272"/>
            <p:cNvSpPr txBox="1"/>
            <p:nvPr/>
          </p:nvSpPr>
          <p:spPr>
            <a:xfrm flipH="1">
              <a:off x="4392836" y="1493030"/>
              <a:ext cx="132814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Russia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7003628" y="3307072"/>
            <a:ext cx="1338123" cy="1338123"/>
            <a:chOff x="7003628" y="3307072"/>
            <a:chExt cx="1338123" cy="1338123"/>
          </a:xfrm>
        </p:grpSpPr>
        <p:sp>
          <p:nvSpPr>
            <p:cNvPr id="275" name="矩形 274"/>
            <p:cNvSpPr/>
            <p:nvPr/>
          </p:nvSpPr>
          <p:spPr>
            <a:xfrm>
              <a:off x="7003628" y="3307072"/>
              <a:ext cx="1338123" cy="133812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6" name="文本框 275"/>
            <p:cNvSpPr txBox="1"/>
            <p:nvPr/>
          </p:nvSpPr>
          <p:spPr>
            <a:xfrm flipH="1">
              <a:off x="7012425" y="3359764"/>
              <a:ext cx="132814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China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5515102" y="4844666"/>
            <a:ext cx="1339205" cy="1338123"/>
            <a:chOff x="5515102" y="4844666"/>
            <a:chExt cx="1339205" cy="1338123"/>
          </a:xfrm>
        </p:grpSpPr>
        <p:sp>
          <p:nvSpPr>
            <p:cNvPr id="278" name="矩形 277"/>
            <p:cNvSpPr/>
            <p:nvPr/>
          </p:nvSpPr>
          <p:spPr>
            <a:xfrm>
              <a:off x="5515102" y="4844666"/>
              <a:ext cx="1338123" cy="133812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9" name="文本框 278"/>
            <p:cNvSpPr txBox="1"/>
            <p:nvPr/>
          </p:nvSpPr>
          <p:spPr>
            <a:xfrm flipH="1">
              <a:off x="5526167" y="4905488"/>
              <a:ext cx="132814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Australia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80" name="文本框 279"/>
          <p:cNvSpPr txBox="1"/>
          <p:nvPr/>
        </p:nvSpPr>
        <p:spPr>
          <a:xfrm flipH="1">
            <a:off x="8756223" y="1534111"/>
            <a:ext cx="29793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Your title here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 We focused on the real use. We focused on the real use.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you.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aphicFrame>
        <p:nvGraphicFramePr>
          <p:cNvPr id="281" name="图表 280"/>
          <p:cNvGraphicFramePr/>
          <p:nvPr/>
        </p:nvGraphicFramePr>
        <p:xfrm>
          <a:off x="8546436" y="3683527"/>
          <a:ext cx="3110056" cy="261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Graphic spid="281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4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508059" y="1688602"/>
            <a:ext cx="5168004" cy="4270186"/>
            <a:chOff x="723900" y="1421719"/>
            <a:chExt cx="5172075" cy="4273550"/>
          </a:xfrm>
          <a:solidFill>
            <a:schemeClr val="bg1">
              <a:lumMod val="75000"/>
            </a:schemeClr>
          </a:solidFill>
        </p:grpSpPr>
        <p:sp>
          <p:nvSpPr>
            <p:cNvPr id="7" name="Freeform 5"/>
            <p:cNvSpPr/>
            <p:nvPr/>
          </p:nvSpPr>
          <p:spPr bwMode="auto">
            <a:xfrm>
              <a:off x="2895600" y="1469344"/>
              <a:ext cx="2266950" cy="1933575"/>
            </a:xfrm>
            <a:custGeom>
              <a:avLst/>
              <a:gdLst>
                <a:gd name="T0" fmla="*/ 1322 w 1428"/>
                <a:gd name="T1" fmla="*/ 106 h 1218"/>
                <a:gd name="T2" fmla="*/ 1262 w 1428"/>
                <a:gd name="T3" fmla="*/ 116 h 1218"/>
                <a:gd name="T4" fmla="*/ 1216 w 1428"/>
                <a:gd name="T5" fmla="*/ 60 h 1218"/>
                <a:gd name="T6" fmla="*/ 1168 w 1428"/>
                <a:gd name="T7" fmla="*/ 58 h 1218"/>
                <a:gd name="T8" fmla="*/ 1136 w 1428"/>
                <a:gd name="T9" fmla="*/ 8 h 1218"/>
                <a:gd name="T10" fmla="*/ 1142 w 1428"/>
                <a:gd name="T11" fmla="*/ 44 h 1218"/>
                <a:gd name="T12" fmla="*/ 1118 w 1428"/>
                <a:gd name="T13" fmla="*/ 154 h 1218"/>
                <a:gd name="T14" fmla="*/ 1106 w 1428"/>
                <a:gd name="T15" fmla="*/ 244 h 1218"/>
                <a:gd name="T16" fmla="*/ 1014 w 1428"/>
                <a:gd name="T17" fmla="*/ 280 h 1218"/>
                <a:gd name="T18" fmla="*/ 974 w 1428"/>
                <a:gd name="T19" fmla="*/ 430 h 1218"/>
                <a:gd name="T20" fmla="*/ 1106 w 1428"/>
                <a:gd name="T21" fmla="*/ 400 h 1218"/>
                <a:gd name="T22" fmla="*/ 1192 w 1428"/>
                <a:gd name="T23" fmla="*/ 480 h 1218"/>
                <a:gd name="T24" fmla="*/ 1084 w 1428"/>
                <a:gd name="T25" fmla="*/ 512 h 1218"/>
                <a:gd name="T26" fmla="*/ 996 w 1428"/>
                <a:gd name="T27" fmla="*/ 606 h 1218"/>
                <a:gd name="T28" fmla="*/ 910 w 1428"/>
                <a:gd name="T29" fmla="*/ 664 h 1218"/>
                <a:gd name="T30" fmla="*/ 790 w 1428"/>
                <a:gd name="T31" fmla="*/ 662 h 1218"/>
                <a:gd name="T32" fmla="*/ 794 w 1428"/>
                <a:gd name="T33" fmla="*/ 748 h 1218"/>
                <a:gd name="T34" fmla="*/ 750 w 1428"/>
                <a:gd name="T35" fmla="*/ 786 h 1218"/>
                <a:gd name="T36" fmla="*/ 688 w 1428"/>
                <a:gd name="T37" fmla="*/ 864 h 1218"/>
                <a:gd name="T38" fmla="*/ 450 w 1428"/>
                <a:gd name="T39" fmla="*/ 914 h 1218"/>
                <a:gd name="T40" fmla="*/ 350 w 1428"/>
                <a:gd name="T41" fmla="*/ 922 h 1218"/>
                <a:gd name="T42" fmla="*/ 214 w 1428"/>
                <a:gd name="T43" fmla="*/ 856 h 1218"/>
                <a:gd name="T44" fmla="*/ 0 w 1428"/>
                <a:gd name="T45" fmla="*/ 844 h 1218"/>
                <a:gd name="T46" fmla="*/ 24 w 1428"/>
                <a:gd name="T47" fmla="*/ 908 h 1218"/>
                <a:gd name="T48" fmla="*/ 54 w 1428"/>
                <a:gd name="T49" fmla="*/ 994 h 1218"/>
                <a:gd name="T50" fmla="*/ 150 w 1428"/>
                <a:gd name="T51" fmla="*/ 984 h 1218"/>
                <a:gd name="T52" fmla="*/ 148 w 1428"/>
                <a:gd name="T53" fmla="*/ 1052 h 1218"/>
                <a:gd name="T54" fmla="*/ 192 w 1428"/>
                <a:gd name="T55" fmla="*/ 1092 h 1218"/>
                <a:gd name="T56" fmla="*/ 250 w 1428"/>
                <a:gd name="T57" fmla="*/ 1124 h 1218"/>
                <a:gd name="T58" fmla="*/ 334 w 1428"/>
                <a:gd name="T59" fmla="*/ 1080 h 1218"/>
                <a:gd name="T60" fmla="*/ 378 w 1428"/>
                <a:gd name="T61" fmla="*/ 1084 h 1218"/>
                <a:gd name="T62" fmla="*/ 366 w 1428"/>
                <a:gd name="T63" fmla="*/ 1142 h 1218"/>
                <a:gd name="T64" fmla="*/ 418 w 1428"/>
                <a:gd name="T65" fmla="*/ 1210 h 1218"/>
                <a:gd name="T66" fmla="*/ 458 w 1428"/>
                <a:gd name="T67" fmla="*/ 1148 h 1218"/>
                <a:gd name="T68" fmla="*/ 536 w 1428"/>
                <a:gd name="T69" fmla="*/ 1102 h 1218"/>
                <a:gd name="T70" fmla="*/ 552 w 1428"/>
                <a:gd name="T71" fmla="*/ 1180 h 1218"/>
                <a:gd name="T72" fmla="*/ 638 w 1428"/>
                <a:gd name="T73" fmla="*/ 1204 h 1218"/>
                <a:gd name="T74" fmla="*/ 712 w 1428"/>
                <a:gd name="T75" fmla="*/ 1098 h 1218"/>
                <a:gd name="T76" fmla="*/ 754 w 1428"/>
                <a:gd name="T77" fmla="*/ 1066 h 1218"/>
                <a:gd name="T78" fmla="*/ 826 w 1428"/>
                <a:gd name="T79" fmla="*/ 1016 h 1218"/>
                <a:gd name="T80" fmla="*/ 876 w 1428"/>
                <a:gd name="T81" fmla="*/ 986 h 1218"/>
                <a:gd name="T82" fmla="*/ 914 w 1428"/>
                <a:gd name="T83" fmla="*/ 940 h 1218"/>
                <a:gd name="T84" fmla="*/ 958 w 1428"/>
                <a:gd name="T85" fmla="*/ 840 h 1218"/>
                <a:gd name="T86" fmla="*/ 990 w 1428"/>
                <a:gd name="T87" fmla="*/ 896 h 1218"/>
                <a:gd name="T88" fmla="*/ 1068 w 1428"/>
                <a:gd name="T89" fmla="*/ 848 h 1218"/>
                <a:gd name="T90" fmla="*/ 1124 w 1428"/>
                <a:gd name="T91" fmla="*/ 796 h 1218"/>
                <a:gd name="T92" fmla="*/ 1162 w 1428"/>
                <a:gd name="T93" fmla="*/ 834 h 1218"/>
                <a:gd name="T94" fmla="*/ 1208 w 1428"/>
                <a:gd name="T95" fmla="*/ 892 h 1218"/>
                <a:gd name="T96" fmla="*/ 1266 w 1428"/>
                <a:gd name="T97" fmla="*/ 832 h 1218"/>
                <a:gd name="T98" fmla="*/ 1356 w 1428"/>
                <a:gd name="T99" fmla="*/ 756 h 1218"/>
                <a:gd name="T100" fmla="*/ 1396 w 1428"/>
                <a:gd name="T101" fmla="*/ 700 h 1218"/>
                <a:gd name="T102" fmla="*/ 1362 w 1428"/>
                <a:gd name="T103" fmla="*/ 636 h 1218"/>
                <a:gd name="T104" fmla="*/ 1314 w 1428"/>
                <a:gd name="T105" fmla="*/ 588 h 1218"/>
                <a:gd name="T106" fmla="*/ 1290 w 1428"/>
                <a:gd name="T107" fmla="*/ 508 h 1218"/>
                <a:gd name="T108" fmla="*/ 1344 w 1428"/>
                <a:gd name="T109" fmla="*/ 464 h 1218"/>
                <a:gd name="T110" fmla="*/ 1314 w 1428"/>
                <a:gd name="T111" fmla="*/ 378 h 1218"/>
                <a:gd name="T112" fmla="*/ 1358 w 1428"/>
                <a:gd name="T113" fmla="*/ 320 h 1218"/>
                <a:gd name="T114" fmla="*/ 1388 w 1428"/>
                <a:gd name="T115" fmla="*/ 260 h 1218"/>
                <a:gd name="T116" fmla="*/ 1402 w 1428"/>
                <a:gd name="T117" fmla="*/ 16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8" y="58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28" y="22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58" y="408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84"/>
                  </a:lnTo>
                  <a:lnTo>
                    <a:pt x="150" y="98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48" y="1052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2" y="1096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82" y="1124"/>
                  </a:lnTo>
                  <a:lnTo>
                    <a:pt x="382" y="1124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474" y="1104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22" y="109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574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4" y="1004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88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38" y="820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300" y="546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44" y="336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58" y="320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204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2460625" y="2777444"/>
              <a:ext cx="1447800" cy="1225550"/>
            </a:xfrm>
            <a:custGeom>
              <a:avLst/>
              <a:gdLst>
                <a:gd name="T0" fmla="*/ 536 w 912"/>
                <a:gd name="T1" fmla="*/ 308 h 772"/>
                <a:gd name="T2" fmla="*/ 516 w 912"/>
                <a:gd name="T3" fmla="*/ 320 h 772"/>
                <a:gd name="T4" fmla="*/ 456 w 912"/>
                <a:gd name="T5" fmla="*/ 264 h 772"/>
                <a:gd name="T6" fmla="*/ 424 w 912"/>
                <a:gd name="T7" fmla="*/ 242 h 772"/>
                <a:gd name="T8" fmla="*/ 390 w 912"/>
                <a:gd name="T9" fmla="*/ 204 h 772"/>
                <a:gd name="T10" fmla="*/ 396 w 912"/>
                <a:gd name="T11" fmla="*/ 156 h 772"/>
                <a:gd name="T12" fmla="*/ 334 w 912"/>
                <a:gd name="T13" fmla="*/ 178 h 772"/>
                <a:gd name="T14" fmla="*/ 304 w 912"/>
                <a:gd name="T15" fmla="*/ 142 h 772"/>
                <a:gd name="T16" fmla="*/ 276 w 912"/>
                <a:gd name="T17" fmla="*/ 48 h 772"/>
                <a:gd name="T18" fmla="*/ 256 w 912"/>
                <a:gd name="T19" fmla="*/ 14 h 772"/>
                <a:gd name="T20" fmla="*/ 210 w 912"/>
                <a:gd name="T21" fmla="*/ 56 h 772"/>
                <a:gd name="T22" fmla="*/ 168 w 912"/>
                <a:gd name="T23" fmla="*/ 70 h 772"/>
                <a:gd name="T24" fmla="*/ 108 w 912"/>
                <a:gd name="T25" fmla="*/ 86 h 772"/>
                <a:gd name="T26" fmla="*/ 60 w 912"/>
                <a:gd name="T27" fmla="*/ 132 h 772"/>
                <a:gd name="T28" fmla="*/ 8 w 912"/>
                <a:gd name="T29" fmla="*/ 158 h 772"/>
                <a:gd name="T30" fmla="*/ 40 w 912"/>
                <a:gd name="T31" fmla="*/ 236 h 772"/>
                <a:gd name="T32" fmla="*/ 112 w 912"/>
                <a:gd name="T33" fmla="*/ 254 h 772"/>
                <a:gd name="T34" fmla="*/ 220 w 912"/>
                <a:gd name="T35" fmla="*/ 278 h 772"/>
                <a:gd name="T36" fmla="*/ 302 w 912"/>
                <a:gd name="T37" fmla="*/ 284 h 772"/>
                <a:gd name="T38" fmla="*/ 372 w 912"/>
                <a:gd name="T39" fmla="*/ 312 h 772"/>
                <a:gd name="T40" fmla="*/ 430 w 912"/>
                <a:gd name="T41" fmla="*/ 336 h 772"/>
                <a:gd name="T42" fmla="*/ 524 w 912"/>
                <a:gd name="T43" fmla="*/ 406 h 772"/>
                <a:gd name="T44" fmla="*/ 560 w 912"/>
                <a:gd name="T45" fmla="*/ 494 h 772"/>
                <a:gd name="T46" fmla="*/ 528 w 912"/>
                <a:gd name="T47" fmla="*/ 598 h 772"/>
                <a:gd name="T48" fmla="*/ 508 w 912"/>
                <a:gd name="T49" fmla="*/ 630 h 772"/>
                <a:gd name="T50" fmla="*/ 488 w 912"/>
                <a:gd name="T51" fmla="*/ 658 h 772"/>
                <a:gd name="T52" fmla="*/ 498 w 912"/>
                <a:gd name="T53" fmla="*/ 706 h 772"/>
                <a:gd name="T54" fmla="*/ 524 w 912"/>
                <a:gd name="T55" fmla="*/ 696 h 772"/>
                <a:gd name="T56" fmla="*/ 528 w 912"/>
                <a:gd name="T57" fmla="*/ 668 h 772"/>
                <a:gd name="T58" fmla="*/ 554 w 912"/>
                <a:gd name="T59" fmla="*/ 642 h 772"/>
                <a:gd name="T60" fmla="*/ 596 w 912"/>
                <a:gd name="T61" fmla="*/ 684 h 772"/>
                <a:gd name="T62" fmla="*/ 666 w 912"/>
                <a:gd name="T63" fmla="*/ 724 h 772"/>
                <a:gd name="T64" fmla="*/ 670 w 912"/>
                <a:gd name="T65" fmla="*/ 760 h 772"/>
                <a:gd name="T66" fmla="*/ 730 w 912"/>
                <a:gd name="T67" fmla="*/ 744 h 772"/>
                <a:gd name="T68" fmla="*/ 728 w 912"/>
                <a:gd name="T69" fmla="*/ 712 h 772"/>
                <a:gd name="T70" fmla="*/ 780 w 912"/>
                <a:gd name="T71" fmla="*/ 688 h 772"/>
                <a:gd name="T72" fmla="*/ 766 w 912"/>
                <a:gd name="T73" fmla="*/ 626 h 772"/>
                <a:gd name="T74" fmla="*/ 796 w 912"/>
                <a:gd name="T75" fmla="*/ 580 h 772"/>
                <a:gd name="T76" fmla="*/ 838 w 912"/>
                <a:gd name="T77" fmla="*/ 586 h 772"/>
                <a:gd name="T78" fmla="*/ 876 w 912"/>
                <a:gd name="T79" fmla="*/ 556 h 772"/>
                <a:gd name="T80" fmla="*/ 906 w 912"/>
                <a:gd name="T81" fmla="*/ 512 h 772"/>
                <a:gd name="T82" fmla="*/ 868 w 912"/>
                <a:gd name="T83" fmla="*/ 472 h 772"/>
                <a:gd name="T84" fmla="*/ 810 w 912"/>
                <a:gd name="T85" fmla="*/ 436 h 772"/>
                <a:gd name="T86" fmla="*/ 808 w 912"/>
                <a:gd name="T87" fmla="*/ 496 h 772"/>
                <a:gd name="T88" fmla="*/ 812 w 912"/>
                <a:gd name="T89" fmla="*/ 538 h 772"/>
                <a:gd name="T90" fmla="*/ 792 w 912"/>
                <a:gd name="T91" fmla="*/ 544 h 772"/>
                <a:gd name="T92" fmla="*/ 776 w 912"/>
                <a:gd name="T93" fmla="*/ 580 h 772"/>
                <a:gd name="T94" fmla="*/ 746 w 912"/>
                <a:gd name="T95" fmla="*/ 566 h 772"/>
                <a:gd name="T96" fmla="*/ 712 w 912"/>
                <a:gd name="T97" fmla="*/ 538 h 772"/>
                <a:gd name="T98" fmla="*/ 716 w 912"/>
                <a:gd name="T99" fmla="*/ 506 h 772"/>
                <a:gd name="T100" fmla="*/ 688 w 912"/>
                <a:gd name="T101" fmla="*/ 434 h 772"/>
                <a:gd name="T102" fmla="*/ 624 w 912"/>
                <a:gd name="T103" fmla="*/ 402 h 772"/>
                <a:gd name="T104" fmla="*/ 598 w 912"/>
                <a:gd name="T105" fmla="*/ 376 h 772"/>
                <a:gd name="T106" fmla="*/ 604 w 912"/>
                <a:gd name="T107" fmla="*/ 324 h 772"/>
                <a:gd name="T108" fmla="*/ 648 w 912"/>
                <a:gd name="T109" fmla="*/ 276 h 772"/>
                <a:gd name="T110" fmla="*/ 592 w 912"/>
                <a:gd name="T111" fmla="*/ 286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2" y="296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406" y="228"/>
                  </a:lnTo>
                  <a:lnTo>
                    <a:pt x="406" y="228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76" y="4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32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56" y="14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38" y="420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4" y="696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0" y="676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2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36" y="70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48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08" y="496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6" y="512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12" y="540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2" y="512"/>
                  </a:lnTo>
                  <a:lnTo>
                    <a:pt x="712" y="512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8" y="376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2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4" y="324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3489325" y="3202894"/>
              <a:ext cx="292100" cy="482600"/>
            </a:xfrm>
            <a:custGeom>
              <a:avLst/>
              <a:gdLst>
                <a:gd name="T0" fmla="*/ 92 w 184"/>
                <a:gd name="T1" fmla="*/ 58 h 304"/>
                <a:gd name="T2" fmla="*/ 92 w 184"/>
                <a:gd name="T3" fmla="*/ 86 h 304"/>
                <a:gd name="T4" fmla="*/ 84 w 184"/>
                <a:gd name="T5" fmla="*/ 108 h 304"/>
                <a:gd name="T6" fmla="*/ 84 w 184"/>
                <a:gd name="T7" fmla="*/ 112 h 304"/>
                <a:gd name="T8" fmla="*/ 80 w 184"/>
                <a:gd name="T9" fmla="*/ 120 h 304"/>
                <a:gd name="T10" fmla="*/ 76 w 184"/>
                <a:gd name="T11" fmla="*/ 124 h 304"/>
                <a:gd name="T12" fmla="*/ 74 w 184"/>
                <a:gd name="T13" fmla="*/ 122 h 304"/>
                <a:gd name="T14" fmla="*/ 44 w 184"/>
                <a:gd name="T15" fmla="*/ 130 h 304"/>
                <a:gd name="T16" fmla="*/ 12 w 184"/>
                <a:gd name="T17" fmla="*/ 134 h 304"/>
                <a:gd name="T18" fmla="*/ 8 w 184"/>
                <a:gd name="T19" fmla="*/ 140 h 304"/>
                <a:gd name="T20" fmla="*/ 38 w 184"/>
                <a:gd name="T21" fmla="*/ 144 h 304"/>
                <a:gd name="T22" fmla="*/ 40 w 184"/>
                <a:gd name="T23" fmla="*/ 144 h 304"/>
                <a:gd name="T24" fmla="*/ 48 w 184"/>
                <a:gd name="T25" fmla="*/ 162 h 304"/>
                <a:gd name="T26" fmla="*/ 56 w 184"/>
                <a:gd name="T27" fmla="*/ 168 h 304"/>
                <a:gd name="T28" fmla="*/ 60 w 184"/>
                <a:gd name="T29" fmla="*/ 184 h 304"/>
                <a:gd name="T30" fmla="*/ 70 w 184"/>
                <a:gd name="T31" fmla="*/ 216 h 304"/>
                <a:gd name="T32" fmla="*/ 72 w 184"/>
                <a:gd name="T33" fmla="*/ 216 h 304"/>
                <a:gd name="T34" fmla="*/ 76 w 184"/>
                <a:gd name="T35" fmla="*/ 232 h 304"/>
                <a:gd name="T36" fmla="*/ 72 w 184"/>
                <a:gd name="T37" fmla="*/ 248 h 304"/>
                <a:gd name="T38" fmla="*/ 72 w 184"/>
                <a:gd name="T39" fmla="*/ 264 h 304"/>
                <a:gd name="T40" fmla="*/ 82 w 184"/>
                <a:gd name="T41" fmla="*/ 270 h 304"/>
                <a:gd name="T42" fmla="*/ 100 w 184"/>
                <a:gd name="T43" fmla="*/ 280 h 304"/>
                <a:gd name="T44" fmla="*/ 106 w 184"/>
                <a:gd name="T45" fmla="*/ 292 h 304"/>
                <a:gd name="T46" fmla="*/ 116 w 184"/>
                <a:gd name="T47" fmla="*/ 302 h 304"/>
                <a:gd name="T48" fmla="*/ 124 w 184"/>
                <a:gd name="T49" fmla="*/ 304 h 304"/>
                <a:gd name="T50" fmla="*/ 122 w 184"/>
                <a:gd name="T51" fmla="*/ 288 h 304"/>
                <a:gd name="T52" fmla="*/ 122 w 184"/>
                <a:gd name="T53" fmla="*/ 278 h 304"/>
                <a:gd name="T54" fmla="*/ 126 w 184"/>
                <a:gd name="T55" fmla="*/ 274 h 304"/>
                <a:gd name="T56" fmla="*/ 140 w 184"/>
                <a:gd name="T57" fmla="*/ 268 h 304"/>
                <a:gd name="T58" fmla="*/ 142 w 184"/>
                <a:gd name="T59" fmla="*/ 268 h 304"/>
                <a:gd name="T60" fmla="*/ 144 w 184"/>
                <a:gd name="T61" fmla="*/ 268 h 304"/>
                <a:gd name="T62" fmla="*/ 156 w 184"/>
                <a:gd name="T63" fmla="*/ 266 h 304"/>
                <a:gd name="T64" fmla="*/ 158 w 184"/>
                <a:gd name="T65" fmla="*/ 244 h 304"/>
                <a:gd name="T66" fmla="*/ 148 w 184"/>
                <a:gd name="T67" fmla="*/ 232 h 304"/>
                <a:gd name="T68" fmla="*/ 138 w 184"/>
                <a:gd name="T69" fmla="*/ 232 h 304"/>
                <a:gd name="T70" fmla="*/ 132 w 184"/>
                <a:gd name="T71" fmla="*/ 210 h 304"/>
                <a:gd name="T72" fmla="*/ 136 w 184"/>
                <a:gd name="T73" fmla="*/ 168 h 304"/>
                <a:gd name="T74" fmla="*/ 164 w 184"/>
                <a:gd name="T75" fmla="*/ 160 h 304"/>
                <a:gd name="T76" fmla="*/ 184 w 184"/>
                <a:gd name="T77" fmla="*/ 108 h 304"/>
                <a:gd name="T78" fmla="*/ 180 w 184"/>
                <a:gd name="T79" fmla="*/ 100 h 304"/>
                <a:gd name="T80" fmla="*/ 168 w 184"/>
                <a:gd name="T81" fmla="*/ 96 h 304"/>
                <a:gd name="T82" fmla="*/ 166 w 184"/>
                <a:gd name="T83" fmla="*/ 96 h 304"/>
                <a:gd name="T84" fmla="*/ 152 w 184"/>
                <a:gd name="T85" fmla="*/ 96 h 304"/>
                <a:gd name="T86" fmla="*/ 144 w 184"/>
                <a:gd name="T87" fmla="*/ 84 h 304"/>
                <a:gd name="T88" fmla="*/ 142 w 184"/>
                <a:gd name="T89" fmla="*/ 84 h 304"/>
                <a:gd name="T90" fmla="*/ 146 w 184"/>
                <a:gd name="T91" fmla="*/ 52 h 304"/>
                <a:gd name="T92" fmla="*/ 148 w 184"/>
                <a:gd name="T93" fmla="*/ 48 h 304"/>
                <a:gd name="T94" fmla="*/ 152 w 184"/>
                <a:gd name="T95" fmla="*/ 36 h 304"/>
                <a:gd name="T96" fmla="*/ 156 w 184"/>
                <a:gd name="T97" fmla="*/ 20 h 304"/>
                <a:gd name="T98" fmla="*/ 128 w 184"/>
                <a:gd name="T9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723900" y="1932894"/>
              <a:ext cx="2070100" cy="1565275"/>
            </a:xfrm>
            <a:custGeom>
              <a:avLst/>
              <a:gdLst>
                <a:gd name="T0" fmla="*/ 1262 w 1304"/>
                <a:gd name="T1" fmla="*/ 442 h 986"/>
                <a:gd name="T2" fmla="*/ 1222 w 1304"/>
                <a:gd name="T3" fmla="*/ 404 h 986"/>
                <a:gd name="T4" fmla="*/ 1178 w 1304"/>
                <a:gd name="T5" fmla="*/ 360 h 986"/>
                <a:gd name="T6" fmla="*/ 1084 w 1304"/>
                <a:gd name="T7" fmla="*/ 334 h 986"/>
                <a:gd name="T8" fmla="*/ 1026 w 1304"/>
                <a:gd name="T9" fmla="*/ 300 h 986"/>
                <a:gd name="T10" fmla="*/ 1048 w 1304"/>
                <a:gd name="T11" fmla="*/ 180 h 986"/>
                <a:gd name="T12" fmla="*/ 996 w 1304"/>
                <a:gd name="T13" fmla="*/ 100 h 986"/>
                <a:gd name="T14" fmla="*/ 964 w 1304"/>
                <a:gd name="T15" fmla="*/ 74 h 986"/>
                <a:gd name="T16" fmla="*/ 938 w 1304"/>
                <a:gd name="T17" fmla="*/ 48 h 986"/>
                <a:gd name="T18" fmla="*/ 876 w 1304"/>
                <a:gd name="T19" fmla="*/ 36 h 986"/>
                <a:gd name="T20" fmla="*/ 816 w 1304"/>
                <a:gd name="T21" fmla="*/ 66 h 986"/>
                <a:gd name="T22" fmla="*/ 798 w 1304"/>
                <a:gd name="T23" fmla="*/ 130 h 986"/>
                <a:gd name="T24" fmla="*/ 750 w 1304"/>
                <a:gd name="T25" fmla="*/ 144 h 986"/>
                <a:gd name="T26" fmla="*/ 618 w 1304"/>
                <a:gd name="T27" fmla="*/ 224 h 986"/>
                <a:gd name="T28" fmla="*/ 602 w 1304"/>
                <a:gd name="T29" fmla="*/ 236 h 986"/>
                <a:gd name="T30" fmla="*/ 548 w 1304"/>
                <a:gd name="T31" fmla="*/ 220 h 986"/>
                <a:gd name="T32" fmla="*/ 482 w 1304"/>
                <a:gd name="T33" fmla="*/ 234 h 986"/>
                <a:gd name="T34" fmla="*/ 490 w 1304"/>
                <a:gd name="T35" fmla="*/ 336 h 986"/>
                <a:gd name="T36" fmla="*/ 466 w 1304"/>
                <a:gd name="T37" fmla="*/ 396 h 986"/>
                <a:gd name="T38" fmla="*/ 458 w 1304"/>
                <a:gd name="T39" fmla="*/ 382 h 986"/>
                <a:gd name="T40" fmla="*/ 426 w 1304"/>
                <a:gd name="T41" fmla="*/ 432 h 986"/>
                <a:gd name="T42" fmla="*/ 332 w 1304"/>
                <a:gd name="T43" fmla="*/ 468 h 986"/>
                <a:gd name="T44" fmla="*/ 254 w 1304"/>
                <a:gd name="T45" fmla="*/ 470 h 986"/>
                <a:gd name="T46" fmla="*/ 184 w 1304"/>
                <a:gd name="T47" fmla="*/ 506 h 986"/>
                <a:gd name="T48" fmla="*/ 104 w 1304"/>
                <a:gd name="T49" fmla="*/ 494 h 986"/>
                <a:gd name="T50" fmla="*/ 60 w 1304"/>
                <a:gd name="T51" fmla="*/ 482 h 986"/>
                <a:gd name="T52" fmla="*/ 10 w 1304"/>
                <a:gd name="T53" fmla="*/ 528 h 986"/>
                <a:gd name="T54" fmla="*/ 14 w 1304"/>
                <a:gd name="T55" fmla="*/ 562 h 986"/>
                <a:gd name="T56" fmla="*/ 30 w 1304"/>
                <a:gd name="T57" fmla="*/ 580 h 986"/>
                <a:gd name="T58" fmla="*/ 42 w 1304"/>
                <a:gd name="T59" fmla="*/ 712 h 986"/>
                <a:gd name="T60" fmla="*/ 12 w 1304"/>
                <a:gd name="T61" fmla="*/ 724 h 986"/>
                <a:gd name="T62" fmla="*/ 72 w 1304"/>
                <a:gd name="T63" fmla="*/ 764 h 986"/>
                <a:gd name="T64" fmla="*/ 120 w 1304"/>
                <a:gd name="T65" fmla="*/ 834 h 986"/>
                <a:gd name="T66" fmla="*/ 174 w 1304"/>
                <a:gd name="T67" fmla="*/ 888 h 986"/>
                <a:gd name="T68" fmla="*/ 210 w 1304"/>
                <a:gd name="T69" fmla="*/ 980 h 986"/>
                <a:gd name="T70" fmla="*/ 260 w 1304"/>
                <a:gd name="T71" fmla="*/ 984 h 986"/>
                <a:gd name="T72" fmla="*/ 278 w 1304"/>
                <a:gd name="T73" fmla="*/ 948 h 986"/>
                <a:gd name="T74" fmla="*/ 298 w 1304"/>
                <a:gd name="T75" fmla="*/ 926 h 986"/>
                <a:gd name="T76" fmla="*/ 412 w 1304"/>
                <a:gd name="T77" fmla="*/ 944 h 986"/>
                <a:gd name="T78" fmla="*/ 460 w 1304"/>
                <a:gd name="T79" fmla="*/ 930 h 986"/>
                <a:gd name="T80" fmla="*/ 502 w 1304"/>
                <a:gd name="T81" fmla="*/ 960 h 986"/>
                <a:gd name="T82" fmla="*/ 634 w 1304"/>
                <a:gd name="T83" fmla="*/ 958 h 986"/>
                <a:gd name="T84" fmla="*/ 736 w 1304"/>
                <a:gd name="T85" fmla="*/ 934 h 986"/>
                <a:gd name="T86" fmla="*/ 830 w 1304"/>
                <a:gd name="T87" fmla="*/ 944 h 986"/>
                <a:gd name="T88" fmla="*/ 892 w 1304"/>
                <a:gd name="T89" fmla="*/ 968 h 986"/>
                <a:gd name="T90" fmla="*/ 940 w 1304"/>
                <a:gd name="T91" fmla="*/ 940 h 986"/>
                <a:gd name="T92" fmla="*/ 954 w 1304"/>
                <a:gd name="T93" fmla="*/ 920 h 986"/>
                <a:gd name="T94" fmla="*/ 956 w 1304"/>
                <a:gd name="T95" fmla="*/ 888 h 986"/>
                <a:gd name="T96" fmla="*/ 922 w 1304"/>
                <a:gd name="T97" fmla="*/ 856 h 986"/>
                <a:gd name="T98" fmla="*/ 966 w 1304"/>
                <a:gd name="T99" fmla="*/ 796 h 986"/>
                <a:gd name="T100" fmla="*/ 1056 w 1304"/>
                <a:gd name="T101" fmla="*/ 780 h 986"/>
                <a:gd name="T102" fmla="*/ 1086 w 1304"/>
                <a:gd name="T103" fmla="*/ 748 h 986"/>
                <a:gd name="T104" fmla="*/ 1094 w 1304"/>
                <a:gd name="T105" fmla="*/ 686 h 986"/>
                <a:gd name="T106" fmla="*/ 1132 w 1304"/>
                <a:gd name="T107" fmla="*/ 676 h 986"/>
                <a:gd name="T108" fmla="*/ 1188 w 1304"/>
                <a:gd name="T109" fmla="*/ 612 h 986"/>
                <a:gd name="T110" fmla="*/ 1246 w 1304"/>
                <a:gd name="T111" fmla="*/ 598 h 986"/>
                <a:gd name="T112" fmla="*/ 1296 w 1304"/>
                <a:gd name="T113" fmla="*/ 580 h 986"/>
                <a:gd name="T114" fmla="*/ 1302 w 1304"/>
                <a:gd name="T115" fmla="*/ 53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22" y="404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6" y="226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102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0" y="932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892" y="968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298" y="538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066925" y="3161619"/>
              <a:ext cx="1289050" cy="923925"/>
            </a:xfrm>
            <a:custGeom>
              <a:avLst/>
              <a:gdLst>
                <a:gd name="T0" fmla="*/ 482 w 812"/>
                <a:gd name="T1" fmla="*/ 58 h 582"/>
                <a:gd name="T2" fmla="*/ 436 w 812"/>
                <a:gd name="T3" fmla="*/ 74 h 582"/>
                <a:gd name="T4" fmla="*/ 356 w 812"/>
                <a:gd name="T5" fmla="*/ 18 h 582"/>
                <a:gd name="T6" fmla="*/ 314 w 812"/>
                <a:gd name="T7" fmla="*/ 6 h 582"/>
                <a:gd name="T8" fmla="*/ 248 w 812"/>
                <a:gd name="T9" fmla="*/ 6 h 582"/>
                <a:gd name="T10" fmla="*/ 196 w 812"/>
                <a:gd name="T11" fmla="*/ 20 h 582"/>
                <a:gd name="T12" fmla="*/ 158 w 812"/>
                <a:gd name="T13" fmla="*/ 28 h 582"/>
                <a:gd name="T14" fmla="*/ 82 w 812"/>
                <a:gd name="T15" fmla="*/ 40 h 582"/>
                <a:gd name="T16" fmla="*/ 98 w 812"/>
                <a:gd name="T17" fmla="*/ 90 h 582"/>
                <a:gd name="T18" fmla="*/ 120 w 812"/>
                <a:gd name="T19" fmla="*/ 118 h 582"/>
                <a:gd name="T20" fmla="*/ 102 w 812"/>
                <a:gd name="T21" fmla="*/ 166 h 582"/>
                <a:gd name="T22" fmla="*/ 112 w 812"/>
                <a:gd name="T23" fmla="*/ 204 h 582"/>
                <a:gd name="T24" fmla="*/ 96 w 812"/>
                <a:gd name="T25" fmla="*/ 216 h 582"/>
                <a:gd name="T26" fmla="*/ 44 w 812"/>
                <a:gd name="T27" fmla="*/ 202 h 582"/>
                <a:gd name="T28" fmla="*/ 16 w 812"/>
                <a:gd name="T29" fmla="*/ 248 h 582"/>
                <a:gd name="T30" fmla="*/ 4 w 812"/>
                <a:gd name="T31" fmla="*/ 262 h 582"/>
                <a:gd name="T32" fmla="*/ 18 w 812"/>
                <a:gd name="T33" fmla="*/ 310 h 582"/>
                <a:gd name="T34" fmla="*/ 0 w 812"/>
                <a:gd name="T35" fmla="*/ 370 h 582"/>
                <a:gd name="T36" fmla="*/ 40 w 812"/>
                <a:gd name="T37" fmla="*/ 422 h 582"/>
                <a:gd name="T38" fmla="*/ 76 w 812"/>
                <a:gd name="T39" fmla="*/ 418 h 582"/>
                <a:gd name="T40" fmla="*/ 92 w 812"/>
                <a:gd name="T41" fmla="*/ 426 h 582"/>
                <a:gd name="T42" fmla="*/ 126 w 812"/>
                <a:gd name="T43" fmla="*/ 458 h 582"/>
                <a:gd name="T44" fmla="*/ 160 w 812"/>
                <a:gd name="T45" fmla="*/ 474 h 582"/>
                <a:gd name="T46" fmla="*/ 232 w 812"/>
                <a:gd name="T47" fmla="*/ 498 h 582"/>
                <a:gd name="T48" fmla="*/ 304 w 812"/>
                <a:gd name="T49" fmla="*/ 496 h 582"/>
                <a:gd name="T50" fmla="*/ 340 w 812"/>
                <a:gd name="T51" fmla="*/ 536 h 582"/>
                <a:gd name="T52" fmla="*/ 350 w 812"/>
                <a:gd name="T53" fmla="*/ 554 h 582"/>
                <a:gd name="T54" fmla="*/ 366 w 812"/>
                <a:gd name="T55" fmla="*/ 578 h 582"/>
                <a:gd name="T56" fmla="*/ 404 w 812"/>
                <a:gd name="T57" fmla="*/ 554 h 582"/>
                <a:gd name="T58" fmla="*/ 444 w 812"/>
                <a:gd name="T59" fmla="*/ 554 h 582"/>
                <a:gd name="T60" fmla="*/ 452 w 812"/>
                <a:gd name="T61" fmla="*/ 522 h 582"/>
                <a:gd name="T62" fmla="*/ 484 w 812"/>
                <a:gd name="T63" fmla="*/ 458 h 582"/>
                <a:gd name="T64" fmla="*/ 480 w 812"/>
                <a:gd name="T65" fmla="*/ 418 h 582"/>
                <a:gd name="T66" fmla="*/ 532 w 812"/>
                <a:gd name="T67" fmla="*/ 414 h 582"/>
                <a:gd name="T68" fmla="*/ 560 w 812"/>
                <a:gd name="T69" fmla="*/ 452 h 582"/>
                <a:gd name="T70" fmla="*/ 580 w 812"/>
                <a:gd name="T71" fmla="*/ 468 h 582"/>
                <a:gd name="T72" fmla="*/ 598 w 812"/>
                <a:gd name="T73" fmla="*/ 498 h 582"/>
                <a:gd name="T74" fmla="*/ 650 w 812"/>
                <a:gd name="T75" fmla="*/ 518 h 582"/>
                <a:gd name="T76" fmla="*/ 664 w 812"/>
                <a:gd name="T77" fmla="*/ 522 h 582"/>
                <a:gd name="T78" fmla="*/ 700 w 812"/>
                <a:gd name="T79" fmla="*/ 508 h 582"/>
                <a:gd name="T80" fmla="*/ 698 w 812"/>
                <a:gd name="T81" fmla="*/ 480 h 582"/>
                <a:gd name="T82" fmla="*/ 696 w 812"/>
                <a:gd name="T83" fmla="*/ 460 h 582"/>
                <a:gd name="T84" fmla="*/ 690 w 812"/>
                <a:gd name="T85" fmla="*/ 406 h 582"/>
                <a:gd name="T86" fmla="*/ 746 w 812"/>
                <a:gd name="T87" fmla="*/ 392 h 582"/>
                <a:gd name="T88" fmla="*/ 728 w 812"/>
                <a:gd name="T89" fmla="*/ 374 h 582"/>
                <a:gd name="T90" fmla="*/ 782 w 812"/>
                <a:gd name="T91" fmla="*/ 314 h 582"/>
                <a:gd name="T92" fmla="*/ 800 w 812"/>
                <a:gd name="T93" fmla="*/ 256 h 582"/>
                <a:gd name="T94" fmla="*/ 778 w 812"/>
                <a:gd name="T95" fmla="*/ 182 h 582"/>
                <a:gd name="T96" fmla="*/ 736 w 812"/>
                <a:gd name="T97" fmla="*/ 158 h 582"/>
                <a:gd name="T98" fmla="*/ 664 w 812"/>
                <a:gd name="T99" fmla="*/ 94 h 582"/>
                <a:gd name="T100" fmla="*/ 644 w 812"/>
                <a:gd name="T101" fmla="*/ 106 h 582"/>
                <a:gd name="T102" fmla="*/ 596 w 812"/>
                <a:gd name="T103" fmla="*/ 62 h 582"/>
                <a:gd name="T104" fmla="*/ 560 w 812"/>
                <a:gd name="T105" fmla="*/ 52 h 582"/>
                <a:gd name="T106" fmla="*/ 542 w 812"/>
                <a:gd name="T107" fmla="*/ 5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96" y="20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198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60" y="210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4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16" y="512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66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52" y="522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68" y="462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598" y="498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92" y="458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60" y="52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530" y="58"/>
                  </a:lnTo>
                  <a:lnTo>
                    <a:pt x="484" y="30"/>
                  </a:lnTo>
                  <a:lnTo>
                    <a:pt x="484" y="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806700" y="3809319"/>
              <a:ext cx="1114425" cy="977900"/>
            </a:xfrm>
            <a:custGeom>
              <a:avLst/>
              <a:gdLst>
                <a:gd name="T0" fmla="*/ 20 w 702"/>
                <a:gd name="T1" fmla="*/ 28 h 616"/>
                <a:gd name="T2" fmla="*/ 6 w 702"/>
                <a:gd name="T3" fmla="*/ 94 h 616"/>
                <a:gd name="T4" fmla="*/ 38 w 702"/>
                <a:gd name="T5" fmla="*/ 138 h 616"/>
                <a:gd name="T6" fmla="*/ 56 w 702"/>
                <a:gd name="T7" fmla="*/ 178 h 616"/>
                <a:gd name="T8" fmla="*/ 70 w 702"/>
                <a:gd name="T9" fmla="*/ 196 h 616"/>
                <a:gd name="T10" fmla="*/ 82 w 702"/>
                <a:gd name="T11" fmla="*/ 258 h 616"/>
                <a:gd name="T12" fmla="*/ 90 w 702"/>
                <a:gd name="T13" fmla="*/ 286 h 616"/>
                <a:gd name="T14" fmla="*/ 88 w 702"/>
                <a:gd name="T15" fmla="*/ 320 h 616"/>
                <a:gd name="T16" fmla="*/ 100 w 702"/>
                <a:gd name="T17" fmla="*/ 350 h 616"/>
                <a:gd name="T18" fmla="*/ 86 w 702"/>
                <a:gd name="T19" fmla="*/ 418 h 616"/>
                <a:gd name="T20" fmla="*/ 102 w 702"/>
                <a:gd name="T21" fmla="*/ 442 h 616"/>
                <a:gd name="T22" fmla="*/ 110 w 702"/>
                <a:gd name="T23" fmla="*/ 462 h 616"/>
                <a:gd name="T24" fmla="*/ 122 w 702"/>
                <a:gd name="T25" fmla="*/ 444 h 616"/>
                <a:gd name="T26" fmla="*/ 126 w 702"/>
                <a:gd name="T27" fmla="*/ 420 h 616"/>
                <a:gd name="T28" fmla="*/ 156 w 702"/>
                <a:gd name="T29" fmla="*/ 440 h 616"/>
                <a:gd name="T30" fmla="*/ 170 w 702"/>
                <a:gd name="T31" fmla="*/ 474 h 616"/>
                <a:gd name="T32" fmla="*/ 200 w 702"/>
                <a:gd name="T33" fmla="*/ 470 h 616"/>
                <a:gd name="T34" fmla="*/ 238 w 702"/>
                <a:gd name="T35" fmla="*/ 558 h 616"/>
                <a:gd name="T36" fmla="*/ 246 w 702"/>
                <a:gd name="T37" fmla="*/ 598 h 616"/>
                <a:gd name="T38" fmla="*/ 262 w 702"/>
                <a:gd name="T39" fmla="*/ 592 h 616"/>
                <a:gd name="T40" fmla="*/ 270 w 702"/>
                <a:gd name="T41" fmla="*/ 614 h 616"/>
                <a:gd name="T42" fmla="*/ 306 w 702"/>
                <a:gd name="T43" fmla="*/ 586 h 616"/>
                <a:gd name="T44" fmla="*/ 330 w 702"/>
                <a:gd name="T45" fmla="*/ 546 h 616"/>
                <a:gd name="T46" fmla="*/ 332 w 702"/>
                <a:gd name="T47" fmla="*/ 518 h 616"/>
                <a:gd name="T48" fmla="*/ 374 w 702"/>
                <a:gd name="T49" fmla="*/ 470 h 616"/>
                <a:gd name="T50" fmla="*/ 402 w 702"/>
                <a:gd name="T51" fmla="*/ 426 h 616"/>
                <a:gd name="T52" fmla="*/ 442 w 702"/>
                <a:gd name="T53" fmla="*/ 472 h 616"/>
                <a:gd name="T54" fmla="*/ 458 w 702"/>
                <a:gd name="T55" fmla="*/ 474 h 616"/>
                <a:gd name="T56" fmla="*/ 480 w 702"/>
                <a:gd name="T57" fmla="*/ 466 h 616"/>
                <a:gd name="T58" fmla="*/ 498 w 702"/>
                <a:gd name="T59" fmla="*/ 494 h 616"/>
                <a:gd name="T60" fmla="*/ 556 w 702"/>
                <a:gd name="T61" fmla="*/ 472 h 616"/>
                <a:gd name="T62" fmla="*/ 528 w 702"/>
                <a:gd name="T63" fmla="*/ 458 h 616"/>
                <a:gd name="T64" fmla="*/ 530 w 702"/>
                <a:gd name="T65" fmla="*/ 416 h 616"/>
                <a:gd name="T66" fmla="*/ 550 w 702"/>
                <a:gd name="T67" fmla="*/ 414 h 616"/>
                <a:gd name="T68" fmla="*/ 516 w 702"/>
                <a:gd name="T69" fmla="*/ 372 h 616"/>
                <a:gd name="T70" fmla="*/ 606 w 702"/>
                <a:gd name="T71" fmla="*/ 288 h 616"/>
                <a:gd name="T72" fmla="*/ 654 w 702"/>
                <a:gd name="T73" fmla="*/ 242 h 616"/>
                <a:gd name="T74" fmla="*/ 674 w 702"/>
                <a:gd name="T75" fmla="*/ 214 h 616"/>
                <a:gd name="T76" fmla="*/ 702 w 702"/>
                <a:gd name="T77" fmla="*/ 158 h 616"/>
                <a:gd name="T78" fmla="*/ 638 w 702"/>
                <a:gd name="T79" fmla="*/ 146 h 616"/>
                <a:gd name="T80" fmla="*/ 624 w 702"/>
                <a:gd name="T81" fmla="*/ 142 h 616"/>
                <a:gd name="T82" fmla="*/ 608 w 702"/>
                <a:gd name="T83" fmla="*/ 146 h 616"/>
                <a:gd name="T84" fmla="*/ 596 w 702"/>
                <a:gd name="T85" fmla="*/ 126 h 616"/>
                <a:gd name="T86" fmla="*/ 576 w 702"/>
                <a:gd name="T87" fmla="*/ 124 h 616"/>
                <a:gd name="T88" fmla="*/ 526 w 702"/>
                <a:gd name="T89" fmla="*/ 116 h 616"/>
                <a:gd name="T90" fmla="*/ 506 w 702"/>
                <a:gd name="T91" fmla="*/ 118 h 616"/>
                <a:gd name="T92" fmla="*/ 452 w 702"/>
                <a:gd name="T93" fmla="*/ 118 h 616"/>
                <a:gd name="T94" fmla="*/ 442 w 702"/>
                <a:gd name="T95" fmla="*/ 80 h 616"/>
                <a:gd name="T96" fmla="*/ 360 w 702"/>
                <a:gd name="T97" fmla="*/ 32 h 616"/>
                <a:gd name="T98" fmla="*/ 338 w 702"/>
                <a:gd name="T99" fmla="*/ 0 h 616"/>
                <a:gd name="T100" fmla="*/ 320 w 702"/>
                <a:gd name="T101" fmla="*/ 62 h 616"/>
                <a:gd name="T102" fmla="*/ 306 w 702"/>
                <a:gd name="T103" fmla="*/ 70 h 616"/>
                <a:gd name="T104" fmla="*/ 262 w 702"/>
                <a:gd name="T105" fmla="*/ 82 h 616"/>
                <a:gd name="T106" fmla="*/ 240 w 702"/>
                <a:gd name="T107" fmla="*/ 88 h 616"/>
                <a:gd name="T108" fmla="*/ 242 w 702"/>
                <a:gd name="T109" fmla="*/ 116 h 616"/>
                <a:gd name="T110" fmla="*/ 188 w 702"/>
                <a:gd name="T111" fmla="*/ 134 h 616"/>
                <a:gd name="T112" fmla="*/ 146 w 702"/>
                <a:gd name="T113" fmla="*/ 106 h 616"/>
                <a:gd name="T114" fmla="*/ 118 w 702"/>
                <a:gd name="T115" fmla="*/ 84 h 616"/>
                <a:gd name="T116" fmla="*/ 98 w 702"/>
                <a:gd name="T117" fmla="*/ 62 h 616"/>
                <a:gd name="T118" fmla="*/ 78 w 702"/>
                <a:gd name="T119" fmla="*/ 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0" y="474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28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6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24" y="114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955675" y="3412444"/>
              <a:ext cx="1993900" cy="1212850"/>
            </a:xfrm>
            <a:custGeom>
              <a:avLst/>
              <a:gdLst>
                <a:gd name="T0" fmla="*/ 138 w 1256"/>
                <a:gd name="T1" fmla="*/ 22 h 764"/>
                <a:gd name="T2" fmla="*/ 122 w 1256"/>
                <a:gd name="T3" fmla="*/ 56 h 764"/>
                <a:gd name="T4" fmla="*/ 66 w 1256"/>
                <a:gd name="T5" fmla="*/ 58 h 764"/>
                <a:gd name="T6" fmla="*/ 48 w 1256"/>
                <a:gd name="T7" fmla="*/ 92 h 764"/>
                <a:gd name="T8" fmla="*/ 56 w 1256"/>
                <a:gd name="T9" fmla="*/ 150 h 764"/>
                <a:gd name="T10" fmla="*/ 56 w 1256"/>
                <a:gd name="T11" fmla="*/ 196 h 764"/>
                <a:gd name="T12" fmla="*/ 16 w 1256"/>
                <a:gd name="T13" fmla="*/ 232 h 764"/>
                <a:gd name="T14" fmla="*/ 2 w 1256"/>
                <a:gd name="T15" fmla="*/ 262 h 764"/>
                <a:gd name="T16" fmla="*/ 28 w 1256"/>
                <a:gd name="T17" fmla="*/ 300 h 764"/>
                <a:gd name="T18" fmla="*/ 60 w 1256"/>
                <a:gd name="T19" fmla="*/ 332 h 764"/>
                <a:gd name="T20" fmla="*/ 138 w 1256"/>
                <a:gd name="T21" fmla="*/ 408 h 764"/>
                <a:gd name="T22" fmla="*/ 182 w 1256"/>
                <a:gd name="T23" fmla="*/ 394 h 764"/>
                <a:gd name="T24" fmla="*/ 240 w 1256"/>
                <a:gd name="T25" fmla="*/ 464 h 764"/>
                <a:gd name="T26" fmla="*/ 294 w 1256"/>
                <a:gd name="T27" fmla="*/ 504 h 764"/>
                <a:gd name="T28" fmla="*/ 376 w 1256"/>
                <a:gd name="T29" fmla="*/ 586 h 764"/>
                <a:gd name="T30" fmla="*/ 426 w 1256"/>
                <a:gd name="T31" fmla="*/ 628 h 764"/>
                <a:gd name="T32" fmla="*/ 524 w 1256"/>
                <a:gd name="T33" fmla="*/ 648 h 764"/>
                <a:gd name="T34" fmla="*/ 590 w 1256"/>
                <a:gd name="T35" fmla="*/ 644 h 764"/>
                <a:gd name="T36" fmla="*/ 588 w 1256"/>
                <a:gd name="T37" fmla="*/ 670 h 764"/>
                <a:gd name="T38" fmla="*/ 592 w 1256"/>
                <a:gd name="T39" fmla="*/ 698 h 764"/>
                <a:gd name="T40" fmla="*/ 616 w 1256"/>
                <a:gd name="T41" fmla="*/ 676 h 764"/>
                <a:gd name="T42" fmla="*/ 660 w 1256"/>
                <a:gd name="T43" fmla="*/ 638 h 764"/>
                <a:gd name="T44" fmla="*/ 772 w 1256"/>
                <a:gd name="T45" fmla="*/ 682 h 764"/>
                <a:gd name="T46" fmla="*/ 808 w 1256"/>
                <a:gd name="T47" fmla="*/ 762 h 764"/>
                <a:gd name="T48" fmla="*/ 928 w 1256"/>
                <a:gd name="T49" fmla="*/ 716 h 764"/>
                <a:gd name="T50" fmla="*/ 1024 w 1256"/>
                <a:gd name="T51" fmla="*/ 680 h 764"/>
                <a:gd name="T52" fmla="*/ 1122 w 1256"/>
                <a:gd name="T53" fmla="*/ 712 h 764"/>
                <a:gd name="T54" fmla="*/ 1138 w 1256"/>
                <a:gd name="T55" fmla="*/ 716 h 764"/>
                <a:gd name="T56" fmla="*/ 1144 w 1256"/>
                <a:gd name="T57" fmla="*/ 674 h 764"/>
                <a:gd name="T58" fmla="*/ 1182 w 1256"/>
                <a:gd name="T59" fmla="*/ 682 h 764"/>
                <a:gd name="T60" fmla="*/ 1214 w 1256"/>
                <a:gd name="T61" fmla="*/ 686 h 764"/>
                <a:gd name="T62" fmla="*/ 1214 w 1256"/>
                <a:gd name="T63" fmla="*/ 660 h 764"/>
                <a:gd name="T64" fmla="*/ 1256 w 1256"/>
                <a:gd name="T65" fmla="*/ 598 h 764"/>
                <a:gd name="T66" fmla="*/ 1248 w 1256"/>
                <a:gd name="T67" fmla="*/ 540 h 764"/>
                <a:gd name="T68" fmla="*/ 1232 w 1256"/>
                <a:gd name="T69" fmla="*/ 498 h 764"/>
                <a:gd name="T70" fmla="*/ 1228 w 1256"/>
                <a:gd name="T71" fmla="*/ 448 h 764"/>
                <a:gd name="T72" fmla="*/ 1200 w 1256"/>
                <a:gd name="T73" fmla="*/ 412 h 764"/>
                <a:gd name="T74" fmla="*/ 1162 w 1256"/>
                <a:gd name="T75" fmla="*/ 366 h 764"/>
                <a:gd name="T76" fmla="*/ 1152 w 1256"/>
                <a:gd name="T77" fmla="*/ 418 h 764"/>
                <a:gd name="T78" fmla="*/ 1074 w 1256"/>
                <a:gd name="T79" fmla="*/ 436 h 764"/>
                <a:gd name="T80" fmla="*/ 1024 w 1256"/>
                <a:gd name="T81" fmla="*/ 380 h 764"/>
                <a:gd name="T82" fmla="*/ 974 w 1256"/>
                <a:gd name="T83" fmla="*/ 350 h 764"/>
                <a:gd name="T84" fmla="*/ 860 w 1256"/>
                <a:gd name="T85" fmla="*/ 324 h 764"/>
                <a:gd name="T86" fmla="*/ 820 w 1256"/>
                <a:gd name="T87" fmla="*/ 308 h 764"/>
                <a:gd name="T88" fmla="*/ 788 w 1256"/>
                <a:gd name="T89" fmla="*/ 272 h 764"/>
                <a:gd name="T90" fmla="*/ 760 w 1256"/>
                <a:gd name="T91" fmla="*/ 280 h 764"/>
                <a:gd name="T92" fmla="*/ 736 w 1256"/>
                <a:gd name="T93" fmla="*/ 272 h 764"/>
                <a:gd name="T94" fmla="*/ 704 w 1256"/>
                <a:gd name="T95" fmla="*/ 232 h 764"/>
                <a:gd name="T96" fmla="*/ 692 w 1256"/>
                <a:gd name="T97" fmla="*/ 196 h 764"/>
                <a:gd name="T98" fmla="*/ 694 w 1256"/>
                <a:gd name="T99" fmla="*/ 118 h 764"/>
                <a:gd name="T100" fmla="*/ 708 w 1256"/>
                <a:gd name="T101" fmla="*/ 84 h 764"/>
                <a:gd name="T102" fmla="*/ 712 w 1256"/>
                <a:gd name="T103" fmla="*/ 62 h 764"/>
                <a:gd name="T104" fmla="*/ 710 w 1256"/>
                <a:gd name="T105" fmla="*/ 42 h 764"/>
                <a:gd name="T106" fmla="*/ 692 w 1256"/>
                <a:gd name="T107" fmla="*/ 30 h 764"/>
                <a:gd name="T108" fmla="*/ 608 w 1256"/>
                <a:gd name="T109" fmla="*/ 4 h 764"/>
                <a:gd name="T110" fmla="*/ 532 w 1256"/>
                <a:gd name="T111" fmla="*/ 16 h 764"/>
                <a:gd name="T112" fmla="*/ 472 w 1256"/>
                <a:gd name="T113" fmla="*/ 40 h 764"/>
                <a:gd name="T114" fmla="*/ 438 w 1256"/>
                <a:gd name="T115" fmla="*/ 36 h 764"/>
                <a:gd name="T116" fmla="*/ 356 w 1256"/>
                <a:gd name="T117" fmla="*/ 36 h 764"/>
                <a:gd name="T118" fmla="*/ 318 w 1256"/>
                <a:gd name="T119" fmla="*/ 20 h 764"/>
                <a:gd name="T120" fmla="*/ 296 w 1256"/>
                <a:gd name="T121" fmla="*/ 8 h 764"/>
                <a:gd name="T122" fmla="*/ 226 w 1256"/>
                <a:gd name="T123" fmla="*/ 20 h 764"/>
                <a:gd name="T124" fmla="*/ 152 w 1256"/>
                <a:gd name="T125" fmla="*/ 4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0" y="332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4" y="602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44" y="644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24" y="680"/>
                  </a:lnTo>
                  <a:lnTo>
                    <a:pt x="1024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38" y="716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4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692" y="19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62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10" y="42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92" y="3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771775" y="4422094"/>
              <a:ext cx="901700" cy="939800"/>
            </a:xfrm>
            <a:custGeom>
              <a:avLst/>
              <a:gdLst>
                <a:gd name="T0" fmla="*/ 20 w 568"/>
                <a:gd name="T1" fmla="*/ 364 h 592"/>
                <a:gd name="T2" fmla="*/ 74 w 568"/>
                <a:gd name="T3" fmla="*/ 378 h 592"/>
                <a:gd name="T4" fmla="*/ 136 w 568"/>
                <a:gd name="T5" fmla="*/ 442 h 592"/>
                <a:gd name="T6" fmla="*/ 110 w 568"/>
                <a:gd name="T7" fmla="*/ 506 h 592"/>
                <a:gd name="T8" fmla="*/ 144 w 568"/>
                <a:gd name="T9" fmla="*/ 520 h 592"/>
                <a:gd name="T10" fmla="*/ 236 w 568"/>
                <a:gd name="T11" fmla="*/ 562 h 592"/>
                <a:gd name="T12" fmla="*/ 252 w 568"/>
                <a:gd name="T13" fmla="*/ 586 h 592"/>
                <a:gd name="T14" fmla="*/ 262 w 568"/>
                <a:gd name="T15" fmla="*/ 522 h 592"/>
                <a:gd name="T16" fmla="*/ 320 w 568"/>
                <a:gd name="T17" fmla="*/ 470 h 592"/>
                <a:gd name="T18" fmla="*/ 362 w 568"/>
                <a:gd name="T19" fmla="*/ 490 h 592"/>
                <a:gd name="T20" fmla="*/ 438 w 568"/>
                <a:gd name="T21" fmla="*/ 466 h 592"/>
                <a:gd name="T22" fmla="*/ 528 w 568"/>
                <a:gd name="T23" fmla="*/ 426 h 592"/>
                <a:gd name="T24" fmla="*/ 540 w 568"/>
                <a:gd name="T25" fmla="*/ 432 h 592"/>
                <a:gd name="T26" fmla="*/ 566 w 568"/>
                <a:gd name="T27" fmla="*/ 386 h 592"/>
                <a:gd name="T28" fmla="*/ 534 w 568"/>
                <a:gd name="T29" fmla="*/ 392 h 592"/>
                <a:gd name="T30" fmla="*/ 504 w 568"/>
                <a:gd name="T31" fmla="*/ 360 h 592"/>
                <a:gd name="T32" fmla="*/ 468 w 568"/>
                <a:gd name="T33" fmla="*/ 364 h 592"/>
                <a:gd name="T34" fmla="*/ 468 w 568"/>
                <a:gd name="T35" fmla="*/ 310 h 592"/>
                <a:gd name="T36" fmla="*/ 452 w 568"/>
                <a:gd name="T37" fmla="*/ 272 h 592"/>
                <a:gd name="T38" fmla="*/ 440 w 568"/>
                <a:gd name="T39" fmla="*/ 190 h 592"/>
                <a:gd name="T40" fmla="*/ 400 w 568"/>
                <a:gd name="T41" fmla="*/ 168 h 592"/>
                <a:gd name="T42" fmla="*/ 412 w 568"/>
                <a:gd name="T43" fmla="*/ 132 h 592"/>
                <a:gd name="T44" fmla="*/ 472 w 568"/>
                <a:gd name="T45" fmla="*/ 126 h 592"/>
                <a:gd name="T46" fmla="*/ 512 w 568"/>
                <a:gd name="T47" fmla="*/ 112 h 592"/>
                <a:gd name="T48" fmla="*/ 478 w 568"/>
                <a:gd name="T49" fmla="*/ 100 h 592"/>
                <a:gd name="T50" fmla="*/ 454 w 568"/>
                <a:gd name="T51" fmla="*/ 90 h 592"/>
                <a:gd name="T52" fmla="*/ 454 w 568"/>
                <a:gd name="T53" fmla="*/ 66 h 592"/>
                <a:gd name="T54" fmla="*/ 404 w 568"/>
                <a:gd name="T55" fmla="*/ 82 h 592"/>
                <a:gd name="T56" fmla="*/ 386 w 568"/>
                <a:gd name="T57" fmla="*/ 124 h 592"/>
                <a:gd name="T58" fmla="*/ 364 w 568"/>
                <a:gd name="T59" fmla="*/ 170 h 592"/>
                <a:gd name="T60" fmla="*/ 356 w 568"/>
                <a:gd name="T61" fmla="*/ 208 h 592"/>
                <a:gd name="T62" fmla="*/ 346 w 568"/>
                <a:gd name="T63" fmla="*/ 214 h 592"/>
                <a:gd name="T64" fmla="*/ 316 w 568"/>
                <a:gd name="T65" fmla="*/ 214 h 592"/>
                <a:gd name="T66" fmla="*/ 288 w 568"/>
                <a:gd name="T67" fmla="*/ 240 h 592"/>
                <a:gd name="T68" fmla="*/ 276 w 568"/>
                <a:gd name="T69" fmla="*/ 224 h 592"/>
                <a:gd name="T70" fmla="*/ 264 w 568"/>
                <a:gd name="T71" fmla="*/ 222 h 592"/>
                <a:gd name="T72" fmla="*/ 252 w 568"/>
                <a:gd name="T73" fmla="*/ 176 h 592"/>
                <a:gd name="T74" fmla="*/ 220 w 568"/>
                <a:gd name="T75" fmla="*/ 116 h 592"/>
                <a:gd name="T76" fmla="*/ 212 w 568"/>
                <a:gd name="T77" fmla="*/ 92 h 592"/>
                <a:gd name="T78" fmla="*/ 188 w 568"/>
                <a:gd name="T79" fmla="*/ 96 h 592"/>
                <a:gd name="T80" fmla="*/ 172 w 568"/>
                <a:gd name="T81" fmla="*/ 70 h 592"/>
                <a:gd name="T82" fmla="*/ 156 w 568"/>
                <a:gd name="T83" fmla="*/ 50 h 592"/>
                <a:gd name="T84" fmla="*/ 142 w 568"/>
                <a:gd name="T85" fmla="*/ 78 h 592"/>
                <a:gd name="T86" fmla="*/ 124 w 568"/>
                <a:gd name="T87" fmla="*/ 84 h 592"/>
                <a:gd name="T88" fmla="*/ 116 w 568"/>
                <a:gd name="T89" fmla="*/ 62 h 592"/>
                <a:gd name="T90" fmla="*/ 104 w 568"/>
                <a:gd name="T91" fmla="*/ 6 h 592"/>
                <a:gd name="T92" fmla="*/ 82 w 568"/>
                <a:gd name="T93" fmla="*/ 36 h 592"/>
                <a:gd name="T94" fmla="*/ 72 w 568"/>
                <a:gd name="T95" fmla="*/ 60 h 592"/>
                <a:gd name="T96" fmla="*/ 54 w 568"/>
                <a:gd name="T97" fmla="*/ 104 h 592"/>
                <a:gd name="T98" fmla="*/ 72 w 568"/>
                <a:gd name="T99" fmla="*/ 106 h 592"/>
                <a:gd name="T100" fmla="*/ 92 w 568"/>
                <a:gd name="T101" fmla="*/ 140 h 592"/>
                <a:gd name="T102" fmla="*/ 68 w 568"/>
                <a:gd name="T103" fmla="*/ 254 h 592"/>
                <a:gd name="T104" fmla="*/ 22 w 568"/>
                <a:gd name="T105" fmla="*/ 298 h 592"/>
                <a:gd name="T106" fmla="*/ 4 w 568"/>
                <a:gd name="T107" fmla="*/ 326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36" y="564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40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8" y="388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1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400" y="168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12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9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56" y="208"/>
                  </a:lnTo>
                  <a:lnTo>
                    <a:pt x="356" y="208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6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3419475" y="4409394"/>
              <a:ext cx="609600" cy="527050"/>
            </a:xfrm>
            <a:custGeom>
              <a:avLst/>
              <a:gdLst>
                <a:gd name="T0" fmla="*/ 284 w 384"/>
                <a:gd name="T1" fmla="*/ 14 h 332"/>
                <a:gd name="T2" fmla="*/ 272 w 384"/>
                <a:gd name="T3" fmla="*/ 26 h 332"/>
                <a:gd name="T4" fmla="*/ 262 w 384"/>
                <a:gd name="T5" fmla="*/ 20 h 332"/>
                <a:gd name="T6" fmla="*/ 260 w 384"/>
                <a:gd name="T7" fmla="*/ 10 h 332"/>
                <a:gd name="T8" fmla="*/ 250 w 384"/>
                <a:gd name="T9" fmla="*/ 8 h 332"/>
                <a:gd name="T10" fmla="*/ 240 w 384"/>
                <a:gd name="T11" fmla="*/ 34 h 332"/>
                <a:gd name="T12" fmla="*/ 216 w 384"/>
                <a:gd name="T13" fmla="*/ 34 h 332"/>
                <a:gd name="T14" fmla="*/ 208 w 384"/>
                <a:gd name="T15" fmla="*/ 44 h 332"/>
                <a:gd name="T16" fmla="*/ 188 w 384"/>
                <a:gd name="T17" fmla="*/ 58 h 332"/>
                <a:gd name="T18" fmla="*/ 182 w 384"/>
                <a:gd name="T19" fmla="*/ 58 h 332"/>
                <a:gd name="T20" fmla="*/ 160 w 384"/>
                <a:gd name="T21" fmla="*/ 54 h 332"/>
                <a:gd name="T22" fmla="*/ 160 w 384"/>
                <a:gd name="T23" fmla="*/ 50 h 332"/>
                <a:gd name="T24" fmla="*/ 148 w 384"/>
                <a:gd name="T25" fmla="*/ 74 h 332"/>
                <a:gd name="T26" fmla="*/ 170 w 384"/>
                <a:gd name="T27" fmla="*/ 82 h 332"/>
                <a:gd name="T28" fmla="*/ 176 w 384"/>
                <a:gd name="T29" fmla="*/ 110 h 332"/>
                <a:gd name="T30" fmla="*/ 160 w 384"/>
                <a:gd name="T31" fmla="*/ 122 h 332"/>
                <a:gd name="T32" fmla="*/ 124 w 384"/>
                <a:gd name="T33" fmla="*/ 130 h 332"/>
                <a:gd name="T34" fmla="*/ 114 w 384"/>
                <a:gd name="T35" fmla="*/ 126 h 332"/>
                <a:gd name="T36" fmla="*/ 104 w 384"/>
                <a:gd name="T37" fmla="*/ 134 h 332"/>
                <a:gd name="T38" fmla="*/ 78 w 384"/>
                <a:gd name="T39" fmla="*/ 148 h 332"/>
                <a:gd name="T40" fmla="*/ 16 w 384"/>
                <a:gd name="T41" fmla="*/ 146 h 332"/>
                <a:gd name="T42" fmla="*/ 0 w 384"/>
                <a:gd name="T43" fmla="*/ 172 h 332"/>
                <a:gd name="T44" fmla="*/ 18 w 384"/>
                <a:gd name="T45" fmla="*/ 196 h 332"/>
                <a:gd name="T46" fmla="*/ 28 w 384"/>
                <a:gd name="T47" fmla="*/ 190 h 332"/>
                <a:gd name="T48" fmla="*/ 44 w 384"/>
                <a:gd name="T49" fmla="*/ 188 h 332"/>
                <a:gd name="T50" fmla="*/ 66 w 384"/>
                <a:gd name="T51" fmla="*/ 220 h 332"/>
                <a:gd name="T52" fmla="*/ 58 w 384"/>
                <a:gd name="T53" fmla="*/ 246 h 332"/>
                <a:gd name="T54" fmla="*/ 62 w 384"/>
                <a:gd name="T55" fmla="*/ 286 h 332"/>
                <a:gd name="T56" fmla="*/ 68 w 384"/>
                <a:gd name="T57" fmla="*/ 320 h 332"/>
                <a:gd name="T58" fmla="*/ 78 w 384"/>
                <a:gd name="T59" fmla="*/ 326 h 332"/>
                <a:gd name="T60" fmla="*/ 110 w 384"/>
                <a:gd name="T61" fmla="*/ 320 h 332"/>
                <a:gd name="T62" fmla="*/ 168 w 384"/>
                <a:gd name="T63" fmla="*/ 320 h 332"/>
                <a:gd name="T64" fmla="*/ 196 w 384"/>
                <a:gd name="T65" fmla="*/ 302 h 332"/>
                <a:gd name="T66" fmla="*/ 216 w 384"/>
                <a:gd name="T67" fmla="*/ 290 h 332"/>
                <a:gd name="T68" fmla="*/ 248 w 384"/>
                <a:gd name="T69" fmla="*/ 282 h 332"/>
                <a:gd name="T70" fmla="*/ 256 w 384"/>
                <a:gd name="T71" fmla="*/ 292 h 332"/>
                <a:gd name="T72" fmla="*/ 276 w 384"/>
                <a:gd name="T73" fmla="*/ 292 h 332"/>
                <a:gd name="T74" fmla="*/ 294 w 384"/>
                <a:gd name="T75" fmla="*/ 296 h 332"/>
                <a:gd name="T76" fmla="*/ 296 w 384"/>
                <a:gd name="T77" fmla="*/ 288 h 332"/>
                <a:gd name="T78" fmla="*/ 312 w 384"/>
                <a:gd name="T79" fmla="*/ 276 h 332"/>
                <a:gd name="T80" fmla="*/ 322 w 384"/>
                <a:gd name="T81" fmla="*/ 276 h 332"/>
                <a:gd name="T82" fmla="*/ 330 w 384"/>
                <a:gd name="T83" fmla="*/ 262 h 332"/>
                <a:gd name="T84" fmla="*/ 348 w 384"/>
                <a:gd name="T85" fmla="*/ 252 h 332"/>
                <a:gd name="T86" fmla="*/ 352 w 384"/>
                <a:gd name="T87" fmla="*/ 248 h 332"/>
                <a:gd name="T88" fmla="*/ 374 w 384"/>
                <a:gd name="T89" fmla="*/ 244 h 332"/>
                <a:gd name="T90" fmla="*/ 384 w 384"/>
                <a:gd name="T91" fmla="*/ 228 h 332"/>
                <a:gd name="T92" fmla="*/ 372 w 384"/>
                <a:gd name="T93" fmla="*/ 206 h 332"/>
                <a:gd name="T94" fmla="*/ 372 w 384"/>
                <a:gd name="T95" fmla="*/ 204 h 332"/>
                <a:gd name="T96" fmla="*/ 380 w 384"/>
                <a:gd name="T97" fmla="*/ 174 h 332"/>
                <a:gd name="T98" fmla="*/ 372 w 384"/>
                <a:gd name="T99" fmla="*/ 156 h 332"/>
                <a:gd name="T100" fmla="*/ 350 w 384"/>
                <a:gd name="T101" fmla="*/ 136 h 332"/>
                <a:gd name="T102" fmla="*/ 366 w 384"/>
                <a:gd name="T103" fmla="*/ 92 h 332"/>
                <a:gd name="T104" fmla="*/ 372 w 384"/>
                <a:gd name="T105" fmla="*/ 68 h 332"/>
                <a:gd name="T106" fmla="*/ 356 w 384"/>
                <a:gd name="T107" fmla="*/ 76 h 332"/>
                <a:gd name="T108" fmla="*/ 346 w 384"/>
                <a:gd name="T109" fmla="*/ 82 h 332"/>
                <a:gd name="T110" fmla="*/ 336 w 384"/>
                <a:gd name="T111" fmla="*/ 76 h 332"/>
                <a:gd name="T112" fmla="*/ 332 w 384"/>
                <a:gd name="T113" fmla="*/ 60 h 332"/>
                <a:gd name="T114" fmla="*/ 316 w 384"/>
                <a:gd name="T115" fmla="*/ 60 h 332"/>
                <a:gd name="T116" fmla="*/ 304 w 384"/>
                <a:gd name="T117" fmla="*/ 1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2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68" y="80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68" y="32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48" y="282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296" y="288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2" y="276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8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6"/>
                  </a:lnTo>
                  <a:lnTo>
                    <a:pt x="372" y="206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0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3517900" y="4733244"/>
              <a:ext cx="796925" cy="606425"/>
            </a:xfrm>
            <a:custGeom>
              <a:avLst/>
              <a:gdLst>
                <a:gd name="T0" fmla="*/ 394 w 502"/>
                <a:gd name="T1" fmla="*/ 28 h 382"/>
                <a:gd name="T2" fmla="*/ 376 w 502"/>
                <a:gd name="T3" fmla="*/ 36 h 382"/>
                <a:gd name="T4" fmla="*/ 344 w 502"/>
                <a:gd name="T5" fmla="*/ 44 h 382"/>
                <a:gd name="T6" fmla="*/ 322 w 502"/>
                <a:gd name="T7" fmla="*/ 42 h 382"/>
                <a:gd name="T8" fmla="*/ 322 w 502"/>
                <a:gd name="T9" fmla="*/ 42 h 382"/>
                <a:gd name="T10" fmla="*/ 282 w 502"/>
                <a:gd name="T11" fmla="*/ 60 h 382"/>
                <a:gd name="T12" fmla="*/ 270 w 502"/>
                <a:gd name="T13" fmla="*/ 70 h 382"/>
                <a:gd name="T14" fmla="*/ 254 w 502"/>
                <a:gd name="T15" fmla="*/ 80 h 382"/>
                <a:gd name="T16" fmla="*/ 238 w 502"/>
                <a:gd name="T17" fmla="*/ 100 h 382"/>
                <a:gd name="T18" fmla="*/ 210 w 502"/>
                <a:gd name="T19" fmla="*/ 96 h 382"/>
                <a:gd name="T20" fmla="*/ 190 w 502"/>
                <a:gd name="T21" fmla="*/ 96 h 382"/>
                <a:gd name="T22" fmla="*/ 162 w 502"/>
                <a:gd name="T23" fmla="*/ 92 h 382"/>
                <a:gd name="T24" fmla="*/ 148 w 502"/>
                <a:gd name="T25" fmla="*/ 100 h 382"/>
                <a:gd name="T26" fmla="*/ 126 w 502"/>
                <a:gd name="T27" fmla="*/ 116 h 382"/>
                <a:gd name="T28" fmla="*/ 70 w 502"/>
                <a:gd name="T29" fmla="*/ 134 h 382"/>
                <a:gd name="T30" fmla="*/ 20 w 502"/>
                <a:gd name="T31" fmla="*/ 130 h 382"/>
                <a:gd name="T32" fmla="*/ 10 w 502"/>
                <a:gd name="T33" fmla="*/ 132 h 382"/>
                <a:gd name="T34" fmla="*/ 4 w 502"/>
                <a:gd name="T35" fmla="*/ 158 h 382"/>
                <a:gd name="T36" fmla="*/ 40 w 502"/>
                <a:gd name="T37" fmla="*/ 158 h 382"/>
                <a:gd name="T38" fmla="*/ 46 w 502"/>
                <a:gd name="T39" fmla="*/ 188 h 382"/>
                <a:gd name="T40" fmla="*/ 76 w 502"/>
                <a:gd name="T41" fmla="*/ 184 h 382"/>
                <a:gd name="T42" fmla="*/ 100 w 502"/>
                <a:gd name="T43" fmla="*/ 178 h 382"/>
                <a:gd name="T44" fmla="*/ 106 w 502"/>
                <a:gd name="T45" fmla="*/ 218 h 382"/>
                <a:gd name="T46" fmla="*/ 74 w 502"/>
                <a:gd name="T47" fmla="*/ 242 h 382"/>
                <a:gd name="T48" fmla="*/ 106 w 502"/>
                <a:gd name="T49" fmla="*/ 256 h 382"/>
                <a:gd name="T50" fmla="*/ 152 w 502"/>
                <a:gd name="T51" fmla="*/ 264 h 382"/>
                <a:gd name="T52" fmla="*/ 154 w 502"/>
                <a:gd name="T53" fmla="*/ 286 h 382"/>
                <a:gd name="T54" fmla="*/ 142 w 502"/>
                <a:gd name="T55" fmla="*/ 320 h 382"/>
                <a:gd name="T56" fmla="*/ 194 w 502"/>
                <a:gd name="T57" fmla="*/ 356 h 382"/>
                <a:gd name="T58" fmla="*/ 216 w 502"/>
                <a:gd name="T59" fmla="*/ 348 h 382"/>
                <a:gd name="T60" fmla="*/ 254 w 502"/>
                <a:gd name="T61" fmla="*/ 360 h 382"/>
                <a:gd name="T62" fmla="*/ 270 w 502"/>
                <a:gd name="T63" fmla="*/ 360 h 382"/>
                <a:gd name="T64" fmla="*/ 312 w 502"/>
                <a:gd name="T65" fmla="*/ 370 h 382"/>
                <a:gd name="T66" fmla="*/ 320 w 502"/>
                <a:gd name="T67" fmla="*/ 380 h 382"/>
                <a:gd name="T68" fmla="*/ 358 w 502"/>
                <a:gd name="T69" fmla="*/ 356 h 382"/>
                <a:gd name="T70" fmla="*/ 372 w 502"/>
                <a:gd name="T71" fmla="*/ 328 h 382"/>
                <a:gd name="T72" fmla="*/ 400 w 502"/>
                <a:gd name="T73" fmla="*/ 306 h 382"/>
                <a:gd name="T74" fmla="*/ 410 w 502"/>
                <a:gd name="T75" fmla="*/ 286 h 382"/>
                <a:gd name="T76" fmla="*/ 416 w 502"/>
                <a:gd name="T77" fmla="*/ 274 h 382"/>
                <a:gd name="T78" fmla="*/ 456 w 502"/>
                <a:gd name="T79" fmla="*/ 230 h 382"/>
                <a:gd name="T80" fmla="*/ 466 w 502"/>
                <a:gd name="T81" fmla="*/ 210 h 382"/>
                <a:gd name="T82" fmla="*/ 490 w 502"/>
                <a:gd name="T83" fmla="*/ 168 h 382"/>
                <a:gd name="T84" fmla="*/ 502 w 502"/>
                <a:gd name="T85" fmla="*/ 146 h 382"/>
                <a:gd name="T86" fmla="*/ 496 w 502"/>
                <a:gd name="T87" fmla="*/ 120 h 382"/>
                <a:gd name="T88" fmla="*/ 472 w 502"/>
                <a:gd name="T89" fmla="*/ 128 h 382"/>
                <a:gd name="T90" fmla="*/ 454 w 502"/>
                <a:gd name="T91" fmla="*/ 122 h 382"/>
                <a:gd name="T92" fmla="*/ 446 w 502"/>
                <a:gd name="T93" fmla="*/ 98 h 382"/>
                <a:gd name="T94" fmla="*/ 428 w 502"/>
                <a:gd name="T95" fmla="*/ 114 h 382"/>
                <a:gd name="T96" fmla="*/ 422 w 502"/>
                <a:gd name="T97" fmla="*/ 108 h 382"/>
                <a:gd name="T98" fmla="*/ 424 w 502"/>
                <a:gd name="T99" fmla="*/ 88 h 382"/>
                <a:gd name="T100" fmla="*/ 444 w 502"/>
                <a:gd name="T101" fmla="*/ 58 h 382"/>
                <a:gd name="T102" fmla="*/ 442 w 502"/>
                <a:gd name="T103" fmla="*/ 28 h 382"/>
                <a:gd name="T104" fmla="*/ 440 w 502"/>
                <a:gd name="T105" fmla="*/ 8 h 382"/>
                <a:gd name="T106" fmla="*/ 432 w 502"/>
                <a:gd name="T107" fmla="*/ 2 h 382"/>
                <a:gd name="T108" fmla="*/ 422 w 502"/>
                <a:gd name="T109" fmla="*/ 10 h 382"/>
                <a:gd name="T110" fmla="*/ 402 w 502"/>
                <a:gd name="T111" fmla="*/ 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6" y="256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58" y="356"/>
                  </a:lnTo>
                  <a:lnTo>
                    <a:pt x="358" y="356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78" y="18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496" y="156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lnTo>
                    <a:pt x="402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3629025" y="4066494"/>
              <a:ext cx="450850" cy="457200"/>
            </a:xfrm>
            <a:custGeom>
              <a:avLst/>
              <a:gdLst>
                <a:gd name="T0" fmla="*/ 268 w 284"/>
                <a:gd name="T1" fmla="*/ 32 h 288"/>
                <a:gd name="T2" fmla="*/ 258 w 284"/>
                <a:gd name="T3" fmla="*/ 28 h 288"/>
                <a:gd name="T4" fmla="*/ 250 w 284"/>
                <a:gd name="T5" fmla="*/ 24 h 288"/>
                <a:gd name="T6" fmla="*/ 234 w 284"/>
                <a:gd name="T7" fmla="*/ 28 h 288"/>
                <a:gd name="T8" fmla="*/ 222 w 284"/>
                <a:gd name="T9" fmla="*/ 22 h 288"/>
                <a:gd name="T10" fmla="*/ 220 w 284"/>
                <a:gd name="T11" fmla="*/ 20 h 288"/>
                <a:gd name="T12" fmla="*/ 204 w 284"/>
                <a:gd name="T13" fmla="*/ 4 h 288"/>
                <a:gd name="T14" fmla="*/ 176 w 284"/>
                <a:gd name="T15" fmla="*/ 16 h 288"/>
                <a:gd name="T16" fmla="*/ 172 w 284"/>
                <a:gd name="T17" fmla="*/ 40 h 288"/>
                <a:gd name="T18" fmla="*/ 162 w 284"/>
                <a:gd name="T19" fmla="*/ 60 h 288"/>
                <a:gd name="T20" fmla="*/ 144 w 284"/>
                <a:gd name="T21" fmla="*/ 86 h 288"/>
                <a:gd name="T22" fmla="*/ 124 w 284"/>
                <a:gd name="T23" fmla="*/ 104 h 288"/>
                <a:gd name="T24" fmla="*/ 114 w 284"/>
                <a:gd name="T25" fmla="*/ 120 h 288"/>
                <a:gd name="T26" fmla="*/ 88 w 284"/>
                <a:gd name="T27" fmla="*/ 144 h 288"/>
                <a:gd name="T28" fmla="*/ 72 w 284"/>
                <a:gd name="T29" fmla="*/ 164 h 288"/>
                <a:gd name="T30" fmla="*/ 8 w 284"/>
                <a:gd name="T31" fmla="*/ 160 h 288"/>
                <a:gd name="T32" fmla="*/ 6 w 284"/>
                <a:gd name="T33" fmla="*/ 208 h 288"/>
                <a:gd name="T34" fmla="*/ 32 w 284"/>
                <a:gd name="T35" fmla="*/ 234 h 288"/>
                <a:gd name="T36" fmla="*/ 32 w 284"/>
                <a:gd name="T37" fmla="*/ 234 h 288"/>
                <a:gd name="T38" fmla="*/ 42 w 284"/>
                <a:gd name="T39" fmla="*/ 262 h 288"/>
                <a:gd name="T40" fmla="*/ 44 w 284"/>
                <a:gd name="T41" fmla="*/ 268 h 288"/>
                <a:gd name="T42" fmla="*/ 62 w 284"/>
                <a:gd name="T43" fmla="*/ 262 h 288"/>
                <a:gd name="T44" fmla="*/ 70 w 284"/>
                <a:gd name="T45" fmla="*/ 266 h 288"/>
                <a:gd name="T46" fmla="*/ 76 w 284"/>
                <a:gd name="T47" fmla="*/ 246 h 288"/>
                <a:gd name="T48" fmla="*/ 80 w 284"/>
                <a:gd name="T49" fmla="*/ 242 h 288"/>
                <a:gd name="T50" fmla="*/ 110 w 284"/>
                <a:gd name="T51" fmla="*/ 232 h 288"/>
                <a:gd name="T52" fmla="*/ 112 w 284"/>
                <a:gd name="T53" fmla="*/ 212 h 288"/>
                <a:gd name="T54" fmla="*/ 120 w 284"/>
                <a:gd name="T55" fmla="*/ 206 h 288"/>
                <a:gd name="T56" fmla="*/ 122 w 284"/>
                <a:gd name="T57" fmla="*/ 206 h 288"/>
                <a:gd name="T58" fmla="*/ 136 w 284"/>
                <a:gd name="T59" fmla="*/ 220 h 288"/>
                <a:gd name="T60" fmla="*/ 140 w 284"/>
                <a:gd name="T61" fmla="*/ 232 h 288"/>
                <a:gd name="T62" fmla="*/ 152 w 284"/>
                <a:gd name="T63" fmla="*/ 216 h 288"/>
                <a:gd name="T64" fmla="*/ 162 w 284"/>
                <a:gd name="T65" fmla="*/ 212 h 288"/>
                <a:gd name="T66" fmla="*/ 174 w 284"/>
                <a:gd name="T67" fmla="*/ 214 h 288"/>
                <a:gd name="T68" fmla="*/ 180 w 284"/>
                <a:gd name="T69" fmla="*/ 236 h 288"/>
                <a:gd name="T70" fmla="*/ 188 w 284"/>
                <a:gd name="T71" fmla="*/ 254 h 288"/>
                <a:gd name="T72" fmla="*/ 194 w 284"/>
                <a:gd name="T73" fmla="*/ 270 h 288"/>
                <a:gd name="T74" fmla="*/ 208 w 284"/>
                <a:gd name="T75" fmla="*/ 270 h 288"/>
                <a:gd name="T76" fmla="*/ 208 w 284"/>
                <a:gd name="T77" fmla="*/ 272 h 288"/>
                <a:gd name="T78" fmla="*/ 216 w 284"/>
                <a:gd name="T79" fmla="*/ 288 h 288"/>
                <a:gd name="T80" fmla="*/ 220 w 284"/>
                <a:gd name="T81" fmla="*/ 276 h 288"/>
                <a:gd name="T82" fmla="*/ 224 w 284"/>
                <a:gd name="T83" fmla="*/ 274 h 288"/>
                <a:gd name="T84" fmla="*/ 230 w 284"/>
                <a:gd name="T85" fmla="*/ 270 h 288"/>
                <a:gd name="T86" fmla="*/ 236 w 284"/>
                <a:gd name="T87" fmla="*/ 264 h 288"/>
                <a:gd name="T88" fmla="*/ 188 w 284"/>
                <a:gd name="T89" fmla="*/ 168 h 288"/>
                <a:gd name="T90" fmla="*/ 176 w 284"/>
                <a:gd name="T91" fmla="*/ 128 h 288"/>
                <a:gd name="T92" fmla="*/ 174 w 284"/>
                <a:gd name="T93" fmla="*/ 128 h 288"/>
                <a:gd name="T94" fmla="*/ 182 w 284"/>
                <a:gd name="T95" fmla="*/ 104 h 288"/>
                <a:gd name="T96" fmla="*/ 260 w 284"/>
                <a:gd name="T97" fmla="*/ 88 h 288"/>
                <a:gd name="T98" fmla="*/ 262 w 284"/>
                <a:gd name="T99" fmla="*/ 86 h 288"/>
                <a:gd name="T100" fmla="*/ 280 w 284"/>
                <a:gd name="T101" fmla="*/ 76 h 288"/>
                <a:gd name="T102" fmla="*/ 284 w 284"/>
                <a:gd name="T103" fmla="*/ 5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72" y="40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72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32" y="234"/>
                  </a:lnTo>
                  <a:lnTo>
                    <a:pt x="32" y="234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0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3629025" y="3177494"/>
              <a:ext cx="514350" cy="917575"/>
            </a:xfrm>
            <a:custGeom>
              <a:avLst/>
              <a:gdLst>
                <a:gd name="T0" fmla="*/ 108 w 324"/>
                <a:gd name="T1" fmla="*/ 196 h 578"/>
                <a:gd name="T2" fmla="*/ 124 w 324"/>
                <a:gd name="T3" fmla="*/ 202 h 578"/>
                <a:gd name="T4" fmla="*/ 176 w 324"/>
                <a:gd name="T5" fmla="*/ 228 h 578"/>
                <a:gd name="T6" fmla="*/ 186 w 324"/>
                <a:gd name="T7" fmla="*/ 244 h 578"/>
                <a:gd name="T8" fmla="*/ 178 w 324"/>
                <a:gd name="T9" fmla="*/ 260 h 578"/>
                <a:gd name="T10" fmla="*/ 178 w 324"/>
                <a:gd name="T11" fmla="*/ 286 h 578"/>
                <a:gd name="T12" fmla="*/ 168 w 324"/>
                <a:gd name="T13" fmla="*/ 316 h 578"/>
                <a:gd name="T14" fmla="*/ 140 w 324"/>
                <a:gd name="T15" fmla="*/ 312 h 578"/>
                <a:gd name="T16" fmla="*/ 130 w 324"/>
                <a:gd name="T17" fmla="*/ 340 h 578"/>
                <a:gd name="T18" fmla="*/ 116 w 324"/>
                <a:gd name="T19" fmla="*/ 354 h 578"/>
                <a:gd name="T20" fmla="*/ 88 w 324"/>
                <a:gd name="T21" fmla="*/ 348 h 578"/>
                <a:gd name="T22" fmla="*/ 40 w 324"/>
                <a:gd name="T23" fmla="*/ 376 h 578"/>
                <a:gd name="T24" fmla="*/ 48 w 324"/>
                <a:gd name="T25" fmla="*/ 408 h 578"/>
                <a:gd name="T26" fmla="*/ 52 w 324"/>
                <a:gd name="T27" fmla="*/ 440 h 578"/>
                <a:gd name="T28" fmla="*/ 16 w 324"/>
                <a:gd name="T29" fmla="*/ 446 h 578"/>
                <a:gd name="T30" fmla="*/ 6 w 324"/>
                <a:gd name="T31" fmla="*/ 486 h 578"/>
                <a:gd name="T32" fmla="*/ 30 w 324"/>
                <a:gd name="T33" fmla="*/ 518 h 578"/>
                <a:gd name="T34" fmla="*/ 80 w 324"/>
                <a:gd name="T35" fmla="*/ 504 h 578"/>
                <a:gd name="T36" fmla="*/ 94 w 324"/>
                <a:gd name="T37" fmla="*/ 532 h 578"/>
                <a:gd name="T38" fmla="*/ 104 w 324"/>
                <a:gd name="T39" fmla="*/ 530 h 578"/>
                <a:gd name="T40" fmla="*/ 152 w 324"/>
                <a:gd name="T41" fmla="*/ 546 h 578"/>
                <a:gd name="T42" fmla="*/ 196 w 324"/>
                <a:gd name="T43" fmla="*/ 548 h 578"/>
                <a:gd name="T44" fmla="*/ 208 w 324"/>
                <a:gd name="T45" fmla="*/ 556 h 578"/>
                <a:gd name="T46" fmla="*/ 226 w 324"/>
                <a:gd name="T47" fmla="*/ 574 h 578"/>
                <a:gd name="T48" fmla="*/ 240 w 324"/>
                <a:gd name="T49" fmla="*/ 548 h 578"/>
                <a:gd name="T50" fmla="*/ 246 w 324"/>
                <a:gd name="T51" fmla="*/ 516 h 578"/>
                <a:gd name="T52" fmla="*/ 268 w 324"/>
                <a:gd name="T53" fmla="*/ 512 h 578"/>
                <a:gd name="T54" fmla="*/ 236 w 324"/>
                <a:gd name="T55" fmla="*/ 476 h 578"/>
                <a:gd name="T56" fmla="*/ 242 w 324"/>
                <a:gd name="T57" fmla="*/ 460 h 578"/>
                <a:gd name="T58" fmla="*/ 302 w 324"/>
                <a:gd name="T59" fmla="*/ 466 h 578"/>
                <a:gd name="T60" fmla="*/ 320 w 324"/>
                <a:gd name="T61" fmla="*/ 438 h 578"/>
                <a:gd name="T62" fmla="*/ 296 w 324"/>
                <a:gd name="T63" fmla="*/ 420 h 578"/>
                <a:gd name="T64" fmla="*/ 276 w 324"/>
                <a:gd name="T65" fmla="*/ 368 h 578"/>
                <a:gd name="T66" fmla="*/ 274 w 324"/>
                <a:gd name="T67" fmla="*/ 364 h 578"/>
                <a:gd name="T68" fmla="*/ 280 w 324"/>
                <a:gd name="T69" fmla="*/ 232 h 578"/>
                <a:gd name="T70" fmla="*/ 278 w 324"/>
                <a:gd name="T71" fmla="*/ 162 h 578"/>
                <a:gd name="T72" fmla="*/ 296 w 324"/>
                <a:gd name="T73" fmla="*/ 136 h 578"/>
                <a:gd name="T74" fmla="*/ 280 w 324"/>
                <a:gd name="T75" fmla="*/ 110 h 578"/>
                <a:gd name="T76" fmla="*/ 276 w 324"/>
                <a:gd name="T77" fmla="*/ 88 h 578"/>
                <a:gd name="T78" fmla="*/ 298 w 324"/>
                <a:gd name="T79" fmla="*/ 60 h 578"/>
                <a:gd name="T80" fmla="*/ 290 w 324"/>
                <a:gd name="T81" fmla="*/ 34 h 578"/>
                <a:gd name="T82" fmla="*/ 312 w 324"/>
                <a:gd name="T83" fmla="*/ 12 h 578"/>
                <a:gd name="T84" fmla="*/ 292 w 324"/>
                <a:gd name="T85" fmla="*/ 18 h 578"/>
                <a:gd name="T86" fmla="*/ 260 w 324"/>
                <a:gd name="T87" fmla="*/ 28 h 578"/>
                <a:gd name="T88" fmla="*/ 210 w 324"/>
                <a:gd name="T89" fmla="*/ 56 h 578"/>
                <a:gd name="T90" fmla="*/ 192 w 324"/>
                <a:gd name="T91" fmla="*/ 88 h 578"/>
                <a:gd name="T92" fmla="*/ 184 w 324"/>
                <a:gd name="T93" fmla="*/ 130 h 578"/>
                <a:gd name="T94" fmla="*/ 174 w 324"/>
                <a:gd name="T95" fmla="*/ 144 h 578"/>
                <a:gd name="T96" fmla="*/ 172 w 324"/>
                <a:gd name="T97" fmla="*/ 146 h 578"/>
                <a:gd name="T98" fmla="*/ 152 w 324"/>
                <a:gd name="T99" fmla="*/ 148 h 578"/>
                <a:gd name="T100" fmla="*/ 108 w 324"/>
                <a:gd name="T101" fmla="*/ 132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2" y="200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28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88" y="348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48" y="408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6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40" y="548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4073525" y="3006044"/>
              <a:ext cx="342900" cy="752475"/>
            </a:xfrm>
            <a:custGeom>
              <a:avLst/>
              <a:gdLst>
                <a:gd name="T0" fmla="*/ 200 w 216"/>
                <a:gd name="T1" fmla="*/ 8 h 474"/>
                <a:gd name="T2" fmla="*/ 188 w 216"/>
                <a:gd name="T3" fmla="*/ 12 h 474"/>
                <a:gd name="T4" fmla="*/ 176 w 216"/>
                <a:gd name="T5" fmla="*/ 24 h 474"/>
                <a:gd name="T6" fmla="*/ 174 w 216"/>
                <a:gd name="T7" fmla="*/ 24 h 474"/>
                <a:gd name="T8" fmla="*/ 136 w 216"/>
                <a:gd name="T9" fmla="*/ 28 h 474"/>
                <a:gd name="T10" fmla="*/ 122 w 216"/>
                <a:gd name="T11" fmla="*/ 40 h 474"/>
                <a:gd name="T12" fmla="*/ 112 w 216"/>
                <a:gd name="T13" fmla="*/ 48 h 474"/>
                <a:gd name="T14" fmla="*/ 92 w 216"/>
                <a:gd name="T15" fmla="*/ 48 h 474"/>
                <a:gd name="T16" fmla="*/ 84 w 216"/>
                <a:gd name="T17" fmla="*/ 76 h 474"/>
                <a:gd name="T18" fmla="*/ 82 w 216"/>
                <a:gd name="T19" fmla="*/ 76 h 474"/>
                <a:gd name="T20" fmla="*/ 66 w 216"/>
                <a:gd name="T21" fmla="*/ 92 h 474"/>
                <a:gd name="T22" fmla="*/ 42 w 216"/>
                <a:gd name="T23" fmla="*/ 120 h 474"/>
                <a:gd name="T24" fmla="*/ 28 w 216"/>
                <a:gd name="T25" fmla="*/ 136 h 474"/>
                <a:gd name="T26" fmla="*/ 26 w 216"/>
                <a:gd name="T27" fmla="*/ 154 h 474"/>
                <a:gd name="T28" fmla="*/ 26 w 216"/>
                <a:gd name="T29" fmla="*/ 170 h 474"/>
                <a:gd name="T30" fmla="*/ 16 w 216"/>
                <a:gd name="T31" fmla="*/ 184 h 474"/>
                <a:gd name="T32" fmla="*/ 16 w 216"/>
                <a:gd name="T33" fmla="*/ 224 h 474"/>
                <a:gd name="T34" fmla="*/ 16 w 216"/>
                <a:gd name="T35" fmla="*/ 224 h 474"/>
                <a:gd name="T36" fmla="*/ 24 w 216"/>
                <a:gd name="T37" fmla="*/ 262 h 474"/>
                <a:gd name="T38" fmla="*/ 6 w 216"/>
                <a:gd name="T39" fmla="*/ 276 h 474"/>
                <a:gd name="T40" fmla="*/ 6 w 216"/>
                <a:gd name="T41" fmla="*/ 324 h 474"/>
                <a:gd name="T42" fmla="*/ 18 w 216"/>
                <a:gd name="T43" fmla="*/ 370 h 474"/>
                <a:gd name="T44" fmla="*/ 2 w 216"/>
                <a:gd name="T45" fmla="*/ 468 h 474"/>
                <a:gd name="T46" fmla="*/ 32 w 216"/>
                <a:gd name="T47" fmla="*/ 456 h 474"/>
                <a:gd name="T48" fmla="*/ 112 w 216"/>
                <a:gd name="T49" fmla="*/ 416 h 474"/>
                <a:gd name="T50" fmla="*/ 116 w 216"/>
                <a:gd name="T51" fmla="*/ 416 h 474"/>
                <a:gd name="T52" fmla="*/ 162 w 216"/>
                <a:gd name="T53" fmla="*/ 416 h 474"/>
                <a:gd name="T54" fmla="*/ 182 w 216"/>
                <a:gd name="T55" fmla="*/ 392 h 474"/>
                <a:gd name="T56" fmla="*/ 190 w 216"/>
                <a:gd name="T57" fmla="*/ 372 h 474"/>
                <a:gd name="T58" fmla="*/ 190 w 216"/>
                <a:gd name="T59" fmla="*/ 368 h 474"/>
                <a:gd name="T60" fmla="*/ 194 w 216"/>
                <a:gd name="T61" fmla="*/ 364 h 474"/>
                <a:gd name="T62" fmla="*/ 190 w 216"/>
                <a:gd name="T63" fmla="*/ 356 h 474"/>
                <a:gd name="T64" fmla="*/ 198 w 216"/>
                <a:gd name="T65" fmla="*/ 336 h 474"/>
                <a:gd name="T66" fmla="*/ 184 w 216"/>
                <a:gd name="T67" fmla="*/ 310 h 474"/>
                <a:gd name="T68" fmla="*/ 180 w 216"/>
                <a:gd name="T69" fmla="*/ 302 h 474"/>
                <a:gd name="T70" fmla="*/ 182 w 216"/>
                <a:gd name="T71" fmla="*/ 294 h 474"/>
                <a:gd name="T72" fmla="*/ 192 w 216"/>
                <a:gd name="T73" fmla="*/ 268 h 474"/>
                <a:gd name="T74" fmla="*/ 202 w 216"/>
                <a:gd name="T75" fmla="*/ 248 h 474"/>
                <a:gd name="T76" fmla="*/ 208 w 216"/>
                <a:gd name="T77" fmla="*/ 200 h 474"/>
                <a:gd name="T78" fmla="*/ 182 w 216"/>
                <a:gd name="T79" fmla="*/ 184 h 474"/>
                <a:gd name="T80" fmla="*/ 176 w 216"/>
                <a:gd name="T81" fmla="*/ 170 h 474"/>
                <a:gd name="T82" fmla="*/ 180 w 216"/>
                <a:gd name="T83" fmla="*/ 146 h 474"/>
                <a:gd name="T84" fmla="*/ 184 w 216"/>
                <a:gd name="T85" fmla="*/ 130 h 474"/>
                <a:gd name="T86" fmla="*/ 188 w 216"/>
                <a:gd name="T87" fmla="*/ 116 h 474"/>
                <a:gd name="T88" fmla="*/ 208 w 216"/>
                <a:gd name="T89" fmla="*/ 112 h 474"/>
                <a:gd name="T90" fmla="*/ 214 w 216"/>
                <a:gd name="T91" fmla="*/ 66 h 474"/>
                <a:gd name="T92" fmla="*/ 200 w 216"/>
                <a:gd name="T93" fmla="*/ 64 h 474"/>
                <a:gd name="T94" fmla="*/ 182 w 216"/>
                <a:gd name="T95" fmla="*/ 52 h 474"/>
                <a:gd name="T96" fmla="*/ 180 w 216"/>
                <a:gd name="T97" fmla="*/ 32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6" y="24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0" y="368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192" y="268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82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200" y="64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3984625" y="4288744"/>
              <a:ext cx="546100" cy="635000"/>
            </a:xfrm>
            <a:custGeom>
              <a:avLst/>
              <a:gdLst>
                <a:gd name="T0" fmla="*/ 300 w 344"/>
                <a:gd name="T1" fmla="*/ 66 h 400"/>
                <a:gd name="T2" fmla="*/ 294 w 344"/>
                <a:gd name="T3" fmla="*/ 32 h 400"/>
                <a:gd name="T4" fmla="*/ 282 w 344"/>
                <a:gd name="T5" fmla="*/ 24 h 400"/>
                <a:gd name="T6" fmla="*/ 252 w 344"/>
                <a:gd name="T7" fmla="*/ 44 h 400"/>
                <a:gd name="T8" fmla="*/ 250 w 344"/>
                <a:gd name="T9" fmla="*/ 14 h 400"/>
                <a:gd name="T10" fmla="*/ 244 w 344"/>
                <a:gd name="T11" fmla="*/ 20 h 400"/>
                <a:gd name="T12" fmla="*/ 216 w 344"/>
                <a:gd name="T13" fmla="*/ 44 h 400"/>
                <a:gd name="T14" fmla="*/ 198 w 344"/>
                <a:gd name="T15" fmla="*/ 32 h 400"/>
                <a:gd name="T16" fmla="*/ 176 w 344"/>
                <a:gd name="T17" fmla="*/ 20 h 400"/>
                <a:gd name="T18" fmla="*/ 132 w 344"/>
                <a:gd name="T19" fmla="*/ 6 h 400"/>
                <a:gd name="T20" fmla="*/ 94 w 344"/>
                <a:gd name="T21" fmla="*/ 0 h 400"/>
                <a:gd name="T22" fmla="*/ 70 w 344"/>
                <a:gd name="T23" fmla="*/ 32 h 400"/>
                <a:gd name="T24" fmla="*/ 44 w 344"/>
                <a:gd name="T25" fmla="*/ 32 h 400"/>
                <a:gd name="T26" fmla="*/ 26 w 344"/>
                <a:gd name="T27" fmla="*/ 144 h 400"/>
                <a:gd name="T28" fmla="*/ 24 w 344"/>
                <a:gd name="T29" fmla="*/ 150 h 400"/>
                <a:gd name="T30" fmla="*/ 26 w 344"/>
                <a:gd name="T31" fmla="*/ 198 h 400"/>
                <a:gd name="T32" fmla="*/ 4 w 344"/>
                <a:gd name="T33" fmla="*/ 214 h 400"/>
                <a:gd name="T34" fmla="*/ 14 w 344"/>
                <a:gd name="T35" fmla="*/ 222 h 400"/>
                <a:gd name="T36" fmla="*/ 26 w 344"/>
                <a:gd name="T37" fmla="*/ 226 h 400"/>
                <a:gd name="T38" fmla="*/ 32 w 344"/>
                <a:gd name="T39" fmla="*/ 254 h 400"/>
                <a:gd name="T40" fmla="*/ 28 w 344"/>
                <a:gd name="T41" fmla="*/ 264 h 400"/>
                <a:gd name="T42" fmla="*/ 32 w 344"/>
                <a:gd name="T43" fmla="*/ 296 h 400"/>
                <a:gd name="T44" fmla="*/ 76 w 344"/>
                <a:gd name="T45" fmla="*/ 302 h 400"/>
                <a:gd name="T46" fmla="*/ 88 w 344"/>
                <a:gd name="T47" fmla="*/ 306 h 400"/>
                <a:gd name="T48" fmla="*/ 98 w 344"/>
                <a:gd name="T49" fmla="*/ 286 h 400"/>
                <a:gd name="T50" fmla="*/ 124 w 344"/>
                <a:gd name="T51" fmla="*/ 280 h 400"/>
                <a:gd name="T52" fmla="*/ 134 w 344"/>
                <a:gd name="T53" fmla="*/ 274 h 400"/>
                <a:gd name="T54" fmla="*/ 146 w 344"/>
                <a:gd name="T55" fmla="*/ 272 h 400"/>
                <a:gd name="T56" fmla="*/ 156 w 344"/>
                <a:gd name="T57" fmla="*/ 288 h 400"/>
                <a:gd name="T58" fmla="*/ 162 w 344"/>
                <a:gd name="T59" fmla="*/ 310 h 400"/>
                <a:gd name="T60" fmla="*/ 158 w 344"/>
                <a:gd name="T61" fmla="*/ 340 h 400"/>
                <a:gd name="T62" fmla="*/ 146 w 344"/>
                <a:gd name="T63" fmla="*/ 372 h 400"/>
                <a:gd name="T64" fmla="*/ 168 w 344"/>
                <a:gd name="T65" fmla="*/ 376 h 400"/>
                <a:gd name="T66" fmla="*/ 172 w 344"/>
                <a:gd name="T67" fmla="*/ 398 h 400"/>
                <a:gd name="T68" fmla="*/ 194 w 344"/>
                <a:gd name="T69" fmla="*/ 392 h 400"/>
                <a:gd name="T70" fmla="*/ 216 w 344"/>
                <a:gd name="T71" fmla="*/ 366 h 400"/>
                <a:gd name="T72" fmla="*/ 220 w 344"/>
                <a:gd name="T73" fmla="*/ 354 h 400"/>
                <a:gd name="T74" fmla="*/ 256 w 344"/>
                <a:gd name="T75" fmla="*/ 372 h 400"/>
                <a:gd name="T76" fmla="*/ 270 w 344"/>
                <a:gd name="T77" fmla="*/ 376 h 400"/>
                <a:gd name="T78" fmla="*/ 256 w 344"/>
                <a:gd name="T79" fmla="*/ 344 h 400"/>
                <a:gd name="T80" fmla="*/ 256 w 344"/>
                <a:gd name="T81" fmla="*/ 340 h 400"/>
                <a:gd name="T82" fmla="*/ 292 w 344"/>
                <a:gd name="T83" fmla="*/ 326 h 400"/>
                <a:gd name="T84" fmla="*/ 334 w 344"/>
                <a:gd name="T85" fmla="*/ 330 h 400"/>
                <a:gd name="T86" fmla="*/ 334 w 344"/>
                <a:gd name="T87" fmla="*/ 326 h 400"/>
                <a:gd name="T88" fmla="*/ 344 w 344"/>
                <a:gd name="T89" fmla="*/ 298 h 400"/>
                <a:gd name="T90" fmla="*/ 334 w 344"/>
                <a:gd name="T91" fmla="*/ 284 h 400"/>
                <a:gd name="T92" fmla="*/ 332 w 344"/>
                <a:gd name="T93" fmla="*/ 276 h 400"/>
                <a:gd name="T94" fmla="*/ 326 w 344"/>
                <a:gd name="T95" fmla="*/ 252 h 400"/>
                <a:gd name="T96" fmla="*/ 320 w 344"/>
                <a:gd name="T97" fmla="*/ 232 h 400"/>
                <a:gd name="T98" fmla="*/ 308 w 344"/>
                <a:gd name="T99" fmla="*/ 196 h 400"/>
                <a:gd name="T100" fmla="*/ 300 w 344"/>
                <a:gd name="T101" fmla="*/ 168 h 400"/>
                <a:gd name="T102" fmla="*/ 334 w 344"/>
                <a:gd name="T103" fmla="*/ 124 h 400"/>
                <a:gd name="T104" fmla="*/ 308 w 344"/>
                <a:gd name="T105" fmla="*/ 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44" y="20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00" y="168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3921125" y="3923619"/>
              <a:ext cx="774700" cy="485775"/>
            </a:xfrm>
            <a:custGeom>
              <a:avLst/>
              <a:gdLst>
                <a:gd name="T0" fmla="*/ 64 w 488"/>
                <a:gd name="T1" fmla="*/ 10 h 306"/>
                <a:gd name="T2" fmla="*/ 86 w 488"/>
                <a:gd name="T3" fmla="*/ 24 h 306"/>
                <a:gd name="T4" fmla="*/ 98 w 488"/>
                <a:gd name="T5" fmla="*/ 40 h 306"/>
                <a:gd name="T6" fmla="*/ 88 w 488"/>
                <a:gd name="T7" fmla="*/ 52 h 306"/>
                <a:gd name="T8" fmla="*/ 60 w 488"/>
                <a:gd name="T9" fmla="*/ 58 h 306"/>
                <a:gd name="T10" fmla="*/ 64 w 488"/>
                <a:gd name="T11" fmla="*/ 74 h 306"/>
                <a:gd name="T12" fmla="*/ 72 w 488"/>
                <a:gd name="T13" fmla="*/ 108 h 306"/>
                <a:gd name="T14" fmla="*/ 90 w 488"/>
                <a:gd name="T15" fmla="*/ 114 h 306"/>
                <a:gd name="T16" fmla="*/ 92 w 488"/>
                <a:gd name="T17" fmla="*/ 116 h 306"/>
                <a:gd name="T18" fmla="*/ 102 w 488"/>
                <a:gd name="T19" fmla="*/ 130 h 306"/>
                <a:gd name="T20" fmla="*/ 108 w 488"/>
                <a:gd name="T21" fmla="*/ 146 h 306"/>
                <a:gd name="T22" fmla="*/ 106 w 488"/>
                <a:gd name="T23" fmla="*/ 164 h 306"/>
                <a:gd name="T24" fmla="*/ 94 w 488"/>
                <a:gd name="T25" fmla="*/ 178 h 306"/>
                <a:gd name="T26" fmla="*/ 52 w 488"/>
                <a:gd name="T27" fmla="*/ 200 h 306"/>
                <a:gd name="T28" fmla="*/ 8 w 488"/>
                <a:gd name="T29" fmla="*/ 232 h 306"/>
                <a:gd name="T30" fmla="*/ 12 w 488"/>
                <a:gd name="T31" fmla="*/ 254 h 306"/>
                <a:gd name="T32" fmla="*/ 40 w 488"/>
                <a:gd name="T33" fmla="*/ 286 h 306"/>
                <a:gd name="T34" fmla="*/ 52 w 488"/>
                <a:gd name="T35" fmla="*/ 302 h 306"/>
                <a:gd name="T36" fmla="*/ 60 w 488"/>
                <a:gd name="T37" fmla="*/ 278 h 306"/>
                <a:gd name="T38" fmla="*/ 76 w 488"/>
                <a:gd name="T39" fmla="*/ 256 h 306"/>
                <a:gd name="T40" fmla="*/ 100 w 488"/>
                <a:gd name="T41" fmla="*/ 246 h 306"/>
                <a:gd name="T42" fmla="*/ 124 w 488"/>
                <a:gd name="T43" fmla="*/ 224 h 306"/>
                <a:gd name="T44" fmla="*/ 158 w 488"/>
                <a:gd name="T45" fmla="*/ 222 h 306"/>
                <a:gd name="T46" fmla="*/ 192 w 488"/>
                <a:gd name="T47" fmla="*/ 238 h 306"/>
                <a:gd name="T48" fmla="*/ 220 w 488"/>
                <a:gd name="T49" fmla="*/ 242 h 306"/>
                <a:gd name="T50" fmla="*/ 242 w 488"/>
                <a:gd name="T51" fmla="*/ 254 h 306"/>
                <a:gd name="T52" fmla="*/ 242 w 488"/>
                <a:gd name="T53" fmla="*/ 254 h 306"/>
                <a:gd name="T54" fmla="*/ 254 w 488"/>
                <a:gd name="T55" fmla="*/ 264 h 306"/>
                <a:gd name="T56" fmla="*/ 276 w 488"/>
                <a:gd name="T57" fmla="*/ 244 h 306"/>
                <a:gd name="T58" fmla="*/ 296 w 488"/>
                <a:gd name="T59" fmla="*/ 238 h 306"/>
                <a:gd name="T60" fmla="*/ 300 w 488"/>
                <a:gd name="T61" fmla="*/ 252 h 306"/>
                <a:gd name="T62" fmla="*/ 308 w 488"/>
                <a:gd name="T63" fmla="*/ 256 h 306"/>
                <a:gd name="T64" fmla="*/ 328 w 488"/>
                <a:gd name="T65" fmla="*/ 246 h 306"/>
                <a:gd name="T66" fmla="*/ 336 w 488"/>
                <a:gd name="T67" fmla="*/ 250 h 306"/>
                <a:gd name="T68" fmla="*/ 342 w 488"/>
                <a:gd name="T69" fmla="*/ 264 h 306"/>
                <a:gd name="T70" fmla="*/ 348 w 488"/>
                <a:gd name="T71" fmla="*/ 290 h 306"/>
                <a:gd name="T72" fmla="*/ 372 w 488"/>
                <a:gd name="T73" fmla="*/ 268 h 306"/>
                <a:gd name="T74" fmla="*/ 408 w 488"/>
                <a:gd name="T75" fmla="*/ 260 h 306"/>
                <a:gd name="T76" fmla="*/ 432 w 488"/>
                <a:gd name="T77" fmla="*/ 242 h 306"/>
                <a:gd name="T78" fmla="*/ 474 w 488"/>
                <a:gd name="T79" fmla="*/ 228 h 306"/>
                <a:gd name="T80" fmla="*/ 486 w 488"/>
                <a:gd name="T81" fmla="*/ 220 h 306"/>
                <a:gd name="T82" fmla="*/ 460 w 488"/>
                <a:gd name="T83" fmla="*/ 152 h 306"/>
                <a:gd name="T84" fmla="*/ 468 w 488"/>
                <a:gd name="T85" fmla="*/ 130 h 306"/>
                <a:gd name="T86" fmla="*/ 444 w 488"/>
                <a:gd name="T87" fmla="*/ 126 h 306"/>
                <a:gd name="T88" fmla="*/ 430 w 488"/>
                <a:gd name="T89" fmla="*/ 106 h 306"/>
                <a:gd name="T90" fmla="*/ 416 w 488"/>
                <a:gd name="T91" fmla="*/ 100 h 306"/>
                <a:gd name="T92" fmla="*/ 400 w 488"/>
                <a:gd name="T93" fmla="*/ 114 h 306"/>
                <a:gd name="T94" fmla="*/ 388 w 488"/>
                <a:gd name="T95" fmla="*/ 110 h 306"/>
                <a:gd name="T96" fmla="*/ 366 w 488"/>
                <a:gd name="T97" fmla="*/ 86 h 306"/>
                <a:gd name="T98" fmla="*/ 352 w 488"/>
                <a:gd name="T99" fmla="*/ 90 h 306"/>
                <a:gd name="T100" fmla="*/ 328 w 488"/>
                <a:gd name="T101" fmla="*/ 94 h 306"/>
                <a:gd name="T102" fmla="*/ 322 w 488"/>
                <a:gd name="T103" fmla="*/ 90 h 306"/>
                <a:gd name="T104" fmla="*/ 320 w 488"/>
                <a:gd name="T105" fmla="*/ 70 h 306"/>
                <a:gd name="T106" fmla="*/ 216 w 488"/>
                <a:gd name="T107" fmla="*/ 50 h 306"/>
                <a:gd name="T108" fmla="*/ 194 w 488"/>
                <a:gd name="T109" fmla="*/ 38 h 306"/>
                <a:gd name="T110" fmla="*/ 172 w 488"/>
                <a:gd name="T111" fmla="*/ 30 h 306"/>
                <a:gd name="T112" fmla="*/ 132 w 488"/>
                <a:gd name="T113" fmla="*/ 10 h 306"/>
                <a:gd name="T114" fmla="*/ 74 w 488"/>
                <a:gd name="T115" fmla="*/ 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46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40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0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4092575" y="4815794"/>
              <a:ext cx="806450" cy="638175"/>
            </a:xfrm>
            <a:custGeom>
              <a:avLst/>
              <a:gdLst>
                <a:gd name="T0" fmla="*/ 488 w 508"/>
                <a:gd name="T1" fmla="*/ 130 h 402"/>
                <a:gd name="T2" fmla="*/ 508 w 508"/>
                <a:gd name="T3" fmla="*/ 126 h 402"/>
                <a:gd name="T4" fmla="*/ 496 w 508"/>
                <a:gd name="T5" fmla="*/ 110 h 402"/>
                <a:gd name="T6" fmla="*/ 446 w 508"/>
                <a:gd name="T7" fmla="*/ 44 h 402"/>
                <a:gd name="T8" fmla="*/ 402 w 508"/>
                <a:gd name="T9" fmla="*/ 44 h 402"/>
                <a:gd name="T10" fmla="*/ 400 w 508"/>
                <a:gd name="T11" fmla="*/ 58 h 402"/>
                <a:gd name="T12" fmla="*/ 372 w 508"/>
                <a:gd name="T13" fmla="*/ 50 h 402"/>
                <a:gd name="T14" fmla="*/ 332 w 508"/>
                <a:gd name="T15" fmla="*/ 64 h 402"/>
                <a:gd name="T16" fmla="*/ 310 w 508"/>
                <a:gd name="T17" fmla="*/ 70 h 402"/>
                <a:gd name="T18" fmla="*/ 298 w 508"/>
                <a:gd name="T19" fmla="*/ 76 h 402"/>
                <a:gd name="T20" fmla="*/ 286 w 508"/>
                <a:gd name="T21" fmla="*/ 58 h 402"/>
                <a:gd name="T22" fmla="*/ 314 w 508"/>
                <a:gd name="T23" fmla="*/ 22 h 402"/>
                <a:gd name="T24" fmla="*/ 312 w 508"/>
                <a:gd name="T25" fmla="*/ 12 h 402"/>
                <a:gd name="T26" fmla="*/ 288 w 508"/>
                <a:gd name="T27" fmla="*/ 26 h 402"/>
                <a:gd name="T28" fmla="*/ 278 w 508"/>
                <a:gd name="T29" fmla="*/ 20 h 402"/>
                <a:gd name="T30" fmla="*/ 252 w 508"/>
                <a:gd name="T31" fmla="*/ 18 h 402"/>
                <a:gd name="T32" fmla="*/ 236 w 508"/>
                <a:gd name="T33" fmla="*/ 8 h 402"/>
                <a:gd name="T34" fmla="*/ 208 w 508"/>
                <a:gd name="T35" fmla="*/ 2 h 402"/>
                <a:gd name="T36" fmla="*/ 204 w 508"/>
                <a:gd name="T37" fmla="*/ 24 h 402"/>
                <a:gd name="T38" fmla="*/ 210 w 508"/>
                <a:gd name="T39" fmla="*/ 48 h 402"/>
                <a:gd name="T40" fmla="*/ 200 w 508"/>
                <a:gd name="T41" fmla="*/ 54 h 402"/>
                <a:gd name="T42" fmla="*/ 182 w 508"/>
                <a:gd name="T43" fmla="*/ 46 h 402"/>
                <a:gd name="T44" fmla="*/ 156 w 508"/>
                <a:gd name="T45" fmla="*/ 32 h 402"/>
                <a:gd name="T46" fmla="*/ 144 w 508"/>
                <a:gd name="T47" fmla="*/ 80 h 402"/>
                <a:gd name="T48" fmla="*/ 136 w 508"/>
                <a:gd name="T49" fmla="*/ 120 h 402"/>
                <a:gd name="T50" fmla="*/ 104 w 508"/>
                <a:gd name="T51" fmla="*/ 204 h 402"/>
                <a:gd name="T52" fmla="*/ 64 w 508"/>
                <a:gd name="T53" fmla="*/ 248 h 402"/>
                <a:gd name="T54" fmla="*/ 42 w 508"/>
                <a:gd name="T55" fmla="*/ 264 h 402"/>
                <a:gd name="T56" fmla="*/ 10 w 508"/>
                <a:gd name="T57" fmla="*/ 292 h 402"/>
                <a:gd name="T58" fmla="*/ 6 w 508"/>
                <a:gd name="T59" fmla="*/ 368 h 402"/>
                <a:gd name="T60" fmla="*/ 16 w 508"/>
                <a:gd name="T61" fmla="*/ 402 h 402"/>
                <a:gd name="T62" fmla="*/ 44 w 508"/>
                <a:gd name="T63" fmla="*/ 398 h 402"/>
                <a:gd name="T64" fmla="*/ 34 w 508"/>
                <a:gd name="T65" fmla="*/ 372 h 402"/>
                <a:gd name="T66" fmla="*/ 24 w 508"/>
                <a:gd name="T67" fmla="*/ 346 h 402"/>
                <a:gd name="T68" fmla="*/ 64 w 508"/>
                <a:gd name="T69" fmla="*/ 324 h 402"/>
                <a:gd name="T70" fmla="*/ 140 w 508"/>
                <a:gd name="T71" fmla="*/ 288 h 402"/>
                <a:gd name="T72" fmla="*/ 152 w 508"/>
                <a:gd name="T73" fmla="*/ 294 h 402"/>
                <a:gd name="T74" fmla="*/ 192 w 508"/>
                <a:gd name="T75" fmla="*/ 274 h 402"/>
                <a:gd name="T76" fmla="*/ 214 w 508"/>
                <a:gd name="T77" fmla="*/ 266 h 402"/>
                <a:gd name="T78" fmla="*/ 250 w 508"/>
                <a:gd name="T79" fmla="*/ 252 h 402"/>
                <a:gd name="T80" fmla="*/ 260 w 508"/>
                <a:gd name="T81" fmla="*/ 188 h 402"/>
                <a:gd name="T82" fmla="*/ 286 w 508"/>
                <a:gd name="T83" fmla="*/ 230 h 402"/>
                <a:gd name="T84" fmla="*/ 314 w 508"/>
                <a:gd name="T85" fmla="*/ 208 h 402"/>
                <a:gd name="T86" fmla="*/ 332 w 508"/>
                <a:gd name="T87" fmla="*/ 198 h 402"/>
                <a:gd name="T88" fmla="*/ 350 w 508"/>
                <a:gd name="T89" fmla="*/ 190 h 402"/>
                <a:gd name="T90" fmla="*/ 376 w 508"/>
                <a:gd name="T91" fmla="*/ 194 h 402"/>
                <a:gd name="T92" fmla="*/ 392 w 508"/>
                <a:gd name="T93" fmla="*/ 186 h 402"/>
                <a:gd name="T94" fmla="*/ 406 w 508"/>
                <a:gd name="T95" fmla="*/ 182 h 402"/>
                <a:gd name="T96" fmla="*/ 414 w 508"/>
                <a:gd name="T97" fmla="*/ 188 h 402"/>
                <a:gd name="T98" fmla="*/ 432 w 508"/>
                <a:gd name="T99" fmla="*/ 180 h 402"/>
                <a:gd name="T100" fmla="*/ 464 w 508"/>
                <a:gd name="T101" fmla="*/ 14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4" y="248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8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lnTo>
                    <a:pt x="476" y="1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4473575" y="4263344"/>
              <a:ext cx="482600" cy="657225"/>
            </a:xfrm>
            <a:custGeom>
              <a:avLst/>
              <a:gdLst>
                <a:gd name="T0" fmla="*/ 220 w 304"/>
                <a:gd name="T1" fmla="*/ 0 h 414"/>
                <a:gd name="T2" fmla="*/ 206 w 304"/>
                <a:gd name="T3" fmla="*/ 16 h 414"/>
                <a:gd name="T4" fmla="*/ 184 w 304"/>
                <a:gd name="T5" fmla="*/ 32 h 414"/>
                <a:gd name="T6" fmla="*/ 176 w 304"/>
                <a:gd name="T7" fmla="*/ 32 h 414"/>
                <a:gd name="T8" fmla="*/ 174 w 304"/>
                <a:gd name="T9" fmla="*/ 22 h 414"/>
                <a:gd name="T10" fmla="*/ 152 w 304"/>
                <a:gd name="T11" fmla="*/ 24 h 414"/>
                <a:gd name="T12" fmla="*/ 108 w 304"/>
                <a:gd name="T13" fmla="*/ 34 h 414"/>
                <a:gd name="T14" fmla="*/ 72 w 304"/>
                <a:gd name="T15" fmla="*/ 42 h 414"/>
                <a:gd name="T16" fmla="*/ 40 w 304"/>
                <a:gd name="T17" fmla="*/ 56 h 414"/>
                <a:gd name="T18" fmla="*/ 28 w 304"/>
                <a:gd name="T19" fmla="*/ 62 h 414"/>
                <a:gd name="T20" fmla="*/ 16 w 304"/>
                <a:gd name="T21" fmla="*/ 84 h 414"/>
                <a:gd name="T22" fmla="*/ 22 w 304"/>
                <a:gd name="T23" fmla="*/ 92 h 414"/>
                <a:gd name="T24" fmla="*/ 34 w 304"/>
                <a:gd name="T25" fmla="*/ 140 h 414"/>
                <a:gd name="T26" fmla="*/ 32 w 304"/>
                <a:gd name="T27" fmla="*/ 144 h 414"/>
                <a:gd name="T28" fmla="*/ 0 w 304"/>
                <a:gd name="T29" fmla="*/ 200 h 414"/>
                <a:gd name="T30" fmla="*/ 12 w 304"/>
                <a:gd name="T31" fmla="*/ 196 h 414"/>
                <a:gd name="T32" fmla="*/ 18 w 304"/>
                <a:gd name="T33" fmla="*/ 202 h 414"/>
                <a:gd name="T34" fmla="*/ 16 w 304"/>
                <a:gd name="T35" fmla="*/ 226 h 414"/>
                <a:gd name="T36" fmla="*/ 24 w 304"/>
                <a:gd name="T37" fmla="*/ 262 h 414"/>
                <a:gd name="T38" fmla="*/ 40 w 304"/>
                <a:gd name="T39" fmla="*/ 280 h 414"/>
                <a:gd name="T40" fmla="*/ 42 w 304"/>
                <a:gd name="T41" fmla="*/ 304 h 414"/>
                <a:gd name="T42" fmla="*/ 44 w 304"/>
                <a:gd name="T43" fmla="*/ 320 h 414"/>
                <a:gd name="T44" fmla="*/ 44 w 304"/>
                <a:gd name="T45" fmla="*/ 362 h 414"/>
                <a:gd name="T46" fmla="*/ 52 w 304"/>
                <a:gd name="T47" fmla="*/ 362 h 414"/>
                <a:gd name="T48" fmla="*/ 72 w 304"/>
                <a:gd name="T49" fmla="*/ 352 h 414"/>
                <a:gd name="T50" fmla="*/ 84 w 304"/>
                <a:gd name="T51" fmla="*/ 356 h 414"/>
                <a:gd name="T52" fmla="*/ 86 w 304"/>
                <a:gd name="T53" fmla="*/ 366 h 414"/>
                <a:gd name="T54" fmla="*/ 56 w 304"/>
                <a:gd name="T55" fmla="*/ 406 h 414"/>
                <a:gd name="T56" fmla="*/ 72 w 304"/>
                <a:gd name="T57" fmla="*/ 408 h 414"/>
                <a:gd name="T58" fmla="*/ 80 w 304"/>
                <a:gd name="T59" fmla="*/ 406 h 414"/>
                <a:gd name="T60" fmla="*/ 120 w 304"/>
                <a:gd name="T61" fmla="*/ 390 h 414"/>
                <a:gd name="T62" fmla="*/ 142 w 304"/>
                <a:gd name="T63" fmla="*/ 394 h 414"/>
                <a:gd name="T64" fmla="*/ 154 w 304"/>
                <a:gd name="T65" fmla="*/ 390 h 414"/>
                <a:gd name="T66" fmla="*/ 152 w 304"/>
                <a:gd name="T67" fmla="*/ 384 h 414"/>
                <a:gd name="T68" fmla="*/ 150 w 304"/>
                <a:gd name="T69" fmla="*/ 366 h 414"/>
                <a:gd name="T70" fmla="*/ 150 w 304"/>
                <a:gd name="T71" fmla="*/ 358 h 414"/>
                <a:gd name="T72" fmla="*/ 162 w 304"/>
                <a:gd name="T73" fmla="*/ 336 h 414"/>
                <a:gd name="T74" fmla="*/ 162 w 304"/>
                <a:gd name="T75" fmla="*/ 334 h 414"/>
                <a:gd name="T76" fmla="*/ 164 w 304"/>
                <a:gd name="T77" fmla="*/ 324 h 414"/>
                <a:gd name="T78" fmla="*/ 164 w 304"/>
                <a:gd name="T79" fmla="*/ 316 h 414"/>
                <a:gd name="T80" fmla="*/ 178 w 304"/>
                <a:gd name="T81" fmla="*/ 298 h 414"/>
                <a:gd name="T82" fmla="*/ 186 w 304"/>
                <a:gd name="T83" fmla="*/ 278 h 414"/>
                <a:gd name="T84" fmla="*/ 190 w 304"/>
                <a:gd name="T85" fmla="*/ 270 h 414"/>
                <a:gd name="T86" fmla="*/ 206 w 304"/>
                <a:gd name="T87" fmla="*/ 256 h 414"/>
                <a:gd name="T88" fmla="*/ 194 w 304"/>
                <a:gd name="T89" fmla="*/ 242 h 414"/>
                <a:gd name="T90" fmla="*/ 194 w 304"/>
                <a:gd name="T91" fmla="*/ 228 h 414"/>
                <a:gd name="T92" fmla="*/ 224 w 304"/>
                <a:gd name="T93" fmla="*/ 200 h 414"/>
                <a:gd name="T94" fmla="*/ 222 w 304"/>
                <a:gd name="T95" fmla="*/ 192 h 414"/>
                <a:gd name="T96" fmla="*/ 220 w 304"/>
                <a:gd name="T97" fmla="*/ 170 h 414"/>
                <a:gd name="T98" fmla="*/ 230 w 304"/>
                <a:gd name="T99" fmla="*/ 146 h 414"/>
                <a:gd name="T100" fmla="*/ 250 w 304"/>
                <a:gd name="T101" fmla="*/ 136 h 414"/>
                <a:gd name="T102" fmla="*/ 272 w 304"/>
                <a:gd name="T103" fmla="*/ 140 h 414"/>
                <a:gd name="T104" fmla="*/ 284 w 304"/>
                <a:gd name="T105" fmla="*/ 128 h 414"/>
                <a:gd name="T106" fmla="*/ 296 w 304"/>
                <a:gd name="T107" fmla="*/ 108 h 414"/>
                <a:gd name="T108" fmla="*/ 300 w 304"/>
                <a:gd name="T109" fmla="*/ 102 h 414"/>
                <a:gd name="T110" fmla="*/ 296 w 304"/>
                <a:gd name="T111" fmla="*/ 84 h 414"/>
                <a:gd name="T112" fmla="*/ 276 w 304"/>
                <a:gd name="T113" fmla="*/ 52 h 414"/>
                <a:gd name="T114" fmla="*/ 274 w 304"/>
                <a:gd name="T115" fmla="*/ 40 h 414"/>
                <a:gd name="T116" fmla="*/ 264 w 304"/>
                <a:gd name="T117" fmla="*/ 2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4724400" y="4437969"/>
              <a:ext cx="447675" cy="546100"/>
            </a:xfrm>
            <a:custGeom>
              <a:avLst/>
              <a:gdLst>
                <a:gd name="T0" fmla="*/ 132 w 282"/>
                <a:gd name="T1" fmla="*/ 24 h 344"/>
                <a:gd name="T2" fmla="*/ 118 w 282"/>
                <a:gd name="T3" fmla="*/ 40 h 344"/>
                <a:gd name="T4" fmla="*/ 92 w 282"/>
                <a:gd name="T5" fmla="*/ 34 h 344"/>
                <a:gd name="T6" fmla="*/ 78 w 282"/>
                <a:gd name="T7" fmla="*/ 42 h 344"/>
                <a:gd name="T8" fmla="*/ 70 w 282"/>
                <a:gd name="T9" fmla="*/ 74 h 344"/>
                <a:gd name="T10" fmla="*/ 74 w 282"/>
                <a:gd name="T11" fmla="*/ 92 h 344"/>
                <a:gd name="T12" fmla="*/ 46 w 282"/>
                <a:gd name="T13" fmla="*/ 116 h 344"/>
                <a:gd name="T14" fmla="*/ 48 w 282"/>
                <a:gd name="T15" fmla="*/ 134 h 344"/>
                <a:gd name="T16" fmla="*/ 56 w 282"/>
                <a:gd name="T17" fmla="*/ 142 h 344"/>
                <a:gd name="T18" fmla="*/ 56 w 282"/>
                <a:gd name="T19" fmla="*/ 148 h 344"/>
                <a:gd name="T20" fmla="*/ 36 w 282"/>
                <a:gd name="T21" fmla="*/ 166 h 344"/>
                <a:gd name="T22" fmla="*/ 36 w 282"/>
                <a:gd name="T23" fmla="*/ 186 h 344"/>
                <a:gd name="T24" fmla="*/ 30 w 282"/>
                <a:gd name="T25" fmla="*/ 190 h 344"/>
                <a:gd name="T26" fmla="*/ 14 w 282"/>
                <a:gd name="T27" fmla="*/ 208 h 344"/>
                <a:gd name="T28" fmla="*/ 16 w 282"/>
                <a:gd name="T29" fmla="*/ 216 h 344"/>
                <a:gd name="T30" fmla="*/ 16 w 282"/>
                <a:gd name="T31" fmla="*/ 236 h 344"/>
                <a:gd name="T32" fmla="*/ 6 w 282"/>
                <a:gd name="T33" fmla="*/ 250 h 344"/>
                <a:gd name="T34" fmla="*/ 0 w 282"/>
                <a:gd name="T35" fmla="*/ 254 h 344"/>
                <a:gd name="T36" fmla="*/ 6 w 282"/>
                <a:gd name="T37" fmla="*/ 272 h 344"/>
                <a:gd name="T38" fmla="*/ 52 w 282"/>
                <a:gd name="T39" fmla="*/ 272 h 344"/>
                <a:gd name="T40" fmla="*/ 70 w 282"/>
                <a:gd name="T41" fmla="*/ 292 h 344"/>
                <a:gd name="T42" fmla="*/ 102 w 282"/>
                <a:gd name="T43" fmla="*/ 342 h 344"/>
                <a:gd name="T44" fmla="*/ 132 w 282"/>
                <a:gd name="T45" fmla="*/ 340 h 344"/>
                <a:gd name="T46" fmla="*/ 152 w 282"/>
                <a:gd name="T47" fmla="*/ 290 h 344"/>
                <a:gd name="T48" fmla="*/ 172 w 282"/>
                <a:gd name="T49" fmla="*/ 292 h 344"/>
                <a:gd name="T50" fmla="*/ 170 w 282"/>
                <a:gd name="T51" fmla="*/ 276 h 344"/>
                <a:gd name="T52" fmla="*/ 194 w 282"/>
                <a:gd name="T53" fmla="*/ 276 h 344"/>
                <a:gd name="T54" fmla="*/ 208 w 282"/>
                <a:gd name="T55" fmla="*/ 256 h 344"/>
                <a:gd name="T56" fmla="*/ 222 w 282"/>
                <a:gd name="T57" fmla="*/ 226 h 344"/>
                <a:gd name="T58" fmla="*/ 218 w 282"/>
                <a:gd name="T59" fmla="*/ 208 h 344"/>
                <a:gd name="T60" fmla="*/ 236 w 282"/>
                <a:gd name="T61" fmla="*/ 194 h 344"/>
                <a:gd name="T62" fmla="*/ 238 w 282"/>
                <a:gd name="T63" fmla="*/ 182 h 344"/>
                <a:gd name="T64" fmla="*/ 244 w 282"/>
                <a:gd name="T65" fmla="*/ 172 h 344"/>
                <a:gd name="T66" fmla="*/ 238 w 282"/>
                <a:gd name="T67" fmla="*/ 154 h 344"/>
                <a:gd name="T68" fmla="*/ 262 w 282"/>
                <a:gd name="T69" fmla="*/ 134 h 344"/>
                <a:gd name="T70" fmla="*/ 234 w 282"/>
                <a:gd name="T71" fmla="*/ 112 h 344"/>
                <a:gd name="T72" fmla="*/ 242 w 282"/>
                <a:gd name="T73" fmla="*/ 108 h 344"/>
                <a:gd name="T74" fmla="*/ 266 w 282"/>
                <a:gd name="T75" fmla="*/ 96 h 344"/>
                <a:gd name="T76" fmla="*/ 282 w 282"/>
                <a:gd name="T77" fmla="*/ 74 h 344"/>
                <a:gd name="T78" fmla="*/ 270 w 282"/>
                <a:gd name="T79" fmla="*/ 66 h 344"/>
                <a:gd name="T80" fmla="*/ 270 w 282"/>
                <a:gd name="T81" fmla="*/ 58 h 344"/>
                <a:gd name="T82" fmla="*/ 266 w 282"/>
                <a:gd name="T83" fmla="*/ 58 h 344"/>
                <a:gd name="T84" fmla="*/ 256 w 282"/>
                <a:gd name="T85" fmla="*/ 64 h 344"/>
                <a:gd name="T86" fmla="*/ 234 w 282"/>
                <a:gd name="T87" fmla="*/ 54 h 344"/>
                <a:gd name="T88" fmla="*/ 226 w 282"/>
                <a:gd name="T89" fmla="*/ 42 h 344"/>
                <a:gd name="T90" fmla="*/ 222 w 282"/>
                <a:gd name="T91" fmla="*/ 50 h 344"/>
                <a:gd name="T92" fmla="*/ 208 w 282"/>
                <a:gd name="T93" fmla="*/ 60 h 344"/>
                <a:gd name="T94" fmla="*/ 186 w 282"/>
                <a:gd name="T95" fmla="*/ 60 h 344"/>
                <a:gd name="T96" fmla="*/ 178 w 282"/>
                <a:gd name="T97" fmla="*/ 54 h 344"/>
                <a:gd name="T98" fmla="*/ 170 w 282"/>
                <a:gd name="T99" fmla="*/ 30 h 344"/>
                <a:gd name="T100" fmla="*/ 160 w 282"/>
                <a:gd name="T101" fmla="*/ 2 h 344"/>
                <a:gd name="T102" fmla="*/ 146 w 282"/>
                <a:gd name="T103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6" y="272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4924425" y="4091894"/>
              <a:ext cx="384175" cy="444500"/>
            </a:xfrm>
            <a:custGeom>
              <a:avLst/>
              <a:gdLst>
                <a:gd name="T0" fmla="*/ 136 w 242"/>
                <a:gd name="T1" fmla="*/ 8 h 280"/>
                <a:gd name="T2" fmla="*/ 116 w 242"/>
                <a:gd name="T3" fmla="*/ 10 h 280"/>
                <a:gd name="T4" fmla="*/ 84 w 242"/>
                <a:gd name="T5" fmla="*/ 4 h 280"/>
                <a:gd name="T6" fmla="*/ 62 w 242"/>
                <a:gd name="T7" fmla="*/ 28 h 280"/>
                <a:gd name="T8" fmla="*/ 54 w 242"/>
                <a:gd name="T9" fmla="*/ 64 h 280"/>
                <a:gd name="T10" fmla="*/ 44 w 242"/>
                <a:gd name="T11" fmla="*/ 74 h 280"/>
                <a:gd name="T12" fmla="*/ 42 w 242"/>
                <a:gd name="T13" fmla="*/ 88 h 280"/>
                <a:gd name="T14" fmla="*/ 32 w 242"/>
                <a:gd name="T15" fmla="*/ 106 h 280"/>
                <a:gd name="T16" fmla="*/ 6 w 242"/>
                <a:gd name="T17" fmla="*/ 140 h 280"/>
                <a:gd name="T18" fmla="*/ 0 w 242"/>
                <a:gd name="T19" fmla="*/ 148 h 280"/>
                <a:gd name="T20" fmla="*/ 20 w 242"/>
                <a:gd name="T21" fmla="*/ 186 h 280"/>
                <a:gd name="T22" fmla="*/ 30 w 242"/>
                <a:gd name="T23" fmla="*/ 202 h 280"/>
                <a:gd name="T24" fmla="*/ 30 w 242"/>
                <a:gd name="T25" fmla="*/ 206 h 280"/>
                <a:gd name="T26" fmla="*/ 28 w 242"/>
                <a:gd name="T27" fmla="*/ 210 h 280"/>
                <a:gd name="T28" fmla="*/ 40 w 242"/>
                <a:gd name="T29" fmla="*/ 214 h 280"/>
                <a:gd name="T30" fmla="*/ 48 w 242"/>
                <a:gd name="T31" fmla="*/ 224 h 280"/>
                <a:gd name="T32" fmla="*/ 56 w 242"/>
                <a:gd name="T33" fmla="*/ 262 h 280"/>
                <a:gd name="T34" fmla="*/ 64 w 242"/>
                <a:gd name="T35" fmla="*/ 270 h 280"/>
                <a:gd name="T36" fmla="*/ 74 w 242"/>
                <a:gd name="T37" fmla="*/ 272 h 280"/>
                <a:gd name="T38" fmla="*/ 84 w 242"/>
                <a:gd name="T39" fmla="*/ 268 h 280"/>
                <a:gd name="T40" fmla="*/ 90 w 242"/>
                <a:gd name="T41" fmla="*/ 260 h 280"/>
                <a:gd name="T42" fmla="*/ 104 w 242"/>
                <a:gd name="T43" fmla="*/ 250 h 280"/>
                <a:gd name="T44" fmla="*/ 122 w 242"/>
                <a:gd name="T45" fmla="*/ 270 h 280"/>
                <a:gd name="T46" fmla="*/ 134 w 242"/>
                <a:gd name="T47" fmla="*/ 272 h 280"/>
                <a:gd name="T48" fmla="*/ 150 w 242"/>
                <a:gd name="T49" fmla="*/ 268 h 280"/>
                <a:gd name="T50" fmla="*/ 166 w 242"/>
                <a:gd name="T51" fmla="*/ 280 h 280"/>
                <a:gd name="T52" fmla="*/ 170 w 242"/>
                <a:gd name="T53" fmla="*/ 246 h 280"/>
                <a:gd name="T54" fmla="*/ 180 w 242"/>
                <a:gd name="T55" fmla="*/ 234 h 280"/>
                <a:gd name="T56" fmla="*/ 172 w 242"/>
                <a:gd name="T57" fmla="*/ 224 h 280"/>
                <a:gd name="T58" fmla="*/ 178 w 242"/>
                <a:gd name="T59" fmla="*/ 220 h 280"/>
                <a:gd name="T60" fmla="*/ 204 w 242"/>
                <a:gd name="T61" fmla="*/ 188 h 280"/>
                <a:gd name="T62" fmla="*/ 204 w 242"/>
                <a:gd name="T63" fmla="*/ 204 h 280"/>
                <a:gd name="T64" fmla="*/ 226 w 242"/>
                <a:gd name="T65" fmla="*/ 172 h 280"/>
                <a:gd name="T66" fmla="*/ 228 w 242"/>
                <a:gd name="T67" fmla="*/ 136 h 280"/>
                <a:gd name="T68" fmla="*/ 214 w 242"/>
                <a:gd name="T69" fmla="*/ 136 h 280"/>
                <a:gd name="T70" fmla="*/ 210 w 242"/>
                <a:gd name="T71" fmla="*/ 128 h 280"/>
                <a:gd name="T72" fmla="*/ 230 w 242"/>
                <a:gd name="T73" fmla="*/ 116 h 280"/>
                <a:gd name="T74" fmla="*/ 240 w 242"/>
                <a:gd name="T75" fmla="*/ 106 h 280"/>
                <a:gd name="T76" fmla="*/ 232 w 242"/>
                <a:gd name="T77" fmla="*/ 70 h 280"/>
                <a:gd name="T78" fmla="*/ 220 w 242"/>
                <a:gd name="T79" fmla="*/ 68 h 280"/>
                <a:gd name="T80" fmla="*/ 220 w 242"/>
                <a:gd name="T81" fmla="*/ 64 h 280"/>
                <a:gd name="T82" fmla="*/ 214 w 242"/>
                <a:gd name="T83" fmla="*/ 54 h 280"/>
                <a:gd name="T84" fmla="*/ 172 w 242"/>
                <a:gd name="T85" fmla="*/ 48 h 280"/>
                <a:gd name="T86" fmla="*/ 156 w 242"/>
                <a:gd name="T87" fmla="*/ 64 h 280"/>
                <a:gd name="T88" fmla="*/ 154 w 242"/>
                <a:gd name="T89" fmla="*/ 36 h 280"/>
                <a:gd name="T90" fmla="*/ 178 w 242"/>
                <a:gd name="T91" fmla="*/ 1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20" y="18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4549775" y="3707719"/>
              <a:ext cx="485775" cy="593725"/>
            </a:xfrm>
            <a:custGeom>
              <a:avLst/>
              <a:gdLst>
                <a:gd name="T0" fmla="*/ 192 w 306"/>
                <a:gd name="T1" fmla="*/ 106 h 374"/>
                <a:gd name="T2" fmla="*/ 180 w 306"/>
                <a:gd name="T3" fmla="*/ 70 h 374"/>
                <a:gd name="T4" fmla="*/ 142 w 306"/>
                <a:gd name="T5" fmla="*/ 46 h 374"/>
                <a:gd name="T6" fmla="*/ 110 w 306"/>
                <a:gd name="T7" fmla="*/ 34 h 374"/>
                <a:gd name="T8" fmla="*/ 96 w 306"/>
                <a:gd name="T9" fmla="*/ 22 h 374"/>
                <a:gd name="T10" fmla="*/ 76 w 306"/>
                <a:gd name="T11" fmla="*/ 2 h 374"/>
                <a:gd name="T12" fmla="*/ 96 w 306"/>
                <a:gd name="T13" fmla="*/ 34 h 374"/>
                <a:gd name="T14" fmla="*/ 86 w 306"/>
                <a:gd name="T15" fmla="*/ 60 h 374"/>
                <a:gd name="T16" fmla="*/ 74 w 306"/>
                <a:gd name="T17" fmla="*/ 72 h 374"/>
                <a:gd name="T18" fmla="*/ 64 w 306"/>
                <a:gd name="T19" fmla="*/ 66 h 374"/>
                <a:gd name="T20" fmla="*/ 38 w 306"/>
                <a:gd name="T21" fmla="*/ 46 h 374"/>
                <a:gd name="T22" fmla="*/ 46 w 306"/>
                <a:gd name="T23" fmla="*/ 70 h 374"/>
                <a:gd name="T24" fmla="*/ 46 w 306"/>
                <a:gd name="T25" fmla="*/ 74 h 374"/>
                <a:gd name="T26" fmla="*/ 28 w 306"/>
                <a:gd name="T27" fmla="*/ 88 h 374"/>
                <a:gd name="T28" fmla="*/ 22 w 306"/>
                <a:gd name="T29" fmla="*/ 94 h 374"/>
                <a:gd name="T30" fmla="*/ 24 w 306"/>
                <a:gd name="T31" fmla="*/ 116 h 374"/>
                <a:gd name="T32" fmla="*/ 18 w 306"/>
                <a:gd name="T33" fmla="*/ 126 h 374"/>
                <a:gd name="T34" fmla="*/ 16 w 306"/>
                <a:gd name="T35" fmla="*/ 126 h 374"/>
                <a:gd name="T36" fmla="*/ 2 w 306"/>
                <a:gd name="T37" fmla="*/ 126 h 374"/>
                <a:gd name="T38" fmla="*/ 18 w 306"/>
                <a:gd name="T39" fmla="*/ 144 h 374"/>
                <a:gd name="T40" fmla="*/ 28 w 306"/>
                <a:gd name="T41" fmla="*/ 162 h 374"/>
                <a:gd name="T42" fmla="*/ 42 w 306"/>
                <a:gd name="T43" fmla="*/ 160 h 374"/>
                <a:gd name="T44" fmla="*/ 60 w 306"/>
                <a:gd name="T45" fmla="*/ 166 h 374"/>
                <a:gd name="T46" fmla="*/ 70 w 306"/>
                <a:gd name="T47" fmla="*/ 178 h 374"/>
                <a:gd name="T48" fmla="*/ 68 w 306"/>
                <a:gd name="T49" fmla="*/ 200 h 374"/>
                <a:gd name="T50" fmla="*/ 72 w 306"/>
                <a:gd name="T51" fmla="*/ 210 h 374"/>
                <a:gd name="T52" fmla="*/ 60 w 306"/>
                <a:gd name="T53" fmla="*/ 218 h 374"/>
                <a:gd name="T54" fmla="*/ 52 w 306"/>
                <a:gd name="T55" fmla="*/ 224 h 374"/>
                <a:gd name="T56" fmla="*/ 50 w 306"/>
                <a:gd name="T57" fmla="*/ 230 h 374"/>
                <a:gd name="T58" fmla="*/ 52 w 306"/>
                <a:gd name="T59" fmla="*/ 254 h 374"/>
                <a:gd name="T60" fmla="*/ 76 w 306"/>
                <a:gd name="T61" fmla="*/ 258 h 374"/>
                <a:gd name="T62" fmla="*/ 102 w 306"/>
                <a:gd name="T63" fmla="*/ 352 h 374"/>
                <a:gd name="T64" fmla="*/ 100 w 306"/>
                <a:gd name="T65" fmla="*/ 364 h 374"/>
                <a:gd name="T66" fmla="*/ 146 w 306"/>
                <a:gd name="T67" fmla="*/ 346 h 374"/>
                <a:gd name="T68" fmla="*/ 134 w 306"/>
                <a:gd name="T69" fmla="*/ 374 h 374"/>
                <a:gd name="T70" fmla="*/ 146 w 306"/>
                <a:gd name="T71" fmla="*/ 366 h 374"/>
                <a:gd name="T72" fmla="*/ 156 w 306"/>
                <a:gd name="T73" fmla="*/ 350 h 374"/>
                <a:gd name="T74" fmla="*/ 174 w 306"/>
                <a:gd name="T75" fmla="*/ 340 h 374"/>
                <a:gd name="T76" fmla="*/ 220 w 306"/>
                <a:gd name="T77" fmla="*/ 360 h 374"/>
                <a:gd name="T78" fmla="*/ 260 w 306"/>
                <a:gd name="T79" fmla="*/ 342 h 374"/>
                <a:gd name="T80" fmla="*/ 272 w 306"/>
                <a:gd name="T81" fmla="*/ 320 h 374"/>
                <a:gd name="T82" fmla="*/ 260 w 306"/>
                <a:gd name="T83" fmla="*/ 296 h 374"/>
                <a:gd name="T84" fmla="*/ 300 w 306"/>
                <a:gd name="T85" fmla="*/ 292 h 374"/>
                <a:gd name="T86" fmla="*/ 306 w 306"/>
                <a:gd name="T87" fmla="*/ 246 h 374"/>
                <a:gd name="T88" fmla="*/ 290 w 306"/>
                <a:gd name="T89" fmla="*/ 226 h 374"/>
                <a:gd name="T90" fmla="*/ 272 w 306"/>
                <a:gd name="T91" fmla="*/ 232 h 374"/>
                <a:gd name="T92" fmla="*/ 256 w 306"/>
                <a:gd name="T93" fmla="*/ 226 h 374"/>
                <a:gd name="T94" fmla="*/ 244 w 306"/>
                <a:gd name="T95" fmla="*/ 210 h 374"/>
                <a:gd name="T96" fmla="*/ 226 w 306"/>
                <a:gd name="T97" fmla="*/ 198 h 374"/>
                <a:gd name="T98" fmla="*/ 216 w 306"/>
                <a:gd name="T99" fmla="*/ 186 h 374"/>
                <a:gd name="T100" fmla="*/ 216 w 306"/>
                <a:gd name="T101" fmla="*/ 180 h 374"/>
                <a:gd name="T102" fmla="*/ 230 w 306"/>
                <a:gd name="T103" fmla="*/ 152 h 374"/>
                <a:gd name="T104" fmla="*/ 234 w 306"/>
                <a:gd name="T105" fmla="*/ 128 h 374"/>
                <a:gd name="T106" fmla="*/ 258 w 306"/>
                <a:gd name="T107" fmla="*/ 130 h 374"/>
                <a:gd name="T108" fmla="*/ 260 w 306"/>
                <a:gd name="T109" fmla="*/ 104 h 374"/>
                <a:gd name="T110" fmla="*/ 230 w 306"/>
                <a:gd name="T111" fmla="*/ 122 h 374"/>
                <a:gd name="T112" fmla="*/ 214 w 306"/>
                <a:gd name="T113" fmla="*/ 120 h 374"/>
                <a:gd name="T114" fmla="*/ 194 w 306"/>
                <a:gd name="T115" fmla="*/ 10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92" y="106"/>
                  </a:ln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50" y="230"/>
                  </a:lnTo>
                  <a:lnTo>
                    <a:pt x="50" y="230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4645025" y="3021919"/>
              <a:ext cx="127000" cy="184150"/>
            </a:xfrm>
            <a:custGeom>
              <a:avLst/>
              <a:gdLst>
                <a:gd name="T0" fmla="*/ 46 w 80"/>
                <a:gd name="T1" fmla="*/ 2 h 116"/>
                <a:gd name="T2" fmla="*/ 44 w 80"/>
                <a:gd name="T3" fmla="*/ 0 h 116"/>
                <a:gd name="T4" fmla="*/ 44 w 80"/>
                <a:gd name="T5" fmla="*/ 0 h 116"/>
                <a:gd name="T6" fmla="*/ 40 w 80"/>
                <a:gd name="T7" fmla="*/ 2 h 116"/>
                <a:gd name="T8" fmla="*/ 38 w 80"/>
                <a:gd name="T9" fmla="*/ 4 h 116"/>
                <a:gd name="T10" fmla="*/ 32 w 80"/>
                <a:gd name="T11" fmla="*/ 14 h 116"/>
                <a:gd name="T12" fmla="*/ 28 w 80"/>
                <a:gd name="T13" fmla="*/ 12 h 116"/>
                <a:gd name="T14" fmla="*/ 28 w 80"/>
                <a:gd name="T15" fmla="*/ 12 h 116"/>
                <a:gd name="T16" fmla="*/ 28 w 80"/>
                <a:gd name="T17" fmla="*/ 14 h 116"/>
                <a:gd name="T18" fmla="*/ 22 w 80"/>
                <a:gd name="T19" fmla="*/ 20 h 116"/>
                <a:gd name="T20" fmla="*/ 18 w 80"/>
                <a:gd name="T21" fmla="*/ 22 h 116"/>
                <a:gd name="T22" fmla="*/ 10 w 80"/>
                <a:gd name="T23" fmla="*/ 26 h 116"/>
                <a:gd name="T24" fmla="*/ 8 w 80"/>
                <a:gd name="T25" fmla="*/ 32 h 116"/>
                <a:gd name="T26" fmla="*/ 8 w 80"/>
                <a:gd name="T27" fmla="*/ 32 h 116"/>
                <a:gd name="T28" fmla="*/ 8 w 80"/>
                <a:gd name="T29" fmla="*/ 44 h 116"/>
                <a:gd name="T30" fmla="*/ 6 w 80"/>
                <a:gd name="T31" fmla="*/ 48 h 116"/>
                <a:gd name="T32" fmla="*/ 4 w 80"/>
                <a:gd name="T33" fmla="*/ 50 h 116"/>
                <a:gd name="T34" fmla="*/ 0 w 80"/>
                <a:gd name="T35" fmla="*/ 60 h 116"/>
                <a:gd name="T36" fmla="*/ 0 w 80"/>
                <a:gd name="T37" fmla="*/ 60 h 116"/>
                <a:gd name="T38" fmla="*/ 0 w 80"/>
                <a:gd name="T39" fmla="*/ 66 h 116"/>
                <a:gd name="T40" fmla="*/ 0 w 80"/>
                <a:gd name="T41" fmla="*/ 78 h 116"/>
                <a:gd name="T42" fmla="*/ 4 w 80"/>
                <a:gd name="T43" fmla="*/ 102 h 116"/>
                <a:gd name="T44" fmla="*/ 4 w 80"/>
                <a:gd name="T45" fmla="*/ 102 h 116"/>
                <a:gd name="T46" fmla="*/ 8 w 80"/>
                <a:gd name="T47" fmla="*/ 106 h 116"/>
                <a:gd name="T48" fmla="*/ 18 w 80"/>
                <a:gd name="T49" fmla="*/ 112 h 116"/>
                <a:gd name="T50" fmla="*/ 36 w 80"/>
                <a:gd name="T51" fmla="*/ 116 h 116"/>
                <a:gd name="T52" fmla="*/ 36 w 80"/>
                <a:gd name="T53" fmla="*/ 116 h 116"/>
                <a:gd name="T54" fmla="*/ 44 w 80"/>
                <a:gd name="T55" fmla="*/ 114 h 116"/>
                <a:gd name="T56" fmla="*/ 54 w 80"/>
                <a:gd name="T57" fmla="*/ 110 h 116"/>
                <a:gd name="T58" fmla="*/ 50 w 80"/>
                <a:gd name="T59" fmla="*/ 100 h 116"/>
                <a:gd name="T60" fmla="*/ 50 w 80"/>
                <a:gd name="T61" fmla="*/ 98 h 116"/>
                <a:gd name="T62" fmla="*/ 50 w 80"/>
                <a:gd name="T63" fmla="*/ 98 h 116"/>
                <a:gd name="T64" fmla="*/ 52 w 80"/>
                <a:gd name="T65" fmla="*/ 90 h 116"/>
                <a:gd name="T66" fmla="*/ 52 w 80"/>
                <a:gd name="T67" fmla="*/ 90 h 116"/>
                <a:gd name="T68" fmla="*/ 60 w 80"/>
                <a:gd name="T69" fmla="*/ 74 h 116"/>
                <a:gd name="T70" fmla="*/ 76 w 80"/>
                <a:gd name="T71" fmla="*/ 74 h 116"/>
                <a:gd name="T72" fmla="*/ 80 w 80"/>
                <a:gd name="T73" fmla="*/ 74 h 116"/>
                <a:gd name="T74" fmla="*/ 80 w 80"/>
                <a:gd name="T75" fmla="*/ 74 h 116"/>
                <a:gd name="T76" fmla="*/ 74 w 80"/>
                <a:gd name="T77" fmla="*/ 64 h 116"/>
                <a:gd name="T78" fmla="*/ 64 w 80"/>
                <a:gd name="T79" fmla="*/ 48 h 116"/>
                <a:gd name="T80" fmla="*/ 58 w 80"/>
                <a:gd name="T81" fmla="*/ 40 h 116"/>
                <a:gd name="T82" fmla="*/ 58 w 80"/>
                <a:gd name="T83" fmla="*/ 40 h 116"/>
                <a:gd name="T84" fmla="*/ 54 w 80"/>
                <a:gd name="T85" fmla="*/ 30 h 116"/>
                <a:gd name="T86" fmla="*/ 52 w 80"/>
                <a:gd name="T87" fmla="*/ 18 h 116"/>
                <a:gd name="T88" fmla="*/ 52 w 80"/>
                <a:gd name="T89" fmla="*/ 18 h 116"/>
                <a:gd name="T90" fmla="*/ 48 w 80"/>
                <a:gd name="T91" fmla="*/ 8 h 116"/>
                <a:gd name="T92" fmla="*/ 46 w 80"/>
                <a:gd name="T93" fmla="*/ 2 h 116"/>
                <a:gd name="T94" fmla="*/ 46 w 80"/>
                <a:gd name="T9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4518025" y="2939369"/>
              <a:ext cx="168275" cy="180975"/>
            </a:xfrm>
            <a:custGeom>
              <a:avLst/>
              <a:gdLst>
                <a:gd name="T0" fmla="*/ 52 w 106"/>
                <a:gd name="T1" fmla="*/ 26 h 114"/>
                <a:gd name="T2" fmla="*/ 38 w 106"/>
                <a:gd name="T3" fmla="*/ 24 h 114"/>
                <a:gd name="T4" fmla="*/ 38 w 106"/>
                <a:gd name="T5" fmla="*/ 30 h 114"/>
                <a:gd name="T6" fmla="*/ 18 w 106"/>
                <a:gd name="T7" fmla="*/ 38 h 114"/>
                <a:gd name="T8" fmla="*/ 18 w 106"/>
                <a:gd name="T9" fmla="*/ 40 h 114"/>
                <a:gd name="T10" fmla="*/ 18 w 106"/>
                <a:gd name="T11" fmla="*/ 48 h 114"/>
                <a:gd name="T12" fmla="*/ 24 w 106"/>
                <a:gd name="T13" fmla="*/ 58 h 114"/>
                <a:gd name="T14" fmla="*/ 24 w 106"/>
                <a:gd name="T15" fmla="*/ 60 h 114"/>
                <a:gd name="T16" fmla="*/ 4 w 106"/>
                <a:gd name="T17" fmla="*/ 82 h 114"/>
                <a:gd name="T18" fmla="*/ 0 w 106"/>
                <a:gd name="T19" fmla="*/ 86 h 114"/>
                <a:gd name="T20" fmla="*/ 4 w 106"/>
                <a:gd name="T21" fmla="*/ 96 h 114"/>
                <a:gd name="T22" fmla="*/ 20 w 106"/>
                <a:gd name="T23" fmla="*/ 100 h 114"/>
                <a:gd name="T24" fmla="*/ 32 w 106"/>
                <a:gd name="T25" fmla="*/ 102 h 114"/>
                <a:gd name="T26" fmla="*/ 40 w 106"/>
                <a:gd name="T27" fmla="*/ 106 h 114"/>
                <a:gd name="T28" fmla="*/ 48 w 106"/>
                <a:gd name="T29" fmla="*/ 110 h 114"/>
                <a:gd name="T30" fmla="*/ 62 w 106"/>
                <a:gd name="T31" fmla="*/ 114 h 114"/>
                <a:gd name="T32" fmla="*/ 66 w 106"/>
                <a:gd name="T33" fmla="*/ 112 h 114"/>
                <a:gd name="T34" fmla="*/ 78 w 106"/>
                <a:gd name="T35" fmla="*/ 98 h 114"/>
                <a:gd name="T36" fmla="*/ 80 w 106"/>
                <a:gd name="T37" fmla="*/ 66 h 114"/>
                <a:gd name="T38" fmla="*/ 96 w 106"/>
                <a:gd name="T39" fmla="*/ 68 h 114"/>
                <a:gd name="T40" fmla="*/ 102 w 106"/>
                <a:gd name="T41" fmla="*/ 62 h 114"/>
                <a:gd name="T42" fmla="*/ 96 w 106"/>
                <a:gd name="T43" fmla="*/ 30 h 114"/>
                <a:gd name="T44" fmla="*/ 102 w 106"/>
                <a:gd name="T45" fmla="*/ 26 h 114"/>
                <a:gd name="T46" fmla="*/ 106 w 106"/>
                <a:gd name="T47" fmla="*/ 22 h 114"/>
                <a:gd name="T48" fmla="*/ 86 w 106"/>
                <a:gd name="T49" fmla="*/ 18 h 114"/>
                <a:gd name="T50" fmla="*/ 68 w 106"/>
                <a:gd name="T51" fmla="*/ 6 h 114"/>
                <a:gd name="T52" fmla="*/ 62 w 106"/>
                <a:gd name="T53" fmla="*/ 2 h 114"/>
                <a:gd name="T54" fmla="*/ 48 w 106"/>
                <a:gd name="T55" fmla="*/ 2 h 114"/>
                <a:gd name="T56" fmla="*/ 44 w 106"/>
                <a:gd name="T57" fmla="*/ 2 h 114"/>
                <a:gd name="T58" fmla="*/ 50 w 106"/>
                <a:gd name="T59" fmla="*/ 10 h 114"/>
                <a:gd name="T60" fmla="*/ 54 w 106"/>
                <a:gd name="T61" fmla="*/ 16 h 114"/>
                <a:gd name="T62" fmla="*/ 52 w 106"/>
                <a:gd name="T63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4803775" y="2580594"/>
              <a:ext cx="596900" cy="568325"/>
            </a:xfrm>
            <a:custGeom>
              <a:avLst/>
              <a:gdLst>
                <a:gd name="T0" fmla="*/ 162 w 376"/>
                <a:gd name="T1" fmla="*/ 60 h 358"/>
                <a:gd name="T2" fmla="*/ 160 w 376"/>
                <a:gd name="T3" fmla="*/ 80 h 358"/>
                <a:gd name="T4" fmla="*/ 140 w 376"/>
                <a:gd name="T5" fmla="*/ 80 h 358"/>
                <a:gd name="T6" fmla="*/ 116 w 376"/>
                <a:gd name="T7" fmla="*/ 92 h 358"/>
                <a:gd name="T8" fmla="*/ 92 w 376"/>
                <a:gd name="T9" fmla="*/ 112 h 358"/>
                <a:gd name="T10" fmla="*/ 70 w 376"/>
                <a:gd name="T11" fmla="*/ 138 h 358"/>
                <a:gd name="T12" fmla="*/ 54 w 376"/>
                <a:gd name="T13" fmla="*/ 148 h 358"/>
                <a:gd name="T14" fmla="*/ 42 w 376"/>
                <a:gd name="T15" fmla="*/ 138 h 358"/>
                <a:gd name="T16" fmla="*/ 24 w 376"/>
                <a:gd name="T17" fmla="*/ 122 h 358"/>
                <a:gd name="T18" fmla="*/ 22 w 376"/>
                <a:gd name="T19" fmla="*/ 184 h 358"/>
                <a:gd name="T20" fmla="*/ 4 w 376"/>
                <a:gd name="T21" fmla="*/ 220 h 358"/>
                <a:gd name="T22" fmla="*/ 2 w 376"/>
                <a:gd name="T23" fmla="*/ 232 h 358"/>
                <a:gd name="T24" fmla="*/ 32 w 376"/>
                <a:gd name="T25" fmla="*/ 238 h 358"/>
                <a:gd name="T26" fmla="*/ 34 w 376"/>
                <a:gd name="T27" fmla="*/ 240 h 358"/>
                <a:gd name="T28" fmla="*/ 46 w 376"/>
                <a:gd name="T29" fmla="*/ 248 h 358"/>
                <a:gd name="T30" fmla="*/ 48 w 376"/>
                <a:gd name="T31" fmla="*/ 248 h 358"/>
                <a:gd name="T32" fmla="*/ 54 w 376"/>
                <a:gd name="T33" fmla="*/ 264 h 358"/>
                <a:gd name="T34" fmla="*/ 92 w 376"/>
                <a:gd name="T35" fmla="*/ 260 h 358"/>
                <a:gd name="T36" fmla="*/ 112 w 376"/>
                <a:gd name="T37" fmla="*/ 224 h 358"/>
                <a:gd name="T38" fmla="*/ 138 w 376"/>
                <a:gd name="T39" fmla="*/ 204 h 358"/>
                <a:gd name="T40" fmla="*/ 154 w 376"/>
                <a:gd name="T41" fmla="*/ 196 h 358"/>
                <a:gd name="T42" fmla="*/ 164 w 376"/>
                <a:gd name="T43" fmla="*/ 194 h 358"/>
                <a:gd name="T44" fmla="*/ 174 w 376"/>
                <a:gd name="T45" fmla="*/ 200 h 358"/>
                <a:gd name="T46" fmla="*/ 188 w 376"/>
                <a:gd name="T47" fmla="*/ 220 h 358"/>
                <a:gd name="T48" fmla="*/ 188 w 376"/>
                <a:gd name="T49" fmla="*/ 254 h 358"/>
                <a:gd name="T50" fmla="*/ 184 w 376"/>
                <a:gd name="T51" fmla="*/ 268 h 358"/>
                <a:gd name="T52" fmla="*/ 174 w 376"/>
                <a:gd name="T53" fmla="*/ 284 h 358"/>
                <a:gd name="T54" fmla="*/ 172 w 376"/>
                <a:gd name="T55" fmla="*/ 312 h 358"/>
                <a:gd name="T56" fmla="*/ 184 w 376"/>
                <a:gd name="T57" fmla="*/ 302 h 358"/>
                <a:gd name="T58" fmla="*/ 194 w 376"/>
                <a:gd name="T59" fmla="*/ 308 h 358"/>
                <a:gd name="T60" fmla="*/ 186 w 376"/>
                <a:gd name="T61" fmla="*/ 324 h 358"/>
                <a:gd name="T62" fmla="*/ 182 w 376"/>
                <a:gd name="T63" fmla="*/ 336 h 358"/>
                <a:gd name="T64" fmla="*/ 176 w 376"/>
                <a:gd name="T65" fmla="*/ 344 h 358"/>
                <a:gd name="T66" fmla="*/ 162 w 376"/>
                <a:gd name="T67" fmla="*/ 348 h 358"/>
                <a:gd name="T68" fmla="*/ 184 w 376"/>
                <a:gd name="T69" fmla="*/ 354 h 358"/>
                <a:gd name="T70" fmla="*/ 198 w 376"/>
                <a:gd name="T71" fmla="*/ 328 h 358"/>
                <a:gd name="T72" fmla="*/ 272 w 376"/>
                <a:gd name="T73" fmla="*/ 260 h 358"/>
                <a:gd name="T74" fmla="*/ 284 w 376"/>
                <a:gd name="T75" fmla="*/ 260 h 358"/>
                <a:gd name="T76" fmla="*/ 312 w 376"/>
                <a:gd name="T77" fmla="*/ 244 h 358"/>
                <a:gd name="T78" fmla="*/ 326 w 376"/>
                <a:gd name="T79" fmla="*/ 208 h 358"/>
                <a:gd name="T80" fmla="*/ 372 w 376"/>
                <a:gd name="T81" fmla="*/ 128 h 358"/>
                <a:gd name="T82" fmla="*/ 364 w 376"/>
                <a:gd name="T83" fmla="*/ 122 h 358"/>
                <a:gd name="T84" fmla="*/ 356 w 376"/>
                <a:gd name="T85" fmla="*/ 122 h 358"/>
                <a:gd name="T86" fmla="*/ 346 w 376"/>
                <a:gd name="T87" fmla="*/ 116 h 358"/>
                <a:gd name="T88" fmla="*/ 342 w 376"/>
                <a:gd name="T89" fmla="*/ 108 h 358"/>
                <a:gd name="T90" fmla="*/ 336 w 376"/>
                <a:gd name="T91" fmla="*/ 62 h 358"/>
                <a:gd name="T92" fmla="*/ 308 w 376"/>
                <a:gd name="T93" fmla="*/ 30 h 358"/>
                <a:gd name="T94" fmla="*/ 306 w 376"/>
                <a:gd name="T95" fmla="*/ 16 h 358"/>
                <a:gd name="T96" fmla="*/ 300 w 376"/>
                <a:gd name="T97" fmla="*/ 10 h 358"/>
                <a:gd name="T98" fmla="*/ 292 w 376"/>
                <a:gd name="T99" fmla="*/ 24 h 358"/>
                <a:gd name="T100" fmla="*/ 274 w 376"/>
                <a:gd name="T101" fmla="*/ 20 h 358"/>
                <a:gd name="T102" fmla="*/ 268 w 376"/>
                <a:gd name="T103" fmla="*/ 8 h 358"/>
                <a:gd name="T104" fmla="*/ 236 w 376"/>
                <a:gd name="T105" fmla="*/ 0 h 358"/>
                <a:gd name="T106" fmla="*/ 234 w 376"/>
                <a:gd name="T107" fmla="*/ 12 h 358"/>
                <a:gd name="T108" fmla="*/ 226 w 376"/>
                <a:gd name="T109" fmla="*/ 30 h 358"/>
                <a:gd name="T110" fmla="*/ 212 w 376"/>
                <a:gd name="T111" fmla="*/ 48 h 358"/>
                <a:gd name="T112" fmla="*/ 186 w 376"/>
                <a:gd name="T113" fmla="*/ 5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4" y="220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26" y="208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4937125" y="2237694"/>
              <a:ext cx="850900" cy="577850"/>
            </a:xfrm>
            <a:custGeom>
              <a:avLst/>
              <a:gdLst>
                <a:gd name="T0" fmla="*/ 74 w 536"/>
                <a:gd name="T1" fmla="*/ 12 h 364"/>
                <a:gd name="T2" fmla="*/ 60 w 536"/>
                <a:gd name="T3" fmla="*/ 34 h 364"/>
                <a:gd name="T4" fmla="*/ 42 w 536"/>
                <a:gd name="T5" fmla="*/ 48 h 364"/>
                <a:gd name="T6" fmla="*/ 22 w 536"/>
                <a:gd name="T7" fmla="*/ 34 h 364"/>
                <a:gd name="T8" fmla="*/ 18 w 536"/>
                <a:gd name="T9" fmla="*/ 54 h 364"/>
                <a:gd name="T10" fmla="*/ 34 w 536"/>
                <a:gd name="T11" fmla="*/ 64 h 364"/>
                <a:gd name="T12" fmla="*/ 50 w 536"/>
                <a:gd name="T13" fmla="*/ 140 h 364"/>
                <a:gd name="T14" fmla="*/ 76 w 536"/>
                <a:gd name="T15" fmla="*/ 136 h 364"/>
                <a:gd name="T16" fmla="*/ 98 w 536"/>
                <a:gd name="T17" fmla="*/ 132 h 364"/>
                <a:gd name="T18" fmla="*/ 126 w 536"/>
                <a:gd name="T19" fmla="*/ 176 h 364"/>
                <a:gd name="T20" fmla="*/ 120 w 536"/>
                <a:gd name="T21" fmla="*/ 212 h 364"/>
                <a:gd name="T22" fmla="*/ 158 w 536"/>
                <a:gd name="T23" fmla="*/ 208 h 364"/>
                <a:gd name="T24" fmla="*/ 178 w 536"/>
                <a:gd name="T25" fmla="*/ 216 h 364"/>
                <a:gd name="T26" fmla="*/ 192 w 536"/>
                <a:gd name="T27" fmla="*/ 228 h 364"/>
                <a:gd name="T28" fmla="*/ 210 w 536"/>
                <a:gd name="T29" fmla="*/ 218 h 364"/>
                <a:gd name="T30" fmla="*/ 226 w 536"/>
                <a:gd name="T31" fmla="*/ 214 h 364"/>
                <a:gd name="T32" fmla="*/ 232 w 536"/>
                <a:gd name="T33" fmla="*/ 242 h 364"/>
                <a:gd name="T34" fmla="*/ 262 w 536"/>
                <a:gd name="T35" fmla="*/ 274 h 364"/>
                <a:gd name="T36" fmla="*/ 268 w 536"/>
                <a:gd name="T37" fmla="*/ 324 h 364"/>
                <a:gd name="T38" fmla="*/ 276 w 536"/>
                <a:gd name="T39" fmla="*/ 330 h 364"/>
                <a:gd name="T40" fmla="*/ 294 w 536"/>
                <a:gd name="T41" fmla="*/ 338 h 364"/>
                <a:gd name="T42" fmla="*/ 322 w 536"/>
                <a:gd name="T43" fmla="*/ 314 h 364"/>
                <a:gd name="T44" fmla="*/ 344 w 536"/>
                <a:gd name="T45" fmla="*/ 294 h 364"/>
                <a:gd name="T46" fmla="*/ 400 w 536"/>
                <a:gd name="T47" fmla="*/ 272 h 364"/>
                <a:gd name="T48" fmla="*/ 404 w 536"/>
                <a:gd name="T49" fmla="*/ 260 h 364"/>
                <a:gd name="T50" fmla="*/ 430 w 536"/>
                <a:gd name="T51" fmla="*/ 256 h 364"/>
                <a:gd name="T52" fmla="*/ 454 w 536"/>
                <a:gd name="T53" fmla="*/ 228 h 364"/>
                <a:gd name="T54" fmla="*/ 478 w 536"/>
                <a:gd name="T55" fmla="*/ 170 h 364"/>
                <a:gd name="T56" fmla="*/ 524 w 536"/>
                <a:gd name="T57" fmla="*/ 198 h 364"/>
                <a:gd name="T58" fmla="*/ 514 w 536"/>
                <a:gd name="T59" fmla="*/ 172 h 364"/>
                <a:gd name="T60" fmla="*/ 524 w 536"/>
                <a:gd name="T61" fmla="*/ 126 h 364"/>
                <a:gd name="T62" fmla="*/ 492 w 536"/>
                <a:gd name="T63" fmla="*/ 110 h 364"/>
                <a:gd name="T64" fmla="*/ 482 w 536"/>
                <a:gd name="T65" fmla="*/ 108 h 364"/>
                <a:gd name="T66" fmla="*/ 468 w 536"/>
                <a:gd name="T67" fmla="*/ 112 h 364"/>
                <a:gd name="T68" fmla="*/ 446 w 536"/>
                <a:gd name="T69" fmla="*/ 110 h 364"/>
                <a:gd name="T70" fmla="*/ 446 w 536"/>
                <a:gd name="T71" fmla="*/ 136 h 364"/>
                <a:gd name="T72" fmla="*/ 428 w 536"/>
                <a:gd name="T73" fmla="*/ 146 h 364"/>
                <a:gd name="T74" fmla="*/ 414 w 536"/>
                <a:gd name="T75" fmla="*/ 140 h 364"/>
                <a:gd name="T76" fmla="*/ 376 w 536"/>
                <a:gd name="T77" fmla="*/ 108 h 364"/>
                <a:gd name="T78" fmla="*/ 370 w 536"/>
                <a:gd name="T79" fmla="*/ 86 h 364"/>
                <a:gd name="T80" fmla="*/ 368 w 536"/>
                <a:gd name="T81" fmla="*/ 98 h 364"/>
                <a:gd name="T82" fmla="*/ 340 w 536"/>
                <a:gd name="T83" fmla="*/ 116 h 364"/>
                <a:gd name="T84" fmla="*/ 336 w 536"/>
                <a:gd name="T85" fmla="*/ 106 h 364"/>
                <a:gd name="T86" fmla="*/ 316 w 536"/>
                <a:gd name="T87" fmla="*/ 82 h 364"/>
                <a:gd name="T88" fmla="*/ 292 w 536"/>
                <a:gd name="T89" fmla="*/ 82 h 364"/>
                <a:gd name="T90" fmla="*/ 290 w 536"/>
                <a:gd name="T91" fmla="*/ 68 h 364"/>
                <a:gd name="T92" fmla="*/ 254 w 536"/>
                <a:gd name="T93" fmla="*/ 68 h 364"/>
                <a:gd name="T94" fmla="*/ 240 w 536"/>
                <a:gd name="T95" fmla="*/ 72 h 364"/>
                <a:gd name="T96" fmla="*/ 226 w 536"/>
                <a:gd name="T97" fmla="*/ 56 h 364"/>
                <a:gd name="T98" fmla="*/ 202 w 536"/>
                <a:gd name="T99" fmla="*/ 50 h 364"/>
                <a:gd name="T100" fmla="*/ 164 w 536"/>
                <a:gd name="T101" fmla="*/ 54 h 364"/>
                <a:gd name="T102" fmla="*/ 150 w 536"/>
                <a:gd name="T103" fmla="*/ 5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4756150" y="1421719"/>
              <a:ext cx="1139825" cy="1035050"/>
            </a:xfrm>
            <a:custGeom>
              <a:avLst/>
              <a:gdLst>
                <a:gd name="T0" fmla="*/ 706 w 718"/>
                <a:gd name="T1" fmla="*/ 302 h 652"/>
                <a:gd name="T2" fmla="*/ 710 w 718"/>
                <a:gd name="T3" fmla="*/ 274 h 652"/>
                <a:gd name="T4" fmla="*/ 692 w 718"/>
                <a:gd name="T5" fmla="*/ 234 h 652"/>
                <a:gd name="T6" fmla="*/ 666 w 718"/>
                <a:gd name="T7" fmla="*/ 248 h 652"/>
                <a:gd name="T8" fmla="*/ 644 w 718"/>
                <a:gd name="T9" fmla="*/ 272 h 652"/>
                <a:gd name="T10" fmla="*/ 618 w 718"/>
                <a:gd name="T11" fmla="*/ 318 h 652"/>
                <a:gd name="T12" fmla="*/ 536 w 718"/>
                <a:gd name="T13" fmla="*/ 334 h 652"/>
                <a:gd name="T14" fmla="*/ 508 w 718"/>
                <a:gd name="T15" fmla="*/ 290 h 652"/>
                <a:gd name="T16" fmla="*/ 496 w 718"/>
                <a:gd name="T17" fmla="*/ 278 h 652"/>
                <a:gd name="T18" fmla="*/ 388 w 718"/>
                <a:gd name="T19" fmla="*/ 236 h 652"/>
                <a:gd name="T20" fmla="*/ 330 w 718"/>
                <a:gd name="T21" fmla="*/ 232 h 652"/>
                <a:gd name="T22" fmla="*/ 258 w 718"/>
                <a:gd name="T23" fmla="*/ 110 h 652"/>
                <a:gd name="T24" fmla="*/ 108 w 718"/>
                <a:gd name="T25" fmla="*/ 12 h 652"/>
                <a:gd name="T26" fmla="*/ 80 w 718"/>
                <a:gd name="T27" fmla="*/ 0 h 652"/>
                <a:gd name="T28" fmla="*/ 34 w 718"/>
                <a:gd name="T29" fmla="*/ 12 h 652"/>
                <a:gd name="T30" fmla="*/ 8 w 718"/>
                <a:gd name="T31" fmla="*/ 38 h 652"/>
                <a:gd name="T32" fmla="*/ 0 w 718"/>
                <a:gd name="T33" fmla="*/ 52 h 652"/>
                <a:gd name="T34" fmla="*/ 10 w 718"/>
                <a:gd name="T35" fmla="*/ 86 h 652"/>
                <a:gd name="T36" fmla="*/ 38 w 718"/>
                <a:gd name="T37" fmla="*/ 76 h 652"/>
                <a:gd name="T38" fmla="*/ 74 w 718"/>
                <a:gd name="T39" fmla="*/ 94 h 652"/>
                <a:gd name="T40" fmla="*/ 96 w 718"/>
                <a:gd name="T41" fmla="*/ 140 h 652"/>
                <a:gd name="T42" fmla="*/ 124 w 718"/>
                <a:gd name="T43" fmla="*/ 148 h 652"/>
                <a:gd name="T44" fmla="*/ 170 w 718"/>
                <a:gd name="T45" fmla="*/ 124 h 652"/>
                <a:gd name="T46" fmla="*/ 214 w 718"/>
                <a:gd name="T47" fmla="*/ 110 h 652"/>
                <a:gd name="T48" fmla="*/ 238 w 718"/>
                <a:gd name="T49" fmla="*/ 196 h 652"/>
                <a:gd name="T50" fmla="*/ 240 w 718"/>
                <a:gd name="T51" fmla="*/ 250 h 652"/>
                <a:gd name="T52" fmla="*/ 232 w 718"/>
                <a:gd name="T53" fmla="*/ 284 h 652"/>
                <a:gd name="T54" fmla="*/ 222 w 718"/>
                <a:gd name="T55" fmla="*/ 312 h 652"/>
                <a:gd name="T56" fmla="*/ 228 w 718"/>
                <a:gd name="T57" fmla="*/ 332 h 652"/>
                <a:gd name="T58" fmla="*/ 206 w 718"/>
                <a:gd name="T59" fmla="*/ 364 h 652"/>
                <a:gd name="T60" fmla="*/ 168 w 718"/>
                <a:gd name="T61" fmla="*/ 402 h 652"/>
                <a:gd name="T62" fmla="*/ 148 w 718"/>
                <a:gd name="T63" fmla="*/ 414 h 652"/>
                <a:gd name="T64" fmla="*/ 160 w 718"/>
                <a:gd name="T65" fmla="*/ 468 h 652"/>
                <a:gd name="T66" fmla="*/ 182 w 718"/>
                <a:gd name="T67" fmla="*/ 512 h 652"/>
                <a:gd name="T68" fmla="*/ 226 w 718"/>
                <a:gd name="T69" fmla="*/ 528 h 652"/>
                <a:gd name="T70" fmla="*/ 254 w 718"/>
                <a:gd name="T71" fmla="*/ 560 h 652"/>
                <a:gd name="T72" fmla="*/ 274 w 718"/>
                <a:gd name="T73" fmla="*/ 560 h 652"/>
                <a:gd name="T74" fmla="*/ 308 w 718"/>
                <a:gd name="T75" fmla="*/ 552 h 652"/>
                <a:gd name="T76" fmla="*/ 334 w 718"/>
                <a:gd name="T77" fmla="*/ 546 h 652"/>
                <a:gd name="T78" fmla="*/ 346 w 718"/>
                <a:gd name="T79" fmla="*/ 562 h 652"/>
                <a:gd name="T80" fmla="*/ 360 w 718"/>
                <a:gd name="T81" fmla="*/ 574 h 652"/>
                <a:gd name="T82" fmla="*/ 364 w 718"/>
                <a:gd name="T83" fmla="*/ 564 h 652"/>
                <a:gd name="T84" fmla="*/ 402 w 718"/>
                <a:gd name="T85" fmla="*/ 562 h 652"/>
                <a:gd name="T86" fmla="*/ 422 w 718"/>
                <a:gd name="T87" fmla="*/ 590 h 652"/>
                <a:gd name="T88" fmla="*/ 426 w 718"/>
                <a:gd name="T89" fmla="*/ 584 h 652"/>
                <a:gd name="T90" fmla="*/ 458 w 718"/>
                <a:gd name="T91" fmla="*/ 624 h 652"/>
                <a:gd name="T92" fmla="*/ 470 w 718"/>
                <a:gd name="T93" fmla="*/ 602 h 652"/>
                <a:gd name="T94" fmla="*/ 478 w 718"/>
                <a:gd name="T95" fmla="*/ 594 h 652"/>
                <a:gd name="T96" fmla="*/ 490 w 718"/>
                <a:gd name="T97" fmla="*/ 594 h 652"/>
                <a:gd name="T98" fmla="*/ 498 w 718"/>
                <a:gd name="T99" fmla="*/ 618 h 652"/>
                <a:gd name="T100" fmla="*/ 538 w 718"/>
                <a:gd name="T101" fmla="*/ 652 h 652"/>
                <a:gd name="T102" fmla="*/ 544 w 718"/>
                <a:gd name="T103" fmla="*/ 638 h 652"/>
                <a:gd name="T104" fmla="*/ 556 w 718"/>
                <a:gd name="T105" fmla="*/ 618 h 652"/>
                <a:gd name="T106" fmla="*/ 592 w 718"/>
                <a:gd name="T107" fmla="*/ 596 h 652"/>
                <a:gd name="T108" fmla="*/ 612 w 718"/>
                <a:gd name="T109" fmla="*/ 606 h 652"/>
                <a:gd name="T110" fmla="*/ 610 w 718"/>
                <a:gd name="T111" fmla="*/ 618 h 652"/>
                <a:gd name="T112" fmla="*/ 640 w 718"/>
                <a:gd name="T113" fmla="*/ 630 h 652"/>
                <a:gd name="T114" fmla="*/ 624 w 718"/>
                <a:gd name="T115" fmla="*/ 562 h 652"/>
                <a:gd name="T116" fmla="*/ 616 w 718"/>
                <a:gd name="T117" fmla="*/ 518 h 652"/>
                <a:gd name="T118" fmla="*/ 650 w 718"/>
                <a:gd name="T119" fmla="*/ 482 h 652"/>
                <a:gd name="T120" fmla="*/ 692 w 718"/>
                <a:gd name="T121" fmla="*/ 486 h 652"/>
                <a:gd name="T122" fmla="*/ 714 w 718"/>
                <a:gd name="T123" fmla="*/ 4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06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80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32" y="286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8" y="332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02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90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50" y="482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30"/>
            <p:cNvSpPr/>
            <p:nvPr/>
          </p:nvSpPr>
          <p:spPr bwMode="auto">
            <a:xfrm>
              <a:off x="4530725" y="3279094"/>
              <a:ext cx="688975" cy="431800"/>
            </a:xfrm>
            <a:custGeom>
              <a:avLst/>
              <a:gdLst>
                <a:gd name="T0" fmla="*/ 396 w 434"/>
                <a:gd name="T1" fmla="*/ 8 h 272"/>
                <a:gd name="T2" fmla="*/ 358 w 434"/>
                <a:gd name="T3" fmla="*/ 12 h 272"/>
                <a:gd name="T4" fmla="*/ 314 w 434"/>
                <a:gd name="T5" fmla="*/ 0 h 272"/>
                <a:gd name="T6" fmla="*/ 272 w 434"/>
                <a:gd name="T7" fmla="*/ 60 h 272"/>
                <a:gd name="T8" fmla="*/ 246 w 434"/>
                <a:gd name="T9" fmla="*/ 64 h 272"/>
                <a:gd name="T10" fmla="*/ 218 w 434"/>
                <a:gd name="T11" fmla="*/ 60 h 272"/>
                <a:gd name="T12" fmla="*/ 208 w 434"/>
                <a:gd name="T13" fmla="*/ 2 h 272"/>
                <a:gd name="T14" fmla="*/ 150 w 434"/>
                <a:gd name="T15" fmla="*/ 20 h 272"/>
                <a:gd name="T16" fmla="*/ 144 w 434"/>
                <a:gd name="T17" fmla="*/ 0 h 272"/>
                <a:gd name="T18" fmla="*/ 118 w 434"/>
                <a:gd name="T19" fmla="*/ 20 h 272"/>
                <a:gd name="T20" fmla="*/ 102 w 434"/>
                <a:gd name="T21" fmla="*/ 24 h 272"/>
                <a:gd name="T22" fmla="*/ 12 w 434"/>
                <a:gd name="T23" fmla="*/ 128 h 272"/>
                <a:gd name="T24" fmla="*/ 22 w 434"/>
                <a:gd name="T25" fmla="*/ 152 h 272"/>
                <a:gd name="T26" fmla="*/ 20 w 434"/>
                <a:gd name="T27" fmla="*/ 156 h 272"/>
                <a:gd name="T28" fmla="*/ 24 w 434"/>
                <a:gd name="T29" fmla="*/ 172 h 272"/>
                <a:gd name="T30" fmla="*/ 34 w 434"/>
                <a:gd name="T31" fmla="*/ 206 h 272"/>
                <a:gd name="T32" fmla="*/ 0 w 434"/>
                <a:gd name="T33" fmla="*/ 236 h 272"/>
                <a:gd name="T34" fmla="*/ 18 w 434"/>
                <a:gd name="T35" fmla="*/ 248 h 272"/>
                <a:gd name="T36" fmla="*/ 18 w 434"/>
                <a:gd name="T37" fmla="*/ 252 h 272"/>
                <a:gd name="T38" fmla="*/ 64 w 434"/>
                <a:gd name="T39" fmla="*/ 272 h 272"/>
                <a:gd name="T40" fmla="*/ 92 w 434"/>
                <a:gd name="T41" fmla="*/ 230 h 272"/>
                <a:gd name="T42" fmla="*/ 118 w 434"/>
                <a:gd name="T43" fmla="*/ 242 h 272"/>
                <a:gd name="T44" fmla="*/ 118 w 434"/>
                <a:gd name="T45" fmla="*/ 244 h 272"/>
                <a:gd name="T46" fmla="*/ 118 w 434"/>
                <a:gd name="T47" fmla="*/ 260 h 272"/>
                <a:gd name="T48" fmla="*/ 148 w 434"/>
                <a:gd name="T49" fmla="*/ 264 h 272"/>
                <a:gd name="T50" fmla="*/ 170 w 434"/>
                <a:gd name="T51" fmla="*/ 256 h 272"/>
                <a:gd name="T52" fmla="*/ 184 w 434"/>
                <a:gd name="T53" fmla="*/ 252 h 272"/>
                <a:gd name="T54" fmla="*/ 202 w 434"/>
                <a:gd name="T55" fmla="*/ 258 h 272"/>
                <a:gd name="T56" fmla="*/ 214 w 434"/>
                <a:gd name="T57" fmla="*/ 248 h 272"/>
                <a:gd name="T58" fmla="*/ 220 w 434"/>
                <a:gd name="T59" fmla="*/ 242 h 272"/>
                <a:gd name="T60" fmla="*/ 230 w 434"/>
                <a:gd name="T61" fmla="*/ 228 h 272"/>
                <a:gd name="T62" fmla="*/ 250 w 434"/>
                <a:gd name="T63" fmla="*/ 212 h 272"/>
                <a:gd name="T64" fmla="*/ 258 w 434"/>
                <a:gd name="T65" fmla="*/ 216 h 272"/>
                <a:gd name="T66" fmla="*/ 268 w 434"/>
                <a:gd name="T67" fmla="*/ 176 h 272"/>
                <a:gd name="T68" fmla="*/ 280 w 434"/>
                <a:gd name="T69" fmla="*/ 172 h 272"/>
                <a:gd name="T70" fmla="*/ 298 w 434"/>
                <a:gd name="T71" fmla="*/ 156 h 272"/>
                <a:gd name="T72" fmla="*/ 296 w 434"/>
                <a:gd name="T73" fmla="*/ 138 h 272"/>
                <a:gd name="T74" fmla="*/ 296 w 434"/>
                <a:gd name="T75" fmla="*/ 122 h 272"/>
                <a:gd name="T76" fmla="*/ 302 w 434"/>
                <a:gd name="T77" fmla="*/ 120 h 272"/>
                <a:gd name="T78" fmla="*/ 322 w 434"/>
                <a:gd name="T79" fmla="*/ 112 h 272"/>
                <a:gd name="T80" fmla="*/ 336 w 434"/>
                <a:gd name="T81" fmla="*/ 102 h 272"/>
                <a:gd name="T82" fmla="*/ 328 w 434"/>
                <a:gd name="T83" fmla="*/ 94 h 272"/>
                <a:gd name="T84" fmla="*/ 330 w 434"/>
                <a:gd name="T85" fmla="*/ 86 h 272"/>
                <a:gd name="T86" fmla="*/ 334 w 434"/>
                <a:gd name="T87" fmla="*/ 86 h 272"/>
                <a:gd name="T88" fmla="*/ 404 w 434"/>
                <a:gd name="T89" fmla="*/ 40 h 272"/>
                <a:gd name="T90" fmla="*/ 428 w 434"/>
                <a:gd name="T91" fmla="*/ 48 h 272"/>
                <a:gd name="T92" fmla="*/ 424 w 434"/>
                <a:gd name="T93" fmla="*/ 28 h 272"/>
                <a:gd name="T94" fmla="*/ 432 w 434"/>
                <a:gd name="T95" fmla="*/ 12 h 272"/>
                <a:gd name="T96" fmla="*/ 424 w 434"/>
                <a:gd name="T97" fmla="*/ 14 h 272"/>
                <a:gd name="T98" fmla="*/ 404 w 434"/>
                <a:gd name="T99" fmla="*/ 16 h 272"/>
                <a:gd name="T100" fmla="*/ 400 w 434"/>
                <a:gd name="T101" fmla="*/ 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24" y="28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Freeform 31"/>
            <p:cNvSpPr/>
            <p:nvPr/>
          </p:nvSpPr>
          <p:spPr bwMode="auto">
            <a:xfrm>
              <a:off x="5175250" y="3996644"/>
              <a:ext cx="107950" cy="95250"/>
            </a:xfrm>
            <a:custGeom>
              <a:avLst/>
              <a:gdLst>
                <a:gd name="T0" fmla="*/ 62 w 68"/>
                <a:gd name="T1" fmla="*/ 32 h 60"/>
                <a:gd name="T2" fmla="*/ 68 w 68"/>
                <a:gd name="T3" fmla="*/ 24 h 60"/>
                <a:gd name="T4" fmla="*/ 68 w 68"/>
                <a:gd name="T5" fmla="*/ 24 h 60"/>
                <a:gd name="T6" fmla="*/ 68 w 68"/>
                <a:gd name="T7" fmla="*/ 24 h 60"/>
                <a:gd name="T8" fmla="*/ 68 w 68"/>
                <a:gd name="T9" fmla="*/ 24 h 60"/>
                <a:gd name="T10" fmla="*/ 48 w 68"/>
                <a:gd name="T11" fmla="*/ 8 h 60"/>
                <a:gd name="T12" fmla="*/ 48 w 68"/>
                <a:gd name="T13" fmla="*/ 8 h 60"/>
                <a:gd name="T14" fmla="*/ 40 w 68"/>
                <a:gd name="T15" fmla="*/ 4 h 60"/>
                <a:gd name="T16" fmla="*/ 34 w 68"/>
                <a:gd name="T17" fmla="*/ 0 h 60"/>
                <a:gd name="T18" fmla="*/ 28 w 68"/>
                <a:gd name="T19" fmla="*/ 0 h 60"/>
                <a:gd name="T20" fmla="*/ 22 w 68"/>
                <a:gd name="T21" fmla="*/ 0 h 60"/>
                <a:gd name="T22" fmla="*/ 14 w 68"/>
                <a:gd name="T23" fmla="*/ 2 h 60"/>
                <a:gd name="T24" fmla="*/ 14 w 68"/>
                <a:gd name="T25" fmla="*/ 20 h 60"/>
                <a:gd name="T26" fmla="*/ 14 w 68"/>
                <a:gd name="T27" fmla="*/ 20 h 60"/>
                <a:gd name="T28" fmla="*/ 10 w 68"/>
                <a:gd name="T29" fmla="*/ 28 h 60"/>
                <a:gd name="T30" fmla="*/ 4 w 68"/>
                <a:gd name="T31" fmla="*/ 36 h 60"/>
                <a:gd name="T32" fmla="*/ 0 w 68"/>
                <a:gd name="T33" fmla="*/ 40 h 60"/>
                <a:gd name="T34" fmla="*/ 8 w 68"/>
                <a:gd name="T35" fmla="*/ 48 h 60"/>
                <a:gd name="T36" fmla="*/ 10 w 68"/>
                <a:gd name="T37" fmla="*/ 48 h 60"/>
                <a:gd name="T38" fmla="*/ 12 w 68"/>
                <a:gd name="T39" fmla="*/ 56 h 60"/>
                <a:gd name="T40" fmla="*/ 22 w 68"/>
                <a:gd name="T41" fmla="*/ 60 h 60"/>
                <a:gd name="T42" fmla="*/ 22 w 68"/>
                <a:gd name="T43" fmla="*/ 60 h 60"/>
                <a:gd name="T44" fmla="*/ 28 w 68"/>
                <a:gd name="T45" fmla="*/ 56 h 60"/>
                <a:gd name="T46" fmla="*/ 34 w 68"/>
                <a:gd name="T47" fmla="*/ 54 h 60"/>
                <a:gd name="T48" fmla="*/ 52 w 68"/>
                <a:gd name="T49" fmla="*/ 58 h 60"/>
                <a:gd name="T50" fmla="*/ 52 w 68"/>
                <a:gd name="T51" fmla="*/ 52 h 60"/>
                <a:gd name="T52" fmla="*/ 52 w 68"/>
                <a:gd name="T53" fmla="*/ 52 h 60"/>
                <a:gd name="T54" fmla="*/ 54 w 68"/>
                <a:gd name="T55" fmla="*/ 44 h 60"/>
                <a:gd name="T56" fmla="*/ 56 w 68"/>
                <a:gd name="T57" fmla="*/ 38 h 60"/>
                <a:gd name="T58" fmla="*/ 58 w 68"/>
                <a:gd name="T59" fmla="*/ 34 h 60"/>
                <a:gd name="T60" fmla="*/ 62 w 68"/>
                <a:gd name="T61" fmla="*/ 32 h 60"/>
                <a:gd name="T62" fmla="*/ 62 w 68"/>
                <a:gd name="T63" fmla="*/ 3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lnTo>
                    <a:pt x="62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Freeform 32"/>
            <p:cNvSpPr/>
            <p:nvPr/>
          </p:nvSpPr>
          <p:spPr bwMode="auto">
            <a:xfrm>
              <a:off x="4670425" y="3631519"/>
              <a:ext cx="600075" cy="463550"/>
            </a:xfrm>
            <a:custGeom>
              <a:avLst/>
              <a:gdLst>
                <a:gd name="T0" fmla="*/ 258 w 378"/>
                <a:gd name="T1" fmla="*/ 78 h 292"/>
                <a:gd name="T2" fmla="*/ 240 w 378"/>
                <a:gd name="T3" fmla="*/ 46 h 292"/>
                <a:gd name="T4" fmla="*/ 204 w 378"/>
                <a:gd name="T5" fmla="*/ 38 h 292"/>
                <a:gd name="T6" fmla="*/ 194 w 378"/>
                <a:gd name="T7" fmla="*/ 28 h 292"/>
                <a:gd name="T8" fmla="*/ 166 w 378"/>
                <a:gd name="T9" fmla="*/ 16 h 292"/>
                <a:gd name="T10" fmla="*/ 164 w 378"/>
                <a:gd name="T11" fmla="*/ 0 h 292"/>
                <a:gd name="T12" fmla="*/ 148 w 378"/>
                <a:gd name="T13" fmla="*/ 12 h 292"/>
                <a:gd name="T14" fmla="*/ 140 w 378"/>
                <a:gd name="T15" fmla="*/ 26 h 292"/>
                <a:gd name="T16" fmla="*/ 126 w 378"/>
                <a:gd name="T17" fmla="*/ 46 h 292"/>
                <a:gd name="T18" fmla="*/ 120 w 378"/>
                <a:gd name="T19" fmla="*/ 52 h 292"/>
                <a:gd name="T20" fmla="*/ 108 w 378"/>
                <a:gd name="T21" fmla="*/ 42 h 292"/>
                <a:gd name="T22" fmla="*/ 96 w 378"/>
                <a:gd name="T23" fmla="*/ 38 h 292"/>
                <a:gd name="T24" fmla="*/ 76 w 378"/>
                <a:gd name="T25" fmla="*/ 46 h 292"/>
                <a:gd name="T26" fmla="*/ 32 w 378"/>
                <a:gd name="T27" fmla="*/ 50 h 292"/>
                <a:gd name="T28" fmla="*/ 20 w 378"/>
                <a:gd name="T29" fmla="*/ 32 h 292"/>
                <a:gd name="T30" fmla="*/ 4 w 378"/>
                <a:gd name="T31" fmla="*/ 34 h 292"/>
                <a:gd name="T32" fmla="*/ 2 w 378"/>
                <a:gd name="T33" fmla="*/ 36 h 292"/>
                <a:gd name="T34" fmla="*/ 8 w 378"/>
                <a:gd name="T35" fmla="*/ 42 h 292"/>
                <a:gd name="T36" fmla="*/ 10 w 378"/>
                <a:gd name="T37" fmla="*/ 42 h 292"/>
                <a:gd name="T38" fmla="*/ 40 w 378"/>
                <a:gd name="T39" fmla="*/ 76 h 292"/>
                <a:gd name="T40" fmla="*/ 98 w 378"/>
                <a:gd name="T41" fmla="*/ 96 h 292"/>
                <a:gd name="T42" fmla="*/ 118 w 378"/>
                <a:gd name="T43" fmla="*/ 128 h 292"/>
                <a:gd name="T44" fmla="*/ 140 w 378"/>
                <a:gd name="T45" fmla="*/ 158 h 292"/>
                <a:gd name="T46" fmla="*/ 152 w 378"/>
                <a:gd name="T47" fmla="*/ 162 h 292"/>
                <a:gd name="T48" fmla="*/ 182 w 378"/>
                <a:gd name="T49" fmla="*/ 142 h 292"/>
                <a:gd name="T50" fmla="*/ 200 w 378"/>
                <a:gd name="T51" fmla="*/ 146 h 292"/>
                <a:gd name="T52" fmla="*/ 198 w 378"/>
                <a:gd name="T53" fmla="*/ 152 h 292"/>
                <a:gd name="T54" fmla="*/ 168 w 378"/>
                <a:gd name="T55" fmla="*/ 186 h 292"/>
                <a:gd name="T56" fmla="*/ 166 w 378"/>
                <a:gd name="T57" fmla="*/ 194 h 292"/>
                <a:gd name="T58" fmla="*/ 152 w 378"/>
                <a:gd name="T59" fmla="*/ 222 h 292"/>
                <a:gd name="T60" fmla="*/ 166 w 378"/>
                <a:gd name="T61" fmla="*/ 246 h 292"/>
                <a:gd name="T62" fmla="*/ 178 w 378"/>
                <a:gd name="T63" fmla="*/ 254 h 292"/>
                <a:gd name="T64" fmla="*/ 194 w 378"/>
                <a:gd name="T65" fmla="*/ 270 h 292"/>
                <a:gd name="T66" fmla="*/ 204 w 378"/>
                <a:gd name="T67" fmla="*/ 262 h 292"/>
                <a:gd name="T68" fmla="*/ 214 w 378"/>
                <a:gd name="T69" fmla="*/ 264 h 292"/>
                <a:gd name="T70" fmla="*/ 230 w 378"/>
                <a:gd name="T71" fmla="*/ 278 h 292"/>
                <a:gd name="T72" fmla="*/ 238 w 378"/>
                <a:gd name="T73" fmla="*/ 286 h 292"/>
                <a:gd name="T74" fmla="*/ 248 w 378"/>
                <a:gd name="T75" fmla="*/ 284 h 292"/>
                <a:gd name="T76" fmla="*/ 304 w 378"/>
                <a:gd name="T77" fmla="*/ 286 h 292"/>
                <a:gd name="T78" fmla="*/ 312 w 378"/>
                <a:gd name="T79" fmla="*/ 272 h 292"/>
                <a:gd name="T80" fmla="*/ 316 w 378"/>
                <a:gd name="T81" fmla="*/ 262 h 292"/>
                <a:gd name="T82" fmla="*/ 324 w 378"/>
                <a:gd name="T83" fmla="*/ 248 h 292"/>
                <a:gd name="T84" fmla="*/ 324 w 378"/>
                <a:gd name="T85" fmla="*/ 232 h 292"/>
                <a:gd name="T86" fmla="*/ 330 w 378"/>
                <a:gd name="T87" fmla="*/ 226 h 292"/>
                <a:gd name="T88" fmla="*/ 348 w 378"/>
                <a:gd name="T89" fmla="*/ 222 h 292"/>
                <a:gd name="T90" fmla="*/ 378 w 378"/>
                <a:gd name="T91" fmla="*/ 238 h 292"/>
                <a:gd name="T92" fmla="*/ 362 w 378"/>
                <a:gd name="T93" fmla="*/ 196 h 292"/>
                <a:gd name="T94" fmla="*/ 348 w 378"/>
                <a:gd name="T95" fmla="*/ 194 h 292"/>
                <a:gd name="T96" fmla="*/ 312 w 378"/>
                <a:gd name="T97" fmla="*/ 172 h 292"/>
                <a:gd name="T98" fmla="*/ 292 w 378"/>
                <a:gd name="T99" fmla="*/ 146 h 292"/>
                <a:gd name="T100" fmla="*/ 270 w 378"/>
                <a:gd name="T101" fmla="*/ 9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8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Freeform 33"/>
            <p:cNvSpPr/>
            <p:nvPr/>
          </p:nvSpPr>
          <p:spPr bwMode="auto">
            <a:xfrm>
              <a:off x="4356100" y="2745694"/>
              <a:ext cx="558800" cy="796925"/>
            </a:xfrm>
            <a:custGeom>
              <a:avLst/>
              <a:gdLst>
                <a:gd name="T0" fmla="*/ 312 w 352"/>
                <a:gd name="T1" fmla="*/ 144 h 502"/>
                <a:gd name="T2" fmla="*/ 272 w 352"/>
                <a:gd name="T3" fmla="*/ 120 h 502"/>
                <a:gd name="T4" fmla="*/ 280 w 352"/>
                <a:gd name="T5" fmla="*/ 94 h 502"/>
                <a:gd name="T6" fmla="*/ 234 w 352"/>
                <a:gd name="T7" fmla="*/ 76 h 502"/>
                <a:gd name="T8" fmla="*/ 234 w 352"/>
                <a:gd name="T9" fmla="*/ 36 h 502"/>
                <a:gd name="T10" fmla="*/ 224 w 352"/>
                <a:gd name="T11" fmla="*/ 40 h 502"/>
                <a:gd name="T12" fmla="*/ 206 w 352"/>
                <a:gd name="T13" fmla="*/ 8 h 502"/>
                <a:gd name="T14" fmla="*/ 178 w 352"/>
                <a:gd name="T15" fmla="*/ 16 h 502"/>
                <a:gd name="T16" fmla="*/ 146 w 352"/>
                <a:gd name="T17" fmla="*/ 64 h 502"/>
                <a:gd name="T18" fmla="*/ 118 w 352"/>
                <a:gd name="T19" fmla="*/ 76 h 502"/>
                <a:gd name="T20" fmla="*/ 92 w 352"/>
                <a:gd name="T21" fmla="*/ 70 h 502"/>
                <a:gd name="T22" fmla="*/ 76 w 352"/>
                <a:gd name="T23" fmla="*/ 100 h 502"/>
                <a:gd name="T24" fmla="*/ 48 w 352"/>
                <a:gd name="T25" fmla="*/ 92 h 502"/>
                <a:gd name="T26" fmla="*/ 34 w 352"/>
                <a:gd name="T27" fmla="*/ 64 h 502"/>
                <a:gd name="T28" fmla="*/ 16 w 352"/>
                <a:gd name="T29" fmla="*/ 96 h 502"/>
                <a:gd name="T30" fmla="*/ 8 w 352"/>
                <a:gd name="T31" fmla="*/ 108 h 502"/>
                <a:gd name="T32" fmla="*/ 30 w 352"/>
                <a:gd name="T33" fmla="*/ 168 h 502"/>
                <a:gd name="T34" fmla="*/ 30 w 352"/>
                <a:gd name="T35" fmla="*/ 196 h 502"/>
                <a:gd name="T36" fmla="*/ 42 w 352"/>
                <a:gd name="T37" fmla="*/ 224 h 502"/>
                <a:gd name="T38" fmla="*/ 48 w 352"/>
                <a:gd name="T39" fmla="*/ 240 h 502"/>
                <a:gd name="T40" fmla="*/ 38 w 352"/>
                <a:gd name="T41" fmla="*/ 284 h 502"/>
                <a:gd name="T42" fmla="*/ 8 w 352"/>
                <a:gd name="T43" fmla="*/ 332 h 502"/>
                <a:gd name="T44" fmla="*/ 48 w 352"/>
                <a:gd name="T45" fmla="*/ 378 h 502"/>
                <a:gd name="T46" fmla="*/ 32 w 352"/>
                <a:gd name="T47" fmla="*/ 416 h 502"/>
                <a:gd name="T48" fmla="*/ 20 w 352"/>
                <a:gd name="T49" fmla="*/ 450 h 502"/>
                <a:gd name="T50" fmla="*/ 12 w 352"/>
                <a:gd name="T51" fmla="*/ 466 h 502"/>
                <a:gd name="T52" fmla="*/ 26 w 352"/>
                <a:gd name="T53" fmla="*/ 482 h 502"/>
                <a:gd name="T54" fmla="*/ 28 w 352"/>
                <a:gd name="T55" fmla="*/ 488 h 502"/>
                <a:gd name="T56" fmla="*/ 30 w 352"/>
                <a:gd name="T57" fmla="*/ 492 h 502"/>
                <a:gd name="T58" fmla="*/ 94 w 352"/>
                <a:gd name="T59" fmla="*/ 496 h 502"/>
                <a:gd name="T60" fmla="*/ 114 w 352"/>
                <a:gd name="T61" fmla="*/ 464 h 502"/>
                <a:gd name="T62" fmla="*/ 208 w 352"/>
                <a:gd name="T63" fmla="*/ 352 h 502"/>
                <a:gd name="T64" fmla="*/ 240 w 352"/>
                <a:gd name="T65" fmla="*/ 332 h 502"/>
                <a:gd name="T66" fmla="*/ 234 w 352"/>
                <a:gd name="T67" fmla="*/ 312 h 502"/>
                <a:gd name="T68" fmla="*/ 218 w 352"/>
                <a:gd name="T69" fmla="*/ 296 h 502"/>
                <a:gd name="T70" fmla="*/ 180 w 352"/>
                <a:gd name="T71" fmla="*/ 276 h 502"/>
                <a:gd name="T72" fmla="*/ 170 w 352"/>
                <a:gd name="T73" fmla="*/ 242 h 502"/>
                <a:gd name="T74" fmla="*/ 116 w 352"/>
                <a:gd name="T75" fmla="*/ 228 h 502"/>
                <a:gd name="T76" fmla="*/ 98 w 352"/>
                <a:gd name="T77" fmla="*/ 218 h 502"/>
                <a:gd name="T78" fmla="*/ 98 w 352"/>
                <a:gd name="T79" fmla="*/ 202 h 502"/>
                <a:gd name="T80" fmla="*/ 118 w 352"/>
                <a:gd name="T81" fmla="*/ 180 h 502"/>
                <a:gd name="T82" fmla="*/ 114 w 352"/>
                <a:gd name="T83" fmla="*/ 158 h 502"/>
                <a:gd name="T84" fmla="*/ 134 w 352"/>
                <a:gd name="T85" fmla="*/ 148 h 502"/>
                <a:gd name="T86" fmla="*/ 148 w 352"/>
                <a:gd name="T87" fmla="*/ 140 h 502"/>
                <a:gd name="T88" fmla="*/ 148 w 352"/>
                <a:gd name="T89" fmla="*/ 118 h 502"/>
                <a:gd name="T90" fmla="*/ 172 w 352"/>
                <a:gd name="T91" fmla="*/ 120 h 502"/>
                <a:gd name="T92" fmla="*/ 214 w 352"/>
                <a:gd name="T93" fmla="*/ 144 h 502"/>
                <a:gd name="T94" fmla="*/ 204 w 352"/>
                <a:gd name="T95" fmla="*/ 154 h 502"/>
                <a:gd name="T96" fmla="*/ 226 w 352"/>
                <a:gd name="T97" fmla="*/ 168 h 502"/>
                <a:gd name="T98" fmla="*/ 236 w 352"/>
                <a:gd name="T99" fmla="*/ 180 h 502"/>
                <a:gd name="T100" fmla="*/ 252 w 352"/>
                <a:gd name="T101" fmla="*/ 220 h 502"/>
                <a:gd name="T102" fmla="*/ 314 w 352"/>
                <a:gd name="T103" fmla="*/ 236 h 502"/>
                <a:gd name="T104" fmla="*/ 336 w 352"/>
                <a:gd name="T105" fmla="*/ 188 h 502"/>
                <a:gd name="T106" fmla="*/ 352 w 352"/>
                <a:gd name="T107" fmla="*/ 176 h 502"/>
                <a:gd name="T108" fmla="*/ 326 w 352"/>
                <a:gd name="T109" fmla="*/ 156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44" y="268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20" y="450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2" y="476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6" y="482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32" y="33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34" y="312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2" y="204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30" y="168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Freeform 34"/>
            <p:cNvSpPr/>
            <p:nvPr/>
          </p:nvSpPr>
          <p:spPr bwMode="auto">
            <a:xfrm>
              <a:off x="4102100" y="3510869"/>
              <a:ext cx="587375" cy="581025"/>
            </a:xfrm>
            <a:custGeom>
              <a:avLst/>
              <a:gdLst>
                <a:gd name="T0" fmla="*/ 20 w 370"/>
                <a:gd name="T1" fmla="*/ 146 h 366"/>
                <a:gd name="T2" fmla="*/ 0 w 370"/>
                <a:gd name="T3" fmla="*/ 182 h 366"/>
                <a:gd name="T4" fmla="*/ 10 w 370"/>
                <a:gd name="T5" fmla="*/ 210 h 366"/>
                <a:gd name="T6" fmla="*/ 30 w 370"/>
                <a:gd name="T7" fmla="*/ 222 h 366"/>
                <a:gd name="T8" fmla="*/ 54 w 370"/>
                <a:gd name="T9" fmla="*/ 276 h 366"/>
                <a:gd name="T10" fmla="*/ 82 w 370"/>
                <a:gd name="T11" fmla="*/ 290 h 366"/>
                <a:gd name="T12" fmla="*/ 86 w 370"/>
                <a:gd name="T13" fmla="*/ 290 h 366"/>
                <a:gd name="T14" fmla="*/ 152 w 370"/>
                <a:gd name="T15" fmla="*/ 302 h 366"/>
                <a:gd name="T16" fmla="*/ 204 w 370"/>
                <a:gd name="T17" fmla="*/ 306 h 366"/>
                <a:gd name="T18" fmla="*/ 214 w 370"/>
                <a:gd name="T19" fmla="*/ 312 h 366"/>
                <a:gd name="T20" fmla="*/ 214 w 370"/>
                <a:gd name="T21" fmla="*/ 332 h 366"/>
                <a:gd name="T22" fmla="*/ 234 w 370"/>
                <a:gd name="T23" fmla="*/ 342 h 366"/>
                <a:gd name="T24" fmla="*/ 250 w 370"/>
                <a:gd name="T25" fmla="*/ 338 h 366"/>
                <a:gd name="T26" fmla="*/ 266 w 370"/>
                <a:gd name="T27" fmla="*/ 350 h 366"/>
                <a:gd name="T28" fmla="*/ 280 w 370"/>
                <a:gd name="T29" fmla="*/ 364 h 366"/>
                <a:gd name="T30" fmla="*/ 290 w 370"/>
                <a:gd name="T31" fmla="*/ 360 h 366"/>
                <a:gd name="T32" fmla="*/ 314 w 370"/>
                <a:gd name="T33" fmla="*/ 358 h 366"/>
                <a:gd name="T34" fmla="*/ 326 w 370"/>
                <a:gd name="T35" fmla="*/ 342 h 366"/>
                <a:gd name="T36" fmla="*/ 342 w 370"/>
                <a:gd name="T37" fmla="*/ 332 h 366"/>
                <a:gd name="T38" fmla="*/ 342 w 370"/>
                <a:gd name="T39" fmla="*/ 326 h 366"/>
                <a:gd name="T40" fmla="*/ 344 w 370"/>
                <a:gd name="T41" fmla="*/ 306 h 366"/>
                <a:gd name="T42" fmla="*/ 328 w 370"/>
                <a:gd name="T43" fmla="*/ 294 h 366"/>
                <a:gd name="T44" fmla="*/ 310 w 370"/>
                <a:gd name="T45" fmla="*/ 296 h 366"/>
                <a:gd name="T46" fmla="*/ 302 w 370"/>
                <a:gd name="T47" fmla="*/ 294 h 366"/>
                <a:gd name="T48" fmla="*/ 302 w 370"/>
                <a:gd name="T49" fmla="*/ 286 h 366"/>
                <a:gd name="T50" fmla="*/ 282 w 370"/>
                <a:gd name="T51" fmla="*/ 262 h 366"/>
                <a:gd name="T52" fmla="*/ 272 w 370"/>
                <a:gd name="T53" fmla="*/ 244 h 366"/>
                <a:gd name="T54" fmla="*/ 298 w 370"/>
                <a:gd name="T55" fmla="*/ 240 h 366"/>
                <a:gd name="T56" fmla="*/ 296 w 370"/>
                <a:gd name="T57" fmla="*/ 216 h 366"/>
                <a:gd name="T58" fmla="*/ 300 w 370"/>
                <a:gd name="T59" fmla="*/ 210 h 366"/>
                <a:gd name="T60" fmla="*/ 318 w 370"/>
                <a:gd name="T61" fmla="*/ 200 h 366"/>
                <a:gd name="T62" fmla="*/ 312 w 370"/>
                <a:gd name="T63" fmla="*/ 178 h 366"/>
                <a:gd name="T64" fmla="*/ 318 w 370"/>
                <a:gd name="T65" fmla="*/ 162 h 366"/>
                <a:gd name="T66" fmla="*/ 338 w 370"/>
                <a:gd name="T67" fmla="*/ 166 h 366"/>
                <a:gd name="T68" fmla="*/ 340 w 370"/>
                <a:gd name="T69" fmla="*/ 168 h 366"/>
                <a:gd name="T70" fmla="*/ 370 w 370"/>
                <a:gd name="T71" fmla="*/ 162 h 366"/>
                <a:gd name="T72" fmla="*/ 348 w 370"/>
                <a:gd name="T73" fmla="*/ 128 h 366"/>
                <a:gd name="T74" fmla="*/ 302 w 370"/>
                <a:gd name="T75" fmla="*/ 126 h 366"/>
                <a:gd name="T76" fmla="*/ 302 w 370"/>
                <a:gd name="T77" fmla="*/ 126 h 366"/>
                <a:gd name="T78" fmla="*/ 280 w 370"/>
                <a:gd name="T79" fmla="*/ 110 h 366"/>
                <a:gd name="T80" fmla="*/ 260 w 370"/>
                <a:gd name="T81" fmla="*/ 78 h 366"/>
                <a:gd name="T82" fmla="*/ 292 w 370"/>
                <a:gd name="T83" fmla="*/ 44 h 366"/>
                <a:gd name="T84" fmla="*/ 258 w 370"/>
                <a:gd name="T85" fmla="*/ 22 h 366"/>
                <a:gd name="T86" fmla="*/ 226 w 370"/>
                <a:gd name="T87" fmla="*/ 28 h 366"/>
                <a:gd name="T88" fmla="*/ 196 w 370"/>
                <a:gd name="T89" fmla="*/ 14 h 366"/>
                <a:gd name="T90" fmla="*/ 188 w 370"/>
                <a:gd name="T91" fmla="*/ 6 h 366"/>
                <a:gd name="T92" fmla="*/ 188 w 370"/>
                <a:gd name="T93" fmla="*/ 6 h 366"/>
                <a:gd name="T94" fmla="*/ 186 w 370"/>
                <a:gd name="T95" fmla="*/ 0 h 366"/>
                <a:gd name="T96" fmla="*/ 182 w 370"/>
                <a:gd name="T97" fmla="*/ 28 h 366"/>
                <a:gd name="T98" fmla="*/ 182 w 370"/>
                <a:gd name="T99" fmla="*/ 36 h 366"/>
                <a:gd name="T100" fmla="*/ 184 w 370"/>
                <a:gd name="T101" fmla="*/ 46 h 366"/>
                <a:gd name="T102" fmla="*/ 184 w 370"/>
                <a:gd name="T103" fmla="*/ 68 h 366"/>
                <a:gd name="T104" fmla="*/ 172 w 370"/>
                <a:gd name="T105" fmla="*/ 78 h 366"/>
                <a:gd name="T106" fmla="*/ 170 w 370"/>
                <a:gd name="T107" fmla="*/ 98 h 366"/>
                <a:gd name="T108" fmla="*/ 98 w 370"/>
                <a:gd name="T109" fmla="*/ 10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86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302" y="126"/>
                  </a:lnTo>
                  <a:lnTo>
                    <a:pt x="302" y="126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5207000" y="4752294"/>
              <a:ext cx="168275" cy="406400"/>
            </a:xfrm>
            <a:custGeom>
              <a:avLst/>
              <a:gdLst>
                <a:gd name="T0" fmla="*/ 80 w 106"/>
                <a:gd name="T1" fmla="*/ 0 h 256"/>
                <a:gd name="T2" fmla="*/ 80 w 106"/>
                <a:gd name="T3" fmla="*/ 0 h 256"/>
                <a:gd name="T4" fmla="*/ 62 w 106"/>
                <a:gd name="T5" fmla="*/ 14 h 256"/>
                <a:gd name="T6" fmla="*/ 46 w 106"/>
                <a:gd name="T7" fmla="*/ 32 h 256"/>
                <a:gd name="T8" fmla="*/ 34 w 106"/>
                <a:gd name="T9" fmla="*/ 50 h 256"/>
                <a:gd name="T10" fmla="*/ 24 w 106"/>
                <a:gd name="T11" fmla="*/ 70 h 256"/>
                <a:gd name="T12" fmla="*/ 24 w 106"/>
                <a:gd name="T13" fmla="*/ 70 h 256"/>
                <a:gd name="T14" fmla="*/ 10 w 106"/>
                <a:gd name="T15" fmla="*/ 98 h 256"/>
                <a:gd name="T16" fmla="*/ 4 w 106"/>
                <a:gd name="T17" fmla="*/ 104 h 256"/>
                <a:gd name="T18" fmla="*/ 0 w 106"/>
                <a:gd name="T19" fmla="*/ 108 h 256"/>
                <a:gd name="T20" fmla="*/ 6 w 106"/>
                <a:gd name="T21" fmla="*/ 152 h 256"/>
                <a:gd name="T22" fmla="*/ 6 w 106"/>
                <a:gd name="T23" fmla="*/ 154 h 256"/>
                <a:gd name="T24" fmla="*/ 6 w 106"/>
                <a:gd name="T25" fmla="*/ 154 h 256"/>
                <a:gd name="T26" fmla="*/ 2 w 106"/>
                <a:gd name="T27" fmla="*/ 184 h 256"/>
                <a:gd name="T28" fmla="*/ 2 w 106"/>
                <a:gd name="T29" fmla="*/ 184 h 256"/>
                <a:gd name="T30" fmla="*/ 2 w 106"/>
                <a:gd name="T31" fmla="*/ 196 h 256"/>
                <a:gd name="T32" fmla="*/ 2 w 106"/>
                <a:gd name="T33" fmla="*/ 200 h 256"/>
                <a:gd name="T34" fmla="*/ 4 w 106"/>
                <a:gd name="T35" fmla="*/ 202 h 256"/>
                <a:gd name="T36" fmla="*/ 36 w 106"/>
                <a:gd name="T37" fmla="*/ 224 h 256"/>
                <a:gd name="T38" fmla="*/ 36 w 106"/>
                <a:gd name="T39" fmla="*/ 224 h 256"/>
                <a:gd name="T40" fmla="*/ 38 w 106"/>
                <a:gd name="T41" fmla="*/ 224 h 256"/>
                <a:gd name="T42" fmla="*/ 38 w 106"/>
                <a:gd name="T43" fmla="*/ 226 h 256"/>
                <a:gd name="T44" fmla="*/ 38 w 106"/>
                <a:gd name="T45" fmla="*/ 226 h 256"/>
                <a:gd name="T46" fmla="*/ 38 w 106"/>
                <a:gd name="T47" fmla="*/ 226 h 256"/>
                <a:gd name="T48" fmla="*/ 42 w 106"/>
                <a:gd name="T49" fmla="*/ 236 h 256"/>
                <a:gd name="T50" fmla="*/ 50 w 106"/>
                <a:gd name="T51" fmla="*/ 248 h 256"/>
                <a:gd name="T52" fmla="*/ 50 w 106"/>
                <a:gd name="T53" fmla="*/ 248 h 256"/>
                <a:gd name="T54" fmla="*/ 56 w 106"/>
                <a:gd name="T55" fmla="*/ 252 h 256"/>
                <a:gd name="T56" fmla="*/ 62 w 106"/>
                <a:gd name="T57" fmla="*/ 256 h 256"/>
                <a:gd name="T58" fmla="*/ 66 w 106"/>
                <a:gd name="T59" fmla="*/ 204 h 256"/>
                <a:gd name="T60" fmla="*/ 66 w 106"/>
                <a:gd name="T61" fmla="*/ 202 h 256"/>
                <a:gd name="T62" fmla="*/ 90 w 106"/>
                <a:gd name="T63" fmla="*/ 146 h 256"/>
                <a:gd name="T64" fmla="*/ 98 w 106"/>
                <a:gd name="T65" fmla="*/ 80 h 256"/>
                <a:gd name="T66" fmla="*/ 98 w 106"/>
                <a:gd name="T67" fmla="*/ 78 h 256"/>
                <a:gd name="T68" fmla="*/ 98 w 106"/>
                <a:gd name="T69" fmla="*/ 78 h 256"/>
                <a:gd name="T70" fmla="*/ 106 w 106"/>
                <a:gd name="T71" fmla="*/ 60 h 256"/>
                <a:gd name="T72" fmla="*/ 100 w 106"/>
                <a:gd name="T73" fmla="*/ 44 h 256"/>
                <a:gd name="T74" fmla="*/ 100 w 106"/>
                <a:gd name="T75" fmla="*/ 44 h 256"/>
                <a:gd name="T76" fmla="*/ 98 w 106"/>
                <a:gd name="T77" fmla="*/ 44 h 256"/>
                <a:gd name="T78" fmla="*/ 98 w 106"/>
                <a:gd name="T79" fmla="*/ 24 h 256"/>
                <a:gd name="T80" fmla="*/ 98 w 106"/>
                <a:gd name="T81" fmla="*/ 22 h 256"/>
                <a:gd name="T82" fmla="*/ 98 w 106"/>
                <a:gd name="T83" fmla="*/ 22 h 256"/>
                <a:gd name="T84" fmla="*/ 102 w 106"/>
                <a:gd name="T85" fmla="*/ 16 h 256"/>
                <a:gd name="T86" fmla="*/ 106 w 106"/>
                <a:gd name="T87" fmla="*/ 12 h 256"/>
                <a:gd name="T88" fmla="*/ 80 w 106"/>
                <a:gd name="T8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38" y="226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3968750" y="5473019"/>
              <a:ext cx="254000" cy="222250"/>
            </a:xfrm>
            <a:custGeom>
              <a:avLst/>
              <a:gdLst>
                <a:gd name="T0" fmla="*/ 72 w 160"/>
                <a:gd name="T1" fmla="*/ 14 h 140"/>
                <a:gd name="T2" fmla="*/ 70 w 160"/>
                <a:gd name="T3" fmla="*/ 18 h 140"/>
                <a:gd name="T4" fmla="*/ 70 w 160"/>
                <a:gd name="T5" fmla="*/ 18 h 140"/>
                <a:gd name="T6" fmla="*/ 68 w 160"/>
                <a:gd name="T7" fmla="*/ 20 h 140"/>
                <a:gd name="T8" fmla="*/ 36 w 160"/>
                <a:gd name="T9" fmla="*/ 28 h 140"/>
                <a:gd name="T10" fmla="*/ 38 w 160"/>
                <a:gd name="T11" fmla="*/ 32 h 140"/>
                <a:gd name="T12" fmla="*/ 48 w 160"/>
                <a:gd name="T13" fmla="*/ 44 h 140"/>
                <a:gd name="T14" fmla="*/ 48 w 160"/>
                <a:gd name="T15" fmla="*/ 44 h 140"/>
                <a:gd name="T16" fmla="*/ 44 w 160"/>
                <a:gd name="T17" fmla="*/ 46 h 140"/>
                <a:gd name="T18" fmla="*/ 30 w 160"/>
                <a:gd name="T19" fmla="*/ 54 h 140"/>
                <a:gd name="T20" fmla="*/ 6 w 160"/>
                <a:gd name="T21" fmla="*/ 72 h 140"/>
                <a:gd name="T22" fmla="*/ 6 w 160"/>
                <a:gd name="T23" fmla="*/ 72 h 140"/>
                <a:gd name="T24" fmla="*/ 2 w 160"/>
                <a:gd name="T25" fmla="*/ 80 h 140"/>
                <a:gd name="T26" fmla="*/ 0 w 160"/>
                <a:gd name="T27" fmla="*/ 92 h 140"/>
                <a:gd name="T28" fmla="*/ 4 w 160"/>
                <a:gd name="T29" fmla="*/ 108 h 140"/>
                <a:gd name="T30" fmla="*/ 10 w 160"/>
                <a:gd name="T31" fmla="*/ 126 h 140"/>
                <a:gd name="T32" fmla="*/ 34 w 160"/>
                <a:gd name="T33" fmla="*/ 128 h 140"/>
                <a:gd name="T34" fmla="*/ 36 w 160"/>
                <a:gd name="T35" fmla="*/ 128 h 140"/>
                <a:gd name="T36" fmla="*/ 36 w 160"/>
                <a:gd name="T37" fmla="*/ 128 h 140"/>
                <a:gd name="T38" fmla="*/ 60 w 160"/>
                <a:gd name="T39" fmla="*/ 140 h 140"/>
                <a:gd name="T40" fmla="*/ 86 w 160"/>
                <a:gd name="T41" fmla="*/ 136 h 140"/>
                <a:gd name="T42" fmla="*/ 86 w 160"/>
                <a:gd name="T43" fmla="*/ 136 h 140"/>
                <a:gd name="T44" fmla="*/ 94 w 160"/>
                <a:gd name="T45" fmla="*/ 132 h 140"/>
                <a:gd name="T46" fmla="*/ 102 w 160"/>
                <a:gd name="T47" fmla="*/ 126 h 140"/>
                <a:gd name="T48" fmla="*/ 112 w 160"/>
                <a:gd name="T49" fmla="*/ 118 h 140"/>
                <a:gd name="T50" fmla="*/ 122 w 160"/>
                <a:gd name="T51" fmla="*/ 106 h 140"/>
                <a:gd name="T52" fmla="*/ 124 w 160"/>
                <a:gd name="T53" fmla="*/ 106 h 140"/>
                <a:gd name="T54" fmla="*/ 126 w 160"/>
                <a:gd name="T55" fmla="*/ 104 h 140"/>
                <a:gd name="T56" fmla="*/ 136 w 160"/>
                <a:gd name="T57" fmla="*/ 100 h 140"/>
                <a:gd name="T58" fmla="*/ 134 w 160"/>
                <a:gd name="T59" fmla="*/ 66 h 140"/>
                <a:gd name="T60" fmla="*/ 134 w 160"/>
                <a:gd name="T61" fmla="*/ 66 h 140"/>
                <a:gd name="T62" fmla="*/ 148 w 160"/>
                <a:gd name="T63" fmla="*/ 44 h 140"/>
                <a:gd name="T64" fmla="*/ 148 w 160"/>
                <a:gd name="T65" fmla="*/ 44 h 140"/>
                <a:gd name="T66" fmla="*/ 148 w 160"/>
                <a:gd name="T67" fmla="*/ 44 h 140"/>
                <a:gd name="T68" fmla="*/ 160 w 160"/>
                <a:gd name="T69" fmla="*/ 34 h 140"/>
                <a:gd name="T70" fmla="*/ 160 w 160"/>
                <a:gd name="T71" fmla="*/ 34 h 140"/>
                <a:gd name="T72" fmla="*/ 160 w 160"/>
                <a:gd name="T73" fmla="*/ 22 h 140"/>
                <a:gd name="T74" fmla="*/ 158 w 160"/>
                <a:gd name="T75" fmla="*/ 14 h 140"/>
                <a:gd name="T76" fmla="*/ 156 w 160"/>
                <a:gd name="T77" fmla="*/ 10 h 140"/>
                <a:gd name="T78" fmla="*/ 156 w 160"/>
                <a:gd name="T79" fmla="*/ 10 h 140"/>
                <a:gd name="T80" fmla="*/ 152 w 160"/>
                <a:gd name="T81" fmla="*/ 2 h 140"/>
                <a:gd name="T82" fmla="*/ 146 w 160"/>
                <a:gd name="T83" fmla="*/ 0 h 140"/>
                <a:gd name="T84" fmla="*/ 146 w 160"/>
                <a:gd name="T85" fmla="*/ 12 h 140"/>
                <a:gd name="T86" fmla="*/ 126 w 160"/>
                <a:gd name="T87" fmla="*/ 8 h 140"/>
                <a:gd name="T88" fmla="*/ 116 w 160"/>
                <a:gd name="T89" fmla="*/ 14 h 140"/>
                <a:gd name="T90" fmla="*/ 114 w 160"/>
                <a:gd name="T91" fmla="*/ 14 h 140"/>
                <a:gd name="T92" fmla="*/ 114 w 160"/>
                <a:gd name="T93" fmla="*/ 14 h 140"/>
                <a:gd name="T94" fmla="*/ 72 w 160"/>
                <a:gd name="T95" fmla="*/ 1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90059" y="1645377"/>
            <a:ext cx="5580063" cy="2123658"/>
            <a:chOff x="6096000" y="1650502"/>
            <a:chExt cx="5580063" cy="2123658"/>
          </a:xfrm>
        </p:grpSpPr>
        <p:sp>
          <p:nvSpPr>
            <p:cNvPr id="42" name="文本框 41"/>
            <p:cNvSpPr txBox="1"/>
            <p:nvPr/>
          </p:nvSpPr>
          <p:spPr>
            <a:xfrm>
              <a:off x="6096000" y="1650502"/>
              <a:ext cx="163629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accent5"/>
                  </a:solidFill>
                  <a:cs typeface="+mn-ea"/>
                  <a:sym typeface="+mn-lt"/>
                </a:rPr>
                <a:t>98%</a:t>
              </a:r>
              <a:endParaRPr lang="zh-CN" altLang="en-US" sz="6600" dirty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 flipH="1">
              <a:off x="7460688" y="1881334"/>
              <a:ext cx="42153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This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power-point is a multipurpose power-point template perfect for you. We focused on the real use. We focused on the real 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use. 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87375" y="3029362"/>
            <a:ext cx="4489532" cy="307777"/>
            <a:chOff x="587375" y="3029362"/>
            <a:chExt cx="4489532" cy="307777"/>
          </a:xfrm>
        </p:grpSpPr>
        <p:sp>
          <p:nvSpPr>
            <p:cNvPr id="45" name="文本框 44"/>
            <p:cNvSpPr txBox="1"/>
            <p:nvPr/>
          </p:nvSpPr>
          <p:spPr>
            <a:xfrm>
              <a:off x="587375" y="3029362"/>
              <a:ext cx="1349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Qinghai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6" name="平行四边形 45"/>
            <p:cNvSpPr/>
            <p:nvPr/>
          </p:nvSpPr>
          <p:spPr>
            <a:xfrm>
              <a:off x="1940617" y="3066207"/>
              <a:ext cx="456558" cy="211247"/>
            </a:xfrm>
            <a:prstGeom prst="parallelogram">
              <a:avLst>
                <a:gd name="adj" fmla="val 1741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2387239" y="3066207"/>
              <a:ext cx="456558" cy="211247"/>
            </a:xfrm>
            <a:prstGeom prst="parallelogram">
              <a:avLst>
                <a:gd name="adj" fmla="val 1741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平行四边形 47"/>
            <p:cNvSpPr/>
            <p:nvPr/>
          </p:nvSpPr>
          <p:spPr>
            <a:xfrm>
              <a:off x="2833861" y="3066207"/>
              <a:ext cx="456558" cy="211247"/>
            </a:xfrm>
            <a:prstGeom prst="parallelogram">
              <a:avLst>
                <a:gd name="adj" fmla="val 1741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平行四边形 48"/>
            <p:cNvSpPr/>
            <p:nvPr/>
          </p:nvSpPr>
          <p:spPr>
            <a:xfrm>
              <a:off x="3280484" y="3066207"/>
              <a:ext cx="456558" cy="211247"/>
            </a:xfrm>
            <a:prstGeom prst="parallelogram">
              <a:avLst>
                <a:gd name="adj" fmla="val 1741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平行四边形 49"/>
            <p:cNvSpPr/>
            <p:nvPr/>
          </p:nvSpPr>
          <p:spPr>
            <a:xfrm>
              <a:off x="3727106" y="3066207"/>
              <a:ext cx="456558" cy="211247"/>
            </a:xfrm>
            <a:prstGeom prst="parallelogram">
              <a:avLst>
                <a:gd name="adj" fmla="val 1741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平行四边形 50"/>
            <p:cNvSpPr/>
            <p:nvPr/>
          </p:nvSpPr>
          <p:spPr>
            <a:xfrm>
              <a:off x="4173728" y="3066207"/>
              <a:ext cx="456558" cy="211247"/>
            </a:xfrm>
            <a:prstGeom prst="parallelogram">
              <a:avLst>
                <a:gd name="adj" fmla="val 1741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平行四边形 51"/>
            <p:cNvSpPr/>
            <p:nvPr/>
          </p:nvSpPr>
          <p:spPr>
            <a:xfrm>
              <a:off x="4620349" y="3066207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87375" y="3494118"/>
            <a:ext cx="4489532" cy="307777"/>
            <a:chOff x="587375" y="3494118"/>
            <a:chExt cx="4489532" cy="307777"/>
          </a:xfrm>
        </p:grpSpPr>
        <p:sp>
          <p:nvSpPr>
            <p:cNvPr id="54" name="文本框 53"/>
            <p:cNvSpPr txBox="1"/>
            <p:nvPr/>
          </p:nvSpPr>
          <p:spPr>
            <a:xfrm>
              <a:off x="587375" y="3494118"/>
              <a:ext cx="1349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Sichuan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5" name="平行四边形 54"/>
            <p:cNvSpPr/>
            <p:nvPr/>
          </p:nvSpPr>
          <p:spPr>
            <a:xfrm>
              <a:off x="1940617" y="3530963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平行四边形 55"/>
            <p:cNvSpPr/>
            <p:nvPr/>
          </p:nvSpPr>
          <p:spPr>
            <a:xfrm>
              <a:off x="2387239" y="3530963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平行四边形 56"/>
            <p:cNvSpPr/>
            <p:nvPr/>
          </p:nvSpPr>
          <p:spPr>
            <a:xfrm>
              <a:off x="2833861" y="3530963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平行四边形 57"/>
            <p:cNvSpPr/>
            <p:nvPr/>
          </p:nvSpPr>
          <p:spPr>
            <a:xfrm>
              <a:off x="3280484" y="3530963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平行四边形 58"/>
            <p:cNvSpPr/>
            <p:nvPr/>
          </p:nvSpPr>
          <p:spPr>
            <a:xfrm>
              <a:off x="3727106" y="3530963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平行四边形 59"/>
            <p:cNvSpPr/>
            <p:nvPr/>
          </p:nvSpPr>
          <p:spPr>
            <a:xfrm>
              <a:off x="4173728" y="3530963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平行四边形 60"/>
            <p:cNvSpPr/>
            <p:nvPr/>
          </p:nvSpPr>
          <p:spPr>
            <a:xfrm>
              <a:off x="4620349" y="3530963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87375" y="3958874"/>
            <a:ext cx="4489532" cy="307777"/>
            <a:chOff x="587375" y="3958874"/>
            <a:chExt cx="4489532" cy="307777"/>
          </a:xfrm>
        </p:grpSpPr>
        <p:sp>
          <p:nvSpPr>
            <p:cNvPr id="63" name="文本框 62"/>
            <p:cNvSpPr txBox="1"/>
            <p:nvPr/>
          </p:nvSpPr>
          <p:spPr>
            <a:xfrm>
              <a:off x="587375" y="3958874"/>
              <a:ext cx="1349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Guangdong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4" name="平行四边形 63"/>
            <p:cNvSpPr/>
            <p:nvPr/>
          </p:nvSpPr>
          <p:spPr>
            <a:xfrm>
              <a:off x="1940617" y="3995719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2387239" y="3995719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平行四边形 65"/>
            <p:cNvSpPr/>
            <p:nvPr/>
          </p:nvSpPr>
          <p:spPr>
            <a:xfrm>
              <a:off x="2833861" y="3995719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平行四边形 66"/>
            <p:cNvSpPr/>
            <p:nvPr/>
          </p:nvSpPr>
          <p:spPr>
            <a:xfrm>
              <a:off x="3280484" y="3995719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3727106" y="3995719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平行四边形 68"/>
            <p:cNvSpPr/>
            <p:nvPr/>
          </p:nvSpPr>
          <p:spPr>
            <a:xfrm>
              <a:off x="4173728" y="3995719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>
              <a:off x="4620349" y="3995719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87375" y="4423630"/>
            <a:ext cx="4489532" cy="307777"/>
            <a:chOff x="587375" y="4423630"/>
            <a:chExt cx="4489532" cy="307777"/>
          </a:xfrm>
        </p:grpSpPr>
        <p:sp>
          <p:nvSpPr>
            <p:cNvPr id="72" name="文本框 71"/>
            <p:cNvSpPr txBox="1"/>
            <p:nvPr/>
          </p:nvSpPr>
          <p:spPr>
            <a:xfrm>
              <a:off x="587375" y="4423630"/>
              <a:ext cx="1349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Shandong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3" name="平行四边形 72"/>
            <p:cNvSpPr/>
            <p:nvPr/>
          </p:nvSpPr>
          <p:spPr>
            <a:xfrm>
              <a:off x="1940617" y="4460475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平行四边形 73"/>
            <p:cNvSpPr/>
            <p:nvPr/>
          </p:nvSpPr>
          <p:spPr>
            <a:xfrm>
              <a:off x="2387239" y="4460475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平行四边形 74"/>
            <p:cNvSpPr/>
            <p:nvPr/>
          </p:nvSpPr>
          <p:spPr>
            <a:xfrm>
              <a:off x="2833861" y="4460475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平行四边形 75"/>
            <p:cNvSpPr/>
            <p:nvPr/>
          </p:nvSpPr>
          <p:spPr>
            <a:xfrm>
              <a:off x="3280484" y="4460475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平行四边形 76"/>
            <p:cNvSpPr/>
            <p:nvPr/>
          </p:nvSpPr>
          <p:spPr>
            <a:xfrm>
              <a:off x="3727106" y="4460475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平行四边形 77"/>
            <p:cNvSpPr/>
            <p:nvPr/>
          </p:nvSpPr>
          <p:spPr>
            <a:xfrm>
              <a:off x="4173728" y="4460475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平行四边形 78"/>
            <p:cNvSpPr/>
            <p:nvPr/>
          </p:nvSpPr>
          <p:spPr>
            <a:xfrm>
              <a:off x="4620349" y="4460475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87375" y="4888386"/>
            <a:ext cx="4489532" cy="307777"/>
            <a:chOff x="587375" y="4888386"/>
            <a:chExt cx="4489532" cy="307777"/>
          </a:xfrm>
        </p:grpSpPr>
        <p:sp>
          <p:nvSpPr>
            <p:cNvPr id="81" name="文本框 80"/>
            <p:cNvSpPr txBox="1"/>
            <p:nvPr/>
          </p:nvSpPr>
          <p:spPr>
            <a:xfrm>
              <a:off x="587375" y="4888386"/>
              <a:ext cx="1349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Hebei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2" name="平行四边形 81"/>
            <p:cNvSpPr/>
            <p:nvPr/>
          </p:nvSpPr>
          <p:spPr>
            <a:xfrm>
              <a:off x="1940617" y="4925231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平行四边形 82"/>
            <p:cNvSpPr/>
            <p:nvPr/>
          </p:nvSpPr>
          <p:spPr>
            <a:xfrm>
              <a:off x="2387239" y="4925231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平行四边形 83"/>
            <p:cNvSpPr/>
            <p:nvPr/>
          </p:nvSpPr>
          <p:spPr>
            <a:xfrm>
              <a:off x="2833861" y="4925231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平行四边形 84"/>
            <p:cNvSpPr/>
            <p:nvPr/>
          </p:nvSpPr>
          <p:spPr>
            <a:xfrm>
              <a:off x="3280484" y="4925231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平行四边形 85"/>
            <p:cNvSpPr/>
            <p:nvPr/>
          </p:nvSpPr>
          <p:spPr>
            <a:xfrm>
              <a:off x="3727106" y="4925231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平行四边形 86"/>
            <p:cNvSpPr/>
            <p:nvPr/>
          </p:nvSpPr>
          <p:spPr>
            <a:xfrm>
              <a:off x="4173728" y="4925231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平行四边形 87"/>
            <p:cNvSpPr/>
            <p:nvPr/>
          </p:nvSpPr>
          <p:spPr>
            <a:xfrm>
              <a:off x="4620349" y="4925231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587375" y="5353144"/>
            <a:ext cx="4489532" cy="307777"/>
            <a:chOff x="587375" y="5353144"/>
            <a:chExt cx="4489532" cy="307777"/>
          </a:xfrm>
        </p:grpSpPr>
        <p:sp>
          <p:nvSpPr>
            <p:cNvPr id="90" name="文本框 89"/>
            <p:cNvSpPr txBox="1"/>
            <p:nvPr/>
          </p:nvSpPr>
          <p:spPr>
            <a:xfrm>
              <a:off x="587375" y="5353144"/>
              <a:ext cx="1349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Beijing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1" name="平行四边形 90"/>
            <p:cNvSpPr/>
            <p:nvPr/>
          </p:nvSpPr>
          <p:spPr>
            <a:xfrm>
              <a:off x="1940617" y="5389988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平行四边形 91"/>
            <p:cNvSpPr/>
            <p:nvPr/>
          </p:nvSpPr>
          <p:spPr>
            <a:xfrm>
              <a:off x="2387239" y="5389988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平行四边形 92"/>
            <p:cNvSpPr/>
            <p:nvPr/>
          </p:nvSpPr>
          <p:spPr>
            <a:xfrm>
              <a:off x="2833861" y="5389988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平行四边形 93"/>
            <p:cNvSpPr/>
            <p:nvPr/>
          </p:nvSpPr>
          <p:spPr>
            <a:xfrm>
              <a:off x="3280484" y="5389988"/>
              <a:ext cx="456558" cy="211247"/>
            </a:xfrm>
            <a:prstGeom prst="parallelogram">
              <a:avLst>
                <a:gd name="adj" fmla="val 1741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平行四边形 94"/>
            <p:cNvSpPr/>
            <p:nvPr/>
          </p:nvSpPr>
          <p:spPr>
            <a:xfrm>
              <a:off x="3727106" y="5389988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平行四边形 95"/>
            <p:cNvSpPr/>
            <p:nvPr/>
          </p:nvSpPr>
          <p:spPr>
            <a:xfrm>
              <a:off x="4173728" y="5389988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平行四边形 96"/>
            <p:cNvSpPr/>
            <p:nvPr/>
          </p:nvSpPr>
          <p:spPr>
            <a:xfrm>
              <a:off x="4620349" y="5389988"/>
              <a:ext cx="456558" cy="211247"/>
            </a:xfrm>
            <a:prstGeom prst="parallelogram">
              <a:avLst>
                <a:gd name="adj" fmla="val 17410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文本框 6"/>
          <p:cNvSpPr txBox="1"/>
          <p:nvPr>
            <p:custDataLst>
              <p:tags r:id="rId1"/>
            </p:custDataLst>
          </p:nvPr>
        </p:nvSpPr>
        <p:spPr>
          <a:xfrm>
            <a:off x="2808212" y="3093876"/>
            <a:ext cx="6878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spc="-200" dirty="0" smtClean="0"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演示完毕</a:t>
            </a:r>
            <a:r>
              <a:rPr lang="en-US" altLang="zh-CN" sz="6000" spc="-200" dirty="0" smtClean="0"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·</a:t>
            </a:r>
            <a:r>
              <a:rPr lang="zh-CN" altLang="en-US" sz="6000" spc="-200" dirty="0" smtClean="0"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谢谢指导</a:t>
            </a:r>
            <a:endParaRPr lang="zh-CN" altLang="en-US" sz="6000" spc="-200" dirty="0"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pic>
        <p:nvPicPr>
          <p:cNvPr id="7" name="组合 16"/>
          <p:cNvPicPr>
            <a:picLocks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44" y="1359156"/>
            <a:ext cx="3814860" cy="137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8"/>
          <p:cNvSpPr txBox="1"/>
          <p:nvPr/>
        </p:nvSpPr>
        <p:spPr>
          <a:xfrm>
            <a:off x="4600513" y="4109539"/>
            <a:ext cx="32942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学校名称：情缘素材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指导老师：情缘素材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报告人：情缘素材</a:t>
            </a:r>
            <a:endParaRPr lang="zh-CN" altLang="en-US" sz="1600" b="1" dirty="0" smtClea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99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743074"/>
            <a:ext cx="2031734" cy="2031734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65065" y="1743074"/>
            <a:ext cx="2031734" cy="2031734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28533" y="1743074"/>
            <a:ext cx="2031734" cy="2031734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31734" y="3774808"/>
            <a:ext cx="2031734" cy="2031734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96799" y="3774808"/>
            <a:ext cx="2031734" cy="2031734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160266" y="3774808"/>
            <a:ext cx="2031734" cy="2031734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3774808"/>
            <a:ext cx="2031734" cy="2031734"/>
            <a:chOff x="0" y="3774808"/>
            <a:chExt cx="2031734" cy="2031734"/>
          </a:xfrm>
        </p:grpSpPr>
        <p:sp>
          <p:nvSpPr>
            <p:cNvPr id="13" name="矩形 12"/>
            <p:cNvSpPr/>
            <p:nvPr/>
          </p:nvSpPr>
          <p:spPr>
            <a:xfrm>
              <a:off x="0" y="3774808"/>
              <a:ext cx="2031734" cy="20317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90037" y="3854520"/>
              <a:ext cx="1851660" cy="1745976"/>
              <a:chOff x="90037" y="3854520"/>
              <a:chExt cx="1851660" cy="1745976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634993" y="3854520"/>
                <a:ext cx="76174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44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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 flipH="1">
                <a:off x="90037" y="4507889"/>
                <a:ext cx="18516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</a:t>
                </a: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template.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8128533" y="3774808"/>
            <a:ext cx="2031734" cy="2031734"/>
            <a:chOff x="8128533" y="3774808"/>
            <a:chExt cx="2031734" cy="2031734"/>
          </a:xfrm>
        </p:grpSpPr>
        <p:sp>
          <p:nvSpPr>
            <p:cNvPr id="18" name="矩形 17"/>
            <p:cNvSpPr/>
            <p:nvPr/>
          </p:nvSpPr>
          <p:spPr>
            <a:xfrm>
              <a:off x="8128533" y="3774808"/>
              <a:ext cx="2031734" cy="203173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218570" y="3854520"/>
              <a:ext cx="1851660" cy="1745976"/>
              <a:chOff x="90037" y="3854520"/>
              <a:chExt cx="1851660" cy="1745976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634993" y="3854520"/>
                <a:ext cx="76174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44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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 flipH="1">
                <a:off x="90037" y="4507889"/>
                <a:ext cx="18516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</a:t>
                </a: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template.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4065065" y="3774808"/>
            <a:ext cx="2031734" cy="2031734"/>
            <a:chOff x="4065065" y="3774808"/>
            <a:chExt cx="2031734" cy="2031734"/>
          </a:xfrm>
        </p:grpSpPr>
        <p:sp>
          <p:nvSpPr>
            <p:cNvPr id="23" name="矩形 22"/>
            <p:cNvSpPr/>
            <p:nvPr/>
          </p:nvSpPr>
          <p:spPr>
            <a:xfrm>
              <a:off x="4065065" y="3774808"/>
              <a:ext cx="2031734" cy="2031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4154304" y="3854520"/>
              <a:ext cx="1851660" cy="1745976"/>
              <a:chOff x="90037" y="3854520"/>
              <a:chExt cx="1851660" cy="1745976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634994" y="3854520"/>
                <a:ext cx="76174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44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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flipH="1">
                <a:off x="90037" y="4507889"/>
                <a:ext cx="18516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</a:t>
                </a: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template.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10160266" y="1743074"/>
            <a:ext cx="2031734" cy="2031734"/>
            <a:chOff x="10160266" y="1743074"/>
            <a:chExt cx="2031734" cy="2031734"/>
          </a:xfrm>
        </p:grpSpPr>
        <p:sp>
          <p:nvSpPr>
            <p:cNvPr id="30" name="矩形 29"/>
            <p:cNvSpPr/>
            <p:nvPr/>
          </p:nvSpPr>
          <p:spPr>
            <a:xfrm>
              <a:off x="10160266" y="1743074"/>
              <a:ext cx="2031734" cy="203173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0250303" y="1819285"/>
              <a:ext cx="1851660" cy="1745976"/>
              <a:chOff x="90037" y="3854520"/>
              <a:chExt cx="1851660" cy="1745976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634994" y="3854520"/>
                <a:ext cx="76174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44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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flipH="1">
                <a:off x="90037" y="4507889"/>
                <a:ext cx="18516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</a:t>
                </a: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template.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6096799" y="1743074"/>
            <a:ext cx="2031734" cy="2031734"/>
            <a:chOff x="6096799" y="1743074"/>
            <a:chExt cx="2031734" cy="2031734"/>
          </a:xfrm>
        </p:grpSpPr>
        <p:sp>
          <p:nvSpPr>
            <p:cNvPr id="35" name="矩形 34"/>
            <p:cNvSpPr/>
            <p:nvPr/>
          </p:nvSpPr>
          <p:spPr>
            <a:xfrm>
              <a:off x="6096799" y="1743074"/>
              <a:ext cx="2031734" cy="20317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186835" y="1819285"/>
              <a:ext cx="1851660" cy="1745976"/>
              <a:chOff x="90037" y="3854520"/>
              <a:chExt cx="1851660" cy="1745976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634994" y="3854520"/>
                <a:ext cx="76174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44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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flipH="1">
                <a:off x="90037" y="4507889"/>
                <a:ext cx="18516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</a:t>
                </a: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template.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2031734" y="1743074"/>
            <a:ext cx="2031734" cy="2031734"/>
            <a:chOff x="2031734" y="1743074"/>
            <a:chExt cx="2031734" cy="2031734"/>
          </a:xfrm>
        </p:grpSpPr>
        <p:sp>
          <p:nvSpPr>
            <p:cNvPr id="40" name="矩形 39"/>
            <p:cNvSpPr/>
            <p:nvPr/>
          </p:nvSpPr>
          <p:spPr>
            <a:xfrm>
              <a:off x="2031734" y="1743074"/>
              <a:ext cx="2031734" cy="20317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2123368" y="1819285"/>
              <a:ext cx="1851660" cy="1745976"/>
              <a:chOff x="90037" y="3854520"/>
              <a:chExt cx="1851660" cy="1745976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634994" y="3854520"/>
                <a:ext cx="76174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4400" spc="100" dirty="0">
                    <a:solidFill>
                      <a:schemeClr val="bg1"/>
                    </a:solidFill>
                    <a:cs typeface="+mn-ea"/>
                    <a:sym typeface="+mn-lt"/>
                  </a:rPr>
                  <a:t>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flipH="1">
                <a:off x="90037" y="4507889"/>
                <a:ext cx="18516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Your title</a:t>
                </a:r>
                <a:endParaRPr lang="en-US" altLang="zh-CN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This </a:t>
                </a:r>
                <a:r>
                  <a:rPr lang="en-US" altLang="zh-CN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power-point is a multipurpose power-point </a:t>
                </a:r>
                <a:r>
                  <a:rPr lang="en-US" altLang="zh-CN" sz="140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template. </a:t>
                </a:r>
                <a:endPara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747124" y="1338263"/>
            <a:ext cx="5658811" cy="5309100"/>
            <a:chOff x="5747124" y="1338263"/>
            <a:chExt cx="5658811" cy="5309100"/>
          </a:xfrm>
        </p:grpSpPr>
        <p:pic>
          <p:nvPicPr>
            <p:cNvPr id="7" name="Picture 62"/>
            <p:cNvPicPr>
              <a:picLocks noChangeAspect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5747124" y="1338263"/>
              <a:ext cx="5658811" cy="530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矩形 7"/>
            <p:cNvSpPr/>
            <p:nvPr/>
          </p:nvSpPr>
          <p:spPr>
            <a:xfrm>
              <a:off x="6388100" y="1981200"/>
              <a:ext cx="4521200" cy="2590800"/>
            </a:xfrm>
            <a:prstGeom prst="rect">
              <a:avLst/>
            </a:prstGeom>
            <a:blipFill>
              <a:blip r:embed="rId2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Picture 64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821729" y="1726351"/>
              <a:ext cx="2551267" cy="421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905106" y="1637118"/>
            <a:ext cx="5094642" cy="877163"/>
            <a:chOff x="905106" y="1637118"/>
            <a:chExt cx="5094642" cy="877163"/>
          </a:xfrm>
        </p:grpSpPr>
        <p:sp>
          <p:nvSpPr>
            <p:cNvPr id="11" name="椭圆 10"/>
            <p:cNvSpPr/>
            <p:nvPr/>
          </p:nvSpPr>
          <p:spPr>
            <a:xfrm>
              <a:off x="905106" y="1686244"/>
              <a:ext cx="778914" cy="7789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36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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flipH="1">
              <a:off x="1755263" y="1637118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05106" y="2749291"/>
            <a:ext cx="5094642" cy="877163"/>
            <a:chOff x="905106" y="2749291"/>
            <a:chExt cx="5094642" cy="877163"/>
          </a:xfrm>
        </p:grpSpPr>
        <p:sp>
          <p:nvSpPr>
            <p:cNvPr id="14" name="椭圆 13"/>
            <p:cNvSpPr/>
            <p:nvPr/>
          </p:nvSpPr>
          <p:spPr>
            <a:xfrm>
              <a:off x="905106" y="2798417"/>
              <a:ext cx="778914" cy="778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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 flipH="1">
              <a:off x="1755263" y="2749291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5106" y="3861464"/>
            <a:ext cx="5094642" cy="877163"/>
            <a:chOff x="905106" y="3861464"/>
            <a:chExt cx="5094642" cy="877163"/>
          </a:xfrm>
        </p:grpSpPr>
        <p:sp>
          <p:nvSpPr>
            <p:cNvPr id="17" name="椭圆 16"/>
            <p:cNvSpPr/>
            <p:nvPr/>
          </p:nvSpPr>
          <p:spPr>
            <a:xfrm>
              <a:off x="905106" y="3910590"/>
              <a:ext cx="778914" cy="7789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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 flipH="1">
              <a:off x="1755263" y="3861464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05106" y="4973638"/>
            <a:ext cx="5094642" cy="877163"/>
            <a:chOff x="905106" y="4973638"/>
            <a:chExt cx="5094642" cy="877163"/>
          </a:xfrm>
        </p:grpSpPr>
        <p:sp>
          <p:nvSpPr>
            <p:cNvPr id="20" name="椭圆 19"/>
            <p:cNvSpPr/>
            <p:nvPr/>
          </p:nvSpPr>
          <p:spPr>
            <a:xfrm>
              <a:off x="905106" y="5022764"/>
              <a:ext cx="778914" cy="7789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spc="100" dirty="0" smtClean="0">
                  <a:solidFill>
                    <a:schemeClr val="bg1"/>
                  </a:solidFill>
                  <a:cs typeface="+mn-ea"/>
                  <a:sym typeface="+mn-lt"/>
                </a:rPr>
                <a:t>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1755263" y="4973638"/>
              <a:ext cx="424448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a multipurpose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power-point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template perfect for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1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7375" y="1484314"/>
            <a:ext cx="3508375" cy="2285829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77531" y="1484313"/>
            <a:ext cx="3508375" cy="2285829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67688" y="1484314"/>
            <a:ext cx="3508375" cy="2285829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7375" y="5778500"/>
            <a:ext cx="3508375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587375" y="3974102"/>
            <a:ext cx="35083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b="1" dirty="0" smtClean="0">
                <a:solidFill>
                  <a:schemeClr val="accent1"/>
                </a:solidFill>
                <a:cs typeface="+mn-ea"/>
                <a:sym typeface="+mn-lt"/>
              </a:rPr>
              <a:t>YOUR TITLE HERE</a:t>
            </a:r>
            <a:endParaRPr lang="en-US" altLang="zh-CN" b="1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 is a multipurpose power-point template perfect for you.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focused on the real use. We focused on the real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focused on the real use. We focused on the real use.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67688" y="5778500"/>
            <a:ext cx="3508375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8167688" y="3974102"/>
            <a:ext cx="35083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b="1" dirty="0" smtClean="0">
                <a:solidFill>
                  <a:schemeClr val="accent3"/>
                </a:solidFill>
                <a:cs typeface="+mn-ea"/>
                <a:sym typeface="+mn-lt"/>
              </a:rPr>
              <a:t>YOUR TITLE HERE</a:t>
            </a:r>
            <a:endParaRPr lang="en-US" altLang="zh-CN" b="1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 is a multipurpose power-point template perfect for you.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focused on the real use. We focused on the real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focused on the real use. We focused on the real use.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77532" y="5778500"/>
            <a:ext cx="3508375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4377532" y="3974102"/>
            <a:ext cx="35083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b="1" dirty="0" smtClean="0">
                <a:solidFill>
                  <a:schemeClr val="accent2"/>
                </a:solidFill>
                <a:cs typeface="+mn-ea"/>
                <a:sym typeface="+mn-lt"/>
              </a:rPr>
              <a:t>YOUR TITLE HERE</a:t>
            </a:r>
            <a:endParaRPr lang="en-US" altLang="zh-CN" b="1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power-point is a multipurpose power-point template perfect for you.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focused on the real use. We focused on the real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use.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We focused on the real use. We focused on the real use.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2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270500" y="3046228"/>
            <a:ext cx="1651000" cy="1651000"/>
          </a:xfrm>
          <a:prstGeom prst="ellipse">
            <a:avLst/>
          </a:prstGeom>
          <a:blipFill>
            <a:blip r:embed="rId1" cstate="email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484825" y="2364347"/>
            <a:ext cx="1207862" cy="1207862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484825" y="4171247"/>
            <a:ext cx="1207862" cy="1207862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256013" y="5270421"/>
            <a:ext cx="952210" cy="952210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21500" y="2968278"/>
            <a:ext cx="563325" cy="1806900"/>
            <a:chOff x="6921500" y="2968278"/>
            <a:chExt cx="563325" cy="1806900"/>
          </a:xfrm>
        </p:grpSpPr>
        <p:cxnSp>
          <p:nvCxnSpPr>
            <p:cNvPr id="11" name="直接连接符 10"/>
            <p:cNvCxnSpPr>
              <a:stCxn id="6" idx="6"/>
            </p:cNvCxnSpPr>
            <p:nvPr/>
          </p:nvCxnSpPr>
          <p:spPr>
            <a:xfrm>
              <a:off x="6921500" y="3871728"/>
              <a:ext cx="26035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7" idx="2"/>
            </p:cNvCxnSpPr>
            <p:nvPr/>
          </p:nvCxnSpPr>
          <p:spPr>
            <a:xfrm flipH="1">
              <a:off x="7181850" y="2968278"/>
              <a:ext cx="302975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8" idx="2"/>
            </p:cNvCxnSpPr>
            <p:nvPr/>
          </p:nvCxnSpPr>
          <p:spPr>
            <a:xfrm flipH="1">
              <a:off x="7181850" y="4775178"/>
              <a:ext cx="302975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7181850" y="2968278"/>
              <a:ext cx="0" cy="180690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椭圆 14"/>
          <p:cNvSpPr/>
          <p:nvPr/>
        </p:nvSpPr>
        <p:spPr>
          <a:xfrm>
            <a:off x="9256013" y="1554774"/>
            <a:ext cx="952210" cy="952210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247231" y="3429572"/>
            <a:ext cx="952210" cy="952210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692687" y="2030879"/>
            <a:ext cx="563326" cy="3715647"/>
            <a:chOff x="8692687" y="2030879"/>
            <a:chExt cx="563326" cy="3715647"/>
          </a:xfrm>
        </p:grpSpPr>
        <p:cxnSp>
          <p:nvCxnSpPr>
            <p:cNvPr id="18" name="直接连接符 17"/>
            <p:cNvCxnSpPr>
              <a:stCxn id="7" idx="6"/>
            </p:cNvCxnSpPr>
            <p:nvPr/>
          </p:nvCxnSpPr>
          <p:spPr>
            <a:xfrm>
              <a:off x="8692687" y="2968278"/>
              <a:ext cx="302974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8995661" y="2030879"/>
              <a:ext cx="260352" cy="1874798"/>
              <a:chOff x="8995661" y="1996930"/>
              <a:chExt cx="260352" cy="1874798"/>
            </a:xfrm>
          </p:grpSpPr>
          <p:cxnSp>
            <p:nvCxnSpPr>
              <p:cNvPr id="23" name="直接连接符 22"/>
              <p:cNvCxnSpPr>
                <a:stCxn id="15" idx="2"/>
              </p:cNvCxnSpPr>
              <p:nvPr/>
            </p:nvCxnSpPr>
            <p:spPr>
              <a:xfrm flipH="1">
                <a:off x="8995661" y="1996930"/>
                <a:ext cx="260352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stCxn id="16" idx="2"/>
              </p:cNvCxnSpPr>
              <p:nvPr/>
            </p:nvCxnSpPr>
            <p:spPr>
              <a:xfrm flipH="1">
                <a:off x="8995661" y="3871728"/>
                <a:ext cx="251570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8995661" y="1996930"/>
                <a:ext cx="0" cy="1874798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直接连接符 19"/>
            <p:cNvCxnSpPr>
              <a:stCxn id="8" idx="6"/>
            </p:cNvCxnSpPr>
            <p:nvPr/>
          </p:nvCxnSpPr>
          <p:spPr>
            <a:xfrm>
              <a:off x="8692687" y="4775178"/>
              <a:ext cx="302974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8995661" y="4775178"/>
              <a:ext cx="0" cy="97134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9" idx="2"/>
            </p:cNvCxnSpPr>
            <p:nvPr/>
          </p:nvCxnSpPr>
          <p:spPr>
            <a:xfrm flipH="1">
              <a:off x="8995661" y="5746526"/>
              <a:ext cx="26035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椭圆 27"/>
          <p:cNvSpPr/>
          <p:nvPr/>
        </p:nvSpPr>
        <p:spPr>
          <a:xfrm flipH="1">
            <a:off x="3490030" y="2381321"/>
            <a:ext cx="1207862" cy="1207862"/>
          </a:xfrm>
          <a:prstGeom prst="ellipse">
            <a:avLst/>
          </a:prstGeom>
          <a:blipFill>
            <a:blip r:embed="rId4" cstate="email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 flipH="1">
            <a:off x="3490030" y="4188221"/>
            <a:ext cx="1207862" cy="1207862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 flipH="1">
            <a:off x="1974494" y="5287395"/>
            <a:ext cx="952210" cy="952210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697892" y="2985252"/>
            <a:ext cx="563325" cy="1806900"/>
            <a:chOff x="4697892" y="2985252"/>
            <a:chExt cx="563325" cy="1806900"/>
          </a:xfrm>
        </p:grpSpPr>
        <p:cxnSp>
          <p:nvCxnSpPr>
            <p:cNvPr id="32" name="直接连接符 31"/>
            <p:cNvCxnSpPr/>
            <p:nvPr/>
          </p:nvCxnSpPr>
          <p:spPr>
            <a:xfrm flipH="1">
              <a:off x="5000867" y="3888702"/>
              <a:ext cx="26035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stCxn id="28" idx="2"/>
            </p:cNvCxnSpPr>
            <p:nvPr/>
          </p:nvCxnSpPr>
          <p:spPr>
            <a:xfrm>
              <a:off x="4697892" y="2985252"/>
              <a:ext cx="302975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stCxn id="29" idx="2"/>
            </p:cNvCxnSpPr>
            <p:nvPr/>
          </p:nvCxnSpPr>
          <p:spPr>
            <a:xfrm>
              <a:off x="4697892" y="4792152"/>
              <a:ext cx="302975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5000867" y="2985252"/>
              <a:ext cx="0" cy="180690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椭圆 35"/>
          <p:cNvSpPr/>
          <p:nvPr/>
        </p:nvSpPr>
        <p:spPr>
          <a:xfrm flipH="1">
            <a:off x="1974494" y="1571748"/>
            <a:ext cx="952210" cy="952210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 flipH="1">
            <a:off x="1983276" y="3446546"/>
            <a:ext cx="952210" cy="952210"/>
          </a:xfrm>
          <a:prstGeom prst="ellipse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926704" y="2047853"/>
            <a:ext cx="563326" cy="3715647"/>
            <a:chOff x="2926704" y="2047853"/>
            <a:chExt cx="563326" cy="3715647"/>
          </a:xfrm>
        </p:grpSpPr>
        <p:cxnSp>
          <p:nvCxnSpPr>
            <p:cNvPr id="39" name="直接连接符 38"/>
            <p:cNvCxnSpPr>
              <a:stCxn id="28" idx="6"/>
            </p:cNvCxnSpPr>
            <p:nvPr/>
          </p:nvCxnSpPr>
          <p:spPr>
            <a:xfrm flipH="1">
              <a:off x="3187056" y="2985252"/>
              <a:ext cx="302974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组合 39"/>
            <p:cNvGrpSpPr/>
            <p:nvPr/>
          </p:nvGrpSpPr>
          <p:grpSpPr>
            <a:xfrm flipH="1">
              <a:off x="2926704" y="2047853"/>
              <a:ext cx="260352" cy="1874798"/>
              <a:chOff x="8995661" y="1996930"/>
              <a:chExt cx="260352" cy="1874798"/>
            </a:xfrm>
          </p:grpSpPr>
          <p:cxnSp>
            <p:nvCxnSpPr>
              <p:cNvPr id="44" name="直接连接符 43"/>
              <p:cNvCxnSpPr>
                <a:stCxn id="36" idx="2"/>
              </p:cNvCxnSpPr>
              <p:nvPr/>
            </p:nvCxnSpPr>
            <p:spPr>
              <a:xfrm flipH="1">
                <a:off x="8995661" y="1996930"/>
                <a:ext cx="260352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>
                <a:stCxn id="37" idx="2"/>
              </p:cNvCxnSpPr>
              <p:nvPr/>
            </p:nvCxnSpPr>
            <p:spPr>
              <a:xfrm flipH="1">
                <a:off x="8995661" y="3871728"/>
                <a:ext cx="251570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8995661" y="1996930"/>
                <a:ext cx="0" cy="1874798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直接连接符 40"/>
            <p:cNvCxnSpPr>
              <a:stCxn id="29" idx="6"/>
            </p:cNvCxnSpPr>
            <p:nvPr/>
          </p:nvCxnSpPr>
          <p:spPr>
            <a:xfrm flipH="1">
              <a:off x="3187056" y="4792152"/>
              <a:ext cx="302974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3187056" y="4792152"/>
              <a:ext cx="0" cy="97134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>
              <a:stCxn id="30" idx="2"/>
            </p:cNvCxnSpPr>
            <p:nvPr/>
          </p:nvCxnSpPr>
          <p:spPr>
            <a:xfrm>
              <a:off x="2926704" y="5763500"/>
              <a:ext cx="26035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46"/>
          <p:cNvSpPr txBox="1"/>
          <p:nvPr/>
        </p:nvSpPr>
        <p:spPr>
          <a:xfrm>
            <a:off x="5345233" y="4850432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accent1"/>
                </a:solidFill>
                <a:cs typeface="+mn-ea"/>
                <a:sym typeface="+mn-lt"/>
              </a:rPr>
              <a:t>John Doe </a:t>
            </a:r>
            <a:endParaRPr lang="en-US" altLang="zh-CN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dirty="0" smtClean="0">
                <a:cs typeface="+mn-ea"/>
                <a:sym typeface="+mn-lt"/>
              </a:rPr>
              <a:t>General manager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365419" y="1727226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accent2"/>
                </a:solidFill>
                <a:cs typeface="+mn-ea"/>
                <a:sym typeface="+mn-lt"/>
              </a:rPr>
              <a:t>John Doe </a:t>
            </a:r>
            <a:endParaRPr lang="en-US" altLang="zh-CN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dirty="0" smtClean="0">
                <a:cs typeface="+mn-ea"/>
                <a:sym typeface="+mn-lt"/>
              </a:rPr>
              <a:t>manager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365419" y="5486501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accent2"/>
                </a:solidFill>
                <a:cs typeface="+mn-ea"/>
                <a:sym typeface="+mn-lt"/>
              </a:rPr>
              <a:t>John Doe </a:t>
            </a:r>
            <a:endParaRPr lang="en-US" altLang="zh-CN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dirty="0" smtClean="0">
                <a:cs typeface="+mn-ea"/>
                <a:sym typeface="+mn-lt"/>
              </a:rPr>
              <a:t>manager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325048" y="1760417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accent2"/>
                </a:solidFill>
                <a:cs typeface="+mn-ea"/>
                <a:sym typeface="+mn-lt"/>
              </a:rPr>
              <a:t>John Doe </a:t>
            </a:r>
            <a:endParaRPr lang="en-US" altLang="zh-CN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dirty="0" smtClean="0">
                <a:cs typeface="+mn-ea"/>
                <a:sym typeface="+mn-lt"/>
              </a:rPr>
              <a:t>manager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342631" y="5469527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accent2"/>
                </a:solidFill>
                <a:cs typeface="+mn-ea"/>
                <a:sym typeface="+mn-lt"/>
              </a:rPr>
              <a:t>John Doe </a:t>
            </a:r>
            <a:endParaRPr lang="en-US" altLang="zh-CN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dirty="0" smtClean="0">
                <a:cs typeface="+mn-ea"/>
                <a:sym typeface="+mn-lt"/>
              </a:rPr>
              <a:t>manager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246934" y="1773143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John Doe </a:t>
            </a:r>
            <a:endParaRPr lang="en-US" altLang="zh-CN" sz="12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0246934" y="3629822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John Doe </a:t>
            </a:r>
            <a:endParaRPr lang="en-US" altLang="zh-CN" sz="12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0246934" y="5486501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John Doe </a:t>
            </a:r>
            <a:endParaRPr lang="en-US" altLang="zh-CN" sz="12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19839" y="1760417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John Doe </a:t>
            </a:r>
            <a:endParaRPr lang="en-US" altLang="zh-CN" sz="12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r"/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19839" y="3617096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John Doe </a:t>
            </a:r>
            <a:endParaRPr lang="en-US" altLang="zh-CN" sz="12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r"/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19839" y="5473775"/>
            <a:ext cx="1492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>
                <a:solidFill>
                  <a:schemeClr val="accent3"/>
                </a:solidFill>
                <a:cs typeface="+mn-ea"/>
                <a:sym typeface="+mn-lt"/>
              </a:rPr>
              <a:t>John Doe </a:t>
            </a:r>
            <a:endParaRPr lang="en-US" altLang="zh-CN" sz="12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r"/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28" grpId="0" animBg="1"/>
      <p:bldP spid="29" grpId="0" animBg="1"/>
      <p:bldP spid="30" grpId="0" animBg="1"/>
      <p:bldP spid="36" grpId="0" animBg="1"/>
      <p:bldP spid="37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2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69258" y="1948315"/>
            <a:ext cx="2307770" cy="2307770"/>
            <a:chOff x="1103087" y="2238603"/>
            <a:chExt cx="2307770" cy="2307770"/>
          </a:xfrm>
        </p:grpSpPr>
        <p:sp>
          <p:nvSpPr>
            <p:cNvPr id="7" name="椭圆 6"/>
            <p:cNvSpPr/>
            <p:nvPr/>
          </p:nvSpPr>
          <p:spPr>
            <a:xfrm>
              <a:off x="1248229" y="2383745"/>
              <a:ext cx="2017486" cy="2017486"/>
            </a:xfrm>
            <a:prstGeom prst="ellipse">
              <a:avLst/>
            </a:prstGeom>
            <a:blipFill>
              <a:blip r:embed="rId1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103087" y="2238603"/>
              <a:ext cx="2307770" cy="230777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flipH="1">
              <a:off x="1103087" y="2329090"/>
              <a:ext cx="690790" cy="6907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06080" y="2489819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CEO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10993" y="4401227"/>
            <a:ext cx="282429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accent1"/>
                </a:solidFill>
                <a:cs typeface="+mn-ea"/>
                <a:sym typeface="+mn-lt"/>
              </a:rPr>
              <a:t>John Doe</a:t>
            </a:r>
            <a:endParaRPr lang="en-US" altLang="zh-CN" sz="2000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sz="1200" i="1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a multipurpose power-point template perfect for you. We focused on the real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601358" y="1948315"/>
            <a:ext cx="2307770" cy="2307770"/>
            <a:chOff x="1103087" y="2238603"/>
            <a:chExt cx="2307770" cy="2307770"/>
          </a:xfrm>
        </p:grpSpPr>
        <p:sp>
          <p:nvSpPr>
            <p:cNvPr id="13" name="椭圆 12"/>
            <p:cNvSpPr/>
            <p:nvPr/>
          </p:nvSpPr>
          <p:spPr>
            <a:xfrm>
              <a:off x="1248229" y="2383745"/>
              <a:ext cx="2017486" cy="2017486"/>
            </a:xfrm>
            <a:prstGeom prst="ellipse">
              <a:avLst/>
            </a:prstGeom>
            <a:blipFill>
              <a:blip r:embed="rId2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103087" y="2238603"/>
              <a:ext cx="2307770" cy="230777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1103087" y="2329090"/>
              <a:ext cx="690790" cy="6907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06080" y="2489819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CEO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343093" y="4401227"/>
            <a:ext cx="282429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accent2"/>
                </a:solidFill>
                <a:cs typeface="+mn-ea"/>
                <a:sym typeface="+mn-lt"/>
              </a:rPr>
              <a:t>John Doe</a:t>
            </a:r>
            <a:endParaRPr lang="en-US" altLang="zh-CN" sz="2000" dirty="0" smtClean="0">
              <a:solidFill>
                <a:schemeClr val="accent2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sz="1200" i="1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a multipurpose power-point template perfect for you. We focused on the real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433458" y="1948315"/>
            <a:ext cx="2307770" cy="2307770"/>
            <a:chOff x="1103087" y="2238603"/>
            <a:chExt cx="2307770" cy="2307770"/>
          </a:xfrm>
        </p:grpSpPr>
        <p:sp>
          <p:nvSpPr>
            <p:cNvPr id="19" name="椭圆 18"/>
            <p:cNvSpPr/>
            <p:nvPr/>
          </p:nvSpPr>
          <p:spPr>
            <a:xfrm>
              <a:off x="1248229" y="2383745"/>
              <a:ext cx="2017486" cy="2017486"/>
            </a:xfrm>
            <a:prstGeom prst="ellipse">
              <a:avLst/>
            </a:prstGeom>
            <a:blipFill>
              <a:blip r:embed="rId3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103087" y="2238603"/>
              <a:ext cx="2307770" cy="230777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 flipH="1">
              <a:off x="1103087" y="2329090"/>
              <a:ext cx="690790" cy="6907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06080" y="2489819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CEO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175193" y="4401227"/>
            <a:ext cx="282429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accent3"/>
                </a:solidFill>
                <a:cs typeface="+mn-ea"/>
                <a:sym typeface="+mn-lt"/>
              </a:rPr>
              <a:t>John Doe</a:t>
            </a:r>
            <a:endParaRPr lang="en-US" altLang="zh-CN" sz="2000" dirty="0" smtClean="0">
              <a:solidFill>
                <a:schemeClr val="accent3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sz="1200" i="1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a multipurpose power-point template perfect for you. We focused on the real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265558" y="1948315"/>
            <a:ext cx="2307770" cy="2307770"/>
            <a:chOff x="1103087" y="2238603"/>
            <a:chExt cx="2307770" cy="2307770"/>
          </a:xfrm>
        </p:grpSpPr>
        <p:sp>
          <p:nvSpPr>
            <p:cNvPr id="25" name="椭圆 24"/>
            <p:cNvSpPr/>
            <p:nvPr/>
          </p:nvSpPr>
          <p:spPr>
            <a:xfrm>
              <a:off x="1248229" y="2383745"/>
              <a:ext cx="2017486" cy="2017486"/>
            </a:xfrm>
            <a:prstGeom prst="ellipse">
              <a:avLst/>
            </a:prstGeom>
            <a:blipFill>
              <a:blip r:embed="rId4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03087" y="2238603"/>
              <a:ext cx="2307770" cy="230777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flipH="1">
              <a:off x="1103087" y="2329090"/>
              <a:ext cx="690790" cy="6907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106080" y="2489819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CEO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9007293" y="4401227"/>
            <a:ext cx="282429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accent4"/>
                </a:solidFill>
                <a:cs typeface="+mn-ea"/>
                <a:sym typeface="+mn-lt"/>
              </a:rPr>
              <a:t>John Doe</a:t>
            </a:r>
            <a:endParaRPr lang="en-US" altLang="zh-CN" sz="2000" dirty="0" smtClean="0">
              <a:solidFill>
                <a:schemeClr val="accent4"/>
              </a:solidFill>
              <a:cs typeface="+mn-ea"/>
              <a:sym typeface="+mn-lt"/>
            </a:endParaRPr>
          </a:p>
          <a:p>
            <a:pPr algn="ctr"/>
            <a:r>
              <a:rPr lang="en-US" altLang="zh-CN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sz="1200" i="1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600"/>
              </a:spcBef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a multipurpose power-point template perfect for you. We focused on the real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3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70856" y="399076"/>
            <a:ext cx="65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YOUR TITLE HERE</a:t>
            </a:r>
            <a:endParaRPr lang="en-US" altLang="zh-CN" sz="2800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1400" b="0" i="0" dirty="0" smtClean="0">
                <a:solidFill>
                  <a:schemeClr val="accent2"/>
                </a:solidFill>
                <a:effectLst/>
                <a:cs typeface="+mn-ea"/>
                <a:sym typeface="+mn-lt"/>
              </a:rPr>
              <a:t>Only great business slides</a:t>
            </a:r>
            <a:endParaRPr lang="zh-CN" altLang="en-US" sz="14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9783" y="399076"/>
            <a:ext cx="738666" cy="738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601" y="476020"/>
            <a:ext cx="10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87375" y="1943301"/>
            <a:ext cx="3586213" cy="3586211"/>
            <a:chOff x="1103086" y="2238603"/>
            <a:chExt cx="2307771" cy="2307770"/>
          </a:xfrm>
        </p:grpSpPr>
        <p:sp>
          <p:nvSpPr>
            <p:cNvPr id="7" name="椭圆 6"/>
            <p:cNvSpPr/>
            <p:nvPr/>
          </p:nvSpPr>
          <p:spPr>
            <a:xfrm>
              <a:off x="1248229" y="2383745"/>
              <a:ext cx="2017486" cy="2017486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103087" y="2238603"/>
              <a:ext cx="2307770" cy="230777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flipH="1">
              <a:off x="1103086" y="2329090"/>
              <a:ext cx="623502" cy="6235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05268" y="2472491"/>
              <a:ext cx="619138" cy="3366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CEO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559300" y="1717719"/>
            <a:ext cx="71167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accent1"/>
                </a:solidFill>
                <a:cs typeface="+mn-ea"/>
                <a:sym typeface="+mn-lt"/>
              </a:rPr>
              <a:t>John Doe </a:t>
            </a:r>
            <a:r>
              <a:rPr lang="en-US" altLang="zh-CN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Graphic designer</a:t>
            </a:r>
            <a:endParaRPr lang="en-US" altLang="zh-CN" sz="1400" i="1" dirty="0" smtClean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This power-point is a multipurpose power-point template perfect for you. We focused on the real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This power-point is a multipurpose power-point template perfect for you. This power-point is a multipurpose power-point template perfect for you. This power-point is a multipurpose power-point template perfect for you. 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94391" y="3426158"/>
            <a:ext cx="1308100" cy="991604"/>
            <a:chOff x="4594391" y="3559508"/>
            <a:chExt cx="1308100" cy="991604"/>
          </a:xfrm>
        </p:grpSpPr>
        <p:grpSp>
          <p:nvGrpSpPr>
            <p:cNvPr id="13" name="组合 12"/>
            <p:cNvGrpSpPr/>
            <p:nvPr/>
          </p:nvGrpSpPr>
          <p:grpSpPr>
            <a:xfrm>
              <a:off x="4752639" y="3559508"/>
              <a:ext cx="991604" cy="991604"/>
              <a:chOff x="4780546" y="3737810"/>
              <a:chExt cx="1315454" cy="1315454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4780547" y="3737811"/>
                <a:ext cx="1315453" cy="1315453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弧形 15"/>
              <p:cNvSpPr/>
              <p:nvPr/>
            </p:nvSpPr>
            <p:spPr>
              <a:xfrm>
                <a:off x="4780546" y="3737810"/>
                <a:ext cx="1315454" cy="1315454"/>
              </a:xfrm>
              <a:prstGeom prst="arc">
                <a:avLst>
                  <a:gd name="adj1" fmla="val 16200000"/>
                  <a:gd name="adj2" fmla="val 13643639"/>
                </a:avLst>
              </a:prstGeom>
              <a:ln w="762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4594391" y="3732144"/>
              <a:ext cx="1308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1"/>
                  </a:solidFill>
                  <a:cs typeface="+mn-ea"/>
                  <a:sym typeface="+mn-lt"/>
                </a:rPr>
                <a:t>85%</a:t>
              </a:r>
              <a:endParaRPr lang="en-US" altLang="zh-CN" sz="2400" dirty="0" smtClean="0">
                <a:solidFill>
                  <a:schemeClr val="accent1"/>
                </a:solidFill>
                <a:cs typeface="+mn-ea"/>
                <a:sym typeface="+mn-lt"/>
              </a:endParaRPr>
            </a:p>
            <a:p>
              <a:pPr algn="ctr"/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96000" y="4745580"/>
            <a:ext cx="1308100" cy="991604"/>
            <a:chOff x="4594391" y="3559508"/>
            <a:chExt cx="1308100" cy="991604"/>
          </a:xfrm>
        </p:grpSpPr>
        <p:grpSp>
          <p:nvGrpSpPr>
            <p:cNvPr id="18" name="组合 17"/>
            <p:cNvGrpSpPr/>
            <p:nvPr/>
          </p:nvGrpSpPr>
          <p:grpSpPr>
            <a:xfrm>
              <a:off x="4752639" y="3559508"/>
              <a:ext cx="991604" cy="991604"/>
              <a:chOff x="4780546" y="3737810"/>
              <a:chExt cx="1315454" cy="1315454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4780547" y="3737811"/>
                <a:ext cx="1315453" cy="1315453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弧形 20"/>
              <p:cNvSpPr/>
              <p:nvPr/>
            </p:nvSpPr>
            <p:spPr>
              <a:xfrm>
                <a:off x="4780546" y="3737810"/>
                <a:ext cx="1315454" cy="1315454"/>
              </a:xfrm>
              <a:prstGeom prst="arc">
                <a:avLst>
                  <a:gd name="adj1" fmla="val 16200000"/>
                  <a:gd name="adj2" fmla="val 10867418"/>
                </a:avLst>
              </a:prstGeom>
              <a:ln w="76200" cap="rnd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4594391" y="3732144"/>
              <a:ext cx="1308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accent4"/>
                  </a:solidFill>
                  <a:cs typeface="+mn-ea"/>
                  <a:sym typeface="+mn-lt"/>
                </a:rPr>
                <a:t>7</a:t>
              </a:r>
              <a:r>
                <a:rPr lang="en-US" altLang="zh-CN" sz="2400" dirty="0" smtClean="0">
                  <a:solidFill>
                    <a:schemeClr val="accent4"/>
                  </a:solidFill>
                  <a:cs typeface="+mn-ea"/>
                  <a:sym typeface="+mn-lt"/>
                </a:rPr>
                <a:t>5%</a:t>
              </a:r>
              <a:endParaRPr lang="en-US" altLang="zh-CN" sz="2400" dirty="0" smtClean="0">
                <a:solidFill>
                  <a:schemeClr val="accent4"/>
                </a:solidFill>
                <a:cs typeface="+mn-ea"/>
                <a:sym typeface="+mn-lt"/>
              </a:endParaRPr>
            </a:p>
            <a:p>
              <a:pPr algn="ctr"/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594391" y="4745580"/>
            <a:ext cx="1308100" cy="991604"/>
            <a:chOff x="4594391" y="3559508"/>
            <a:chExt cx="1308100" cy="991604"/>
          </a:xfrm>
        </p:grpSpPr>
        <p:grpSp>
          <p:nvGrpSpPr>
            <p:cNvPr id="23" name="组合 22"/>
            <p:cNvGrpSpPr/>
            <p:nvPr/>
          </p:nvGrpSpPr>
          <p:grpSpPr>
            <a:xfrm>
              <a:off x="4752639" y="3559508"/>
              <a:ext cx="991604" cy="991604"/>
              <a:chOff x="4780546" y="3737810"/>
              <a:chExt cx="1315454" cy="1315454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780547" y="3737811"/>
                <a:ext cx="1315453" cy="1315453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弧形 27"/>
              <p:cNvSpPr/>
              <p:nvPr/>
            </p:nvSpPr>
            <p:spPr>
              <a:xfrm>
                <a:off x="4780546" y="3737810"/>
                <a:ext cx="1315454" cy="1315454"/>
              </a:xfrm>
              <a:prstGeom prst="arc">
                <a:avLst>
                  <a:gd name="adj1" fmla="val 16200000"/>
                  <a:gd name="adj2" fmla="val 14002404"/>
                </a:avLst>
              </a:prstGeom>
              <a:ln w="762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4594391" y="3732144"/>
              <a:ext cx="1308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3"/>
                  </a:solidFill>
                  <a:cs typeface="+mn-ea"/>
                  <a:sym typeface="+mn-lt"/>
                </a:rPr>
                <a:t>90%</a:t>
              </a:r>
              <a:endParaRPr lang="en-US" altLang="zh-CN" sz="2400" dirty="0" smtClean="0">
                <a:solidFill>
                  <a:schemeClr val="accent3"/>
                </a:solidFill>
                <a:cs typeface="+mn-ea"/>
                <a:sym typeface="+mn-lt"/>
              </a:endParaRPr>
            </a:p>
            <a:p>
              <a:pPr algn="ctr"/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96000" y="3426158"/>
            <a:ext cx="1308100" cy="991604"/>
            <a:chOff x="4594391" y="3559508"/>
            <a:chExt cx="1308100" cy="991604"/>
          </a:xfrm>
        </p:grpSpPr>
        <p:grpSp>
          <p:nvGrpSpPr>
            <p:cNvPr id="30" name="组合 29"/>
            <p:cNvGrpSpPr/>
            <p:nvPr/>
          </p:nvGrpSpPr>
          <p:grpSpPr>
            <a:xfrm>
              <a:off x="4752639" y="3559508"/>
              <a:ext cx="991604" cy="991604"/>
              <a:chOff x="4780546" y="3737810"/>
              <a:chExt cx="1315454" cy="1315454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4780547" y="3737811"/>
                <a:ext cx="1315453" cy="1315453"/>
              </a:xfrm>
              <a:prstGeom prst="ellipse">
                <a:avLst/>
              </a:prstGeom>
              <a:noFill/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弧形 32"/>
              <p:cNvSpPr/>
              <p:nvPr/>
            </p:nvSpPr>
            <p:spPr>
              <a:xfrm>
                <a:off x="4780546" y="3737810"/>
                <a:ext cx="1315454" cy="1315454"/>
              </a:xfrm>
              <a:prstGeom prst="arc">
                <a:avLst>
                  <a:gd name="adj1" fmla="val 16200000"/>
                  <a:gd name="adj2" fmla="val 12916891"/>
                </a:avLst>
              </a:prstGeom>
              <a:ln w="762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4594391" y="3732144"/>
              <a:ext cx="1308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2"/>
                  </a:solidFill>
                  <a:cs typeface="+mn-ea"/>
                  <a:sym typeface="+mn-lt"/>
                </a:rPr>
                <a:t>80%</a:t>
              </a:r>
              <a:endParaRPr lang="en-US" altLang="zh-CN" sz="2400" dirty="0" smtClean="0">
                <a:solidFill>
                  <a:schemeClr val="accent2"/>
                </a:solidFill>
                <a:cs typeface="+mn-ea"/>
                <a:sym typeface="+mn-lt"/>
              </a:endParaRPr>
            </a:p>
            <a:p>
              <a:pPr algn="ctr"/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Your title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34" name="直接连接符 33"/>
          <p:cNvCxnSpPr/>
          <p:nvPr/>
        </p:nvCxnSpPr>
        <p:spPr>
          <a:xfrm>
            <a:off x="7633154" y="3365500"/>
            <a:ext cx="0" cy="237168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7681888" y="3341740"/>
            <a:ext cx="3994175" cy="738664"/>
            <a:chOff x="7683475" y="3475090"/>
            <a:chExt cx="3994175" cy="738664"/>
          </a:xfrm>
        </p:grpSpPr>
        <p:sp>
          <p:nvSpPr>
            <p:cNvPr id="36" name="文本框 35"/>
            <p:cNvSpPr txBox="1"/>
            <p:nvPr/>
          </p:nvSpPr>
          <p:spPr>
            <a:xfrm>
              <a:off x="7683475" y="3475090"/>
              <a:ext cx="1730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 smtClean="0">
                  <a:solidFill>
                    <a:schemeClr val="accent1"/>
                  </a:solidFill>
                  <a:cs typeface="+mn-ea"/>
                  <a:sym typeface="+mn-lt"/>
                </a:rPr>
                <a:t>2010-2012</a:t>
              </a:r>
              <a:endParaRPr lang="en-US" altLang="zh-CN" sz="1400" dirty="0" smtClean="0">
                <a:solidFill>
                  <a:schemeClr val="accent1"/>
                </a:solidFill>
                <a:cs typeface="+mn-ea"/>
                <a:sym typeface="+mn-lt"/>
              </a:endParaRPr>
            </a:p>
            <a:p>
              <a:pPr algn="r"/>
              <a:r>
                <a:rPr lang="en-US" altLang="zh-CN" sz="1400" dirty="0" smtClean="0">
                  <a:cs typeface="+mn-ea"/>
                  <a:sym typeface="+mn-lt"/>
                </a:rPr>
                <a:t>CEO, founder</a:t>
              </a:r>
              <a:endParaRPr lang="en-US" altLang="zh-CN" sz="1400" dirty="0" smtClean="0">
                <a:cs typeface="+mn-ea"/>
                <a:sym typeface="+mn-lt"/>
              </a:endParaRPr>
            </a:p>
            <a:p>
              <a:pPr algn="r"/>
              <a:r>
                <a:rPr lang="en-US" altLang="zh-CN" sz="1400" dirty="0" smtClean="0">
                  <a:cs typeface="+mn-ea"/>
                  <a:sym typeface="+mn-lt"/>
                </a:rPr>
                <a:t>YX Creative design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9464461" y="3475090"/>
              <a:ext cx="221318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a multipurpose power-point template perfect for you. 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9431123" y="3552489"/>
              <a:ext cx="0" cy="58386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7681888" y="4170130"/>
            <a:ext cx="3994175" cy="738664"/>
            <a:chOff x="7683475" y="3475090"/>
            <a:chExt cx="3994175" cy="738664"/>
          </a:xfrm>
        </p:grpSpPr>
        <p:sp>
          <p:nvSpPr>
            <p:cNvPr id="40" name="文本框 39"/>
            <p:cNvSpPr txBox="1"/>
            <p:nvPr/>
          </p:nvSpPr>
          <p:spPr>
            <a:xfrm>
              <a:off x="7683475" y="3475090"/>
              <a:ext cx="1730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 smtClean="0">
                  <a:solidFill>
                    <a:schemeClr val="accent2"/>
                  </a:solidFill>
                  <a:cs typeface="+mn-ea"/>
                  <a:sym typeface="+mn-lt"/>
                </a:rPr>
                <a:t>2012-2014</a:t>
              </a:r>
              <a:endParaRPr lang="en-US" altLang="zh-CN" sz="1400" dirty="0" smtClean="0">
                <a:solidFill>
                  <a:schemeClr val="accent2"/>
                </a:solidFill>
                <a:cs typeface="+mn-ea"/>
                <a:sym typeface="+mn-lt"/>
              </a:endParaRPr>
            </a:p>
            <a:p>
              <a:pPr algn="r"/>
              <a:r>
                <a:rPr lang="en-US" altLang="zh-CN" sz="1400" dirty="0" smtClean="0">
                  <a:cs typeface="+mn-ea"/>
                  <a:sym typeface="+mn-lt"/>
                </a:rPr>
                <a:t>CEO, founder</a:t>
              </a:r>
              <a:endParaRPr lang="en-US" altLang="zh-CN" sz="1400" dirty="0" smtClean="0">
                <a:cs typeface="+mn-ea"/>
                <a:sym typeface="+mn-lt"/>
              </a:endParaRPr>
            </a:p>
            <a:p>
              <a:pPr algn="r"/>
              <a:r>
                <a:rPr lang="en-US" altLang="zh-CN" sz="1400" dirty="0" smtClean="0">
                  <a:cs typeface="+mn-ea"/>
                  <a:sym typeface="+mn-lt"/>
                </a:rPr>
                <a:t>YX Creative design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464461" y="3475090"/>
              <a:ext cx="221318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a multipurpose power-point template perfect for you. 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9431123" y="3552489"/>
              <a:ext cx="0" cy="58386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7681888" y="4998520"/>
            <a:ext cx="3994175" cy="738664"/>
            <a:chOff x="7683475" y="3475090"/>
            <a:chExt cx="3994175" cy="738664"/>
          </a:xfrm>
        </p:grpSpPr>
        <p:sp>
          <p:nvSpPr>
            <p:cNvPr id="44" name="文本框 43"/>
            <p:cNvSpPr txBox="1"/>
            <p:nvPr/>
          </p:nvSpPr>
          <p:spPr>
            <a:xfrm>
              <a:off x="7683475" y="3475090"/>
              <a:ext cx="17306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 smtClean="0">
                  <a:solidFill>
                    <a:schemeClr val="accent3"/>
                  </a:solidFill>
                  <a:cs typeface="+mn-ea"/>
                  <a:sym typeface="+mn-lt"/>
                </a:rPr>
                <a:t>2014-today</a:t>
              </a:r>
              <a:endParaRPr lang="en-US" altLang="zh-CN" sz="1400" dirty="0" smtClean="0">
                <a:solidFill>
                  <a:schemeClr val="accent3"/>
                </a:solidFill>
                <a:cs typeface="+mn-ea"/>
                <a:sym typeface="+mn-lt"/>
              </a:endParaRPr>
            </a:p>
            <a:p>
              <a:pPr algn="r"/>
              <a:r>
                <a:rPr lang="en-US" altLang="zh-CN" sz="1400" dirty="0" smtClean="0">
                  <a:cs typeface="+mn-ea"/>
                  <a:sym typeface="+mn-lt"/>
                </a:rPr>
                <a:t>CEO, founder</a:t>
              </a:r>
              <a:endParaRPr lang="en-US" altLang="zh-CN" sz="1400" dirty="0" smtClean="0">
                <a:cs typeface="+mn-ea"/>
                <a:sym typeface="+mn-lt"/>
              </a:endParaRPr>
            </a:p>
            <a:p>
              <a:pPr algn="r"/>
              <a:r>
                <a:rPr lang="en-US" altLang="zh-CN" sz="1400" dirty="0" smtClean="0">
                  <a:cs typeface="+mn-ea"/>
                  <a:sym typeface="+mn-lt"/>
                </a:rPr>
                <a:t>YX Creative design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464461" y="3475090"/>
              <a:ext cx="221318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This power-point is a multipurpose power-point template perfect for you. 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9431123" y="3552489"/>
              <a:ext cx="0" cy="58386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9958A7"/>
      </a:dk2>
      <a:lt2>
        <a:srgbClr val="E7E6E6"/>
      </a:lt2>
      <a:accent1>
        <a:srgbClr val="5A61AB"/>
      </a:accent1>
      <a:accent2>
        <a:srgbClr val="9958A7"/>
      </a:accent2>
      <a:accent3>
        <a:srgbClr val="5A61AB"/>
      </a:accent3>
      <a:accent4>
        <a:srgbClr val="9958A7"/>
      </a:accent4>
      <a:accent5>
        <a:srgbClr val="5A61AB"/>
      </a:accent5>
      <a:accent6>
        <a:srgbClr val="9958A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14567</Words>
  <Application>WPS 演示</Application>
  <PresentationFormat>宽屏</PresentationFormat>
  <Paragraphs>854</Paragraphs>
  <Slides>35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Arial</vt:lpstr>
      <vt:lpstr>宋体</vt:lpstr>
      <vt:lpstr>Wingdings</vt:lpstr>
      <vt:lpstr>方正苏新诗柳楷简体</vt:lpstr>
      <vt:lpstr>微软雅黑</vt:lpstr>
      <vt:lpstr>Calibri</vt:lpstr>
      <vt:lpstr>Times New Roman</vt:lpstr>
      <vt:lpstr>微软雅黑 Light</vt:lpstr>
      <vt:lpstr>Arial Black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20</cp:revision>
  <dcterms:created xsi:type="dcterms:W3CDTF">2015-05-05T08:02:00Z</dcterms:created>
  <dcterms:modified xsi:type="dcterms:W3CDTF">2017-06-06T02:36:31Z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